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81" r:id="rId1"/>
    <p:sldMasterId id="2147483894" r:id="rId2"/>
    <p:sldMasterId id="2147483907" r:id="rId3"/>
  </p:sldMasterIdLst>
  <p:notesMasterIdLst>
    <p:notesMasterId r:id="rId17"/>
  </p:notesMasterIdLst>
  <p:sldIdLst>
    <p:sldId id="320" r:id="rId4"/>
    <p:sldId id="321" r:id="rId5"/>
    <p:sldId id="294" r:id="rId6"/>
    <p:sldId id="323" r:id="rId7"/>
    <p:sldId id="325" r:id="rId8"/>
    <p:sldId id="324" r:id="rId9"/>
    <p:sldId id="326" r:id="rId10"/>
    <p:sldId id="327" r:id="rId11"/>
    <p:sldId id="299" r:id="rId12"/>
    <p:sldId id="328" r:id="rId13"/>
    <p:sldId id="315" r:id="rId14"/>
    <p:sldId id="316" r:id="rId15"/>
    <p:sldId id="310"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0000CC"/>
    <a:srgbClr val="FF9900"/>
    <a:srgbClr val="FFFFCC"/>
    <a:srgbClr val="00FFFF"/>
    <a:srgbClr val="000099"/>
    <a:srgbClr val="00FF00"/>
    <a:srgbClr val="00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7" autoAdjust="0"/>
    <p:restoredTop sz="94849" autoAdjust="0"/>
  </p:normalViewPr>
  <p:slideViewPr>
    <p:cSldViewPr>
      <p:cViewPr varScale="1">
        <p:scale>
          <a:sx n="73" d="100"/>
          <a:sy n="73" d="100"/>
        </p:scale>
        <p:origin x="1194" y="7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66DB4D9-CB78-4D56-B892-028D3778355C}" type="datetimeFigureOut">
              <a:rPr lang="en-US" smtClean="0"/>
              <a:t>1/20/2025</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64A2CC9-6214-4A4F-A7F2-C474977A49D9}" type="slidenum">
              <a:rPr lang="en-US" smtClean="0"/>
              <a:t>‹#›</a:t>
            </a:fld>
            <a:endParaRPr lang="en-US" dirty="0"/>
          </a:p>
        </p:txBody>
      </p:sp>
    </p:spTree>
    <p:extLst>
      <p:ext uri="{BB962C8B-B14F-4D97-AF65-F5344CB8AC3E}">
        <p14:creationId xmlns:p14="http://schemas.microsoft.com/office/powerpoint/2010/main" val="3289981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C0AE39EF-C0E5-4896-B9D3-7E7938E4611D}" type="slidenum">
              <a:rPr lang="zh-CN" altLang="en-US" smtClean="0">
                <a:solidFill>
                  <a:prstClr val="black"/>
                </a:solidFill>
              </a:rPr>
              <a:pPr>
                <a:defRPr/>
              </a:pPr>
              <a:t>1</a:t>
            </a:fld>
            <a:endParaRPr lang="zh-CN" altLang="en-US">
              <a:solidFill>
                <a:prstClr val="black"/>
              </a:solidFill>
            </a:endParaRPr>
          </a:p>
        </p:txBody>
      </p:sp>
    </p:spTree>
    <p:extLst>
      <p:ext uri="{BB962C8B-B14F-4D97-AF65-F5344CB8AC3E}">
        <p14:creationId xmlns:p14="http://schemas.microsoft.com/office/powerpoint/2010/main" val="41867144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64A2CC9-6214-4A4F-A7F2-C474977A49D9}" type="slidenum">
              <a:rPr lang="en-US" smtClean="0">
                <a:solidFill>
                  <a:prstClr val="black"/>
                </a:solidFill>
              </a:rPr>
              <a:pPr/>
              <a:t>10</a:t>
            </a:fld>
            <a:endParaRPr lang="en-US" dirty="0">
              <a:solidFill>
                <a:prstClr val="black"/>
              </a:solidFill>
            </a:endParaRPr>
          </a:p>
        </p:txBody>
      </p:sp>
    </p:spTree>
    <p:extLst>
      <p:ext uri="{BB962C8B-B14F-4D97-AF65-F5344CB8AC3E}">
        <p14:creationId xmlns:p14="http://schemas.microsoft.com/office/powerpoint/2010/main" val="18330001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6.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6.pn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6.png"/><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E29967A-7568-4B43-ADFF-F109EFF199E4}" type="datetimeFigureOut">
              <a:rPr lang="en-US" smtClean="0"/>
              <a:t>1/20/2025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DE6FE75-3C93-430E-A11F-0729BD227234}" type="slidenum">
              <a:rPr lang="en-US" smtClean="0"/>
              <a:t>‹#›</a:t>
            </a:fld>
            <a:endParaRPr lang="en-US" dirty="0"/>
          </a:p>
        </p:txBody>
      </p:sp>
    </p:spTree>
    <p:extLst>
      <p:ext uri="{BB962C8B-B14F-4D97-AF65-F5344CB8AC3E}">
        <p14:creationId xmlns:p14="http://schemas.microsoft.com/office/powerpoint/2010/main" val="28991830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E29967A-7568-4B43-ADFF-F109EFF199E4}" type="datetimeFigureOut">
              <a:rPr lang="en-US" smtClean="0"/>
              <a:t>1/20/2025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DE6FE75-3C93-430E-A11F-0729BD227234}" type="slidenum">
              <a:rPr lang="en-US" smtClean="0"/>
              <a:t>‹#›</a:t>
            </a:fld>
            <a:endParaRPr lang="en-US" dirty="0"/>
          </a:p>
        </p:txBody>
      </p:sp>
    </p:spTree>
    <p:extLst>
      <p:ext uri="{BB962C8B-B14F-4D97-AF65-F5344CB8AC3E}">
        <p14:creationId xmlns:p14="http://schemas.microsoft.com/office/powerpoint/2010/main" val="29256290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E29967A-7568-4B43-ADFF-F109EFF199E4}" type="datetimeFigureOut">
              <a:rPr lang="en-US" smtClean="0"/>
              <a:t>1/20/2025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DE6FE75-3C93-430E-A11F-0729BD227234}" type="slidenum">
              <a:rPr lang="en-US" smtClean="0"/>
              <a:t>‹#›</a:t>
            </a:fld>
            <a:endParaRPr lang="en-US" dirty="0"/>
          </a:p>
        </p:txBody>
      </p:sp>
    </p:spTree>
    <p:extLst>
      <p:ext uri="{BB962C8B-B14F-4D97-AF65-F5344CB8AC3E}">
        <p14:creationId xmlns:p14="http://schemas.microsoft.com/office/powerpoint/2010/main" val="26903732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extBox 1"/>
          <p:cNvSpPr txBox="1">
            <a:spLocks noChangeArrowheads="1"/>
          </p:cNvSpPr>
          <p:nvPr userDrawn="1"/>
        </p:nvSpPr>
        <p:spPr bwMode="auto">
          <a:xfrm>
            <a:off x="533400" y="609600"/>
            <a:ext cx="5334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1" i="0" u="sng" strike="noStrike" kern="1200" cap="none" spc="0" normalizeH="0" baseline="0" noProof="0">
                <a:ln>
                  <a:noFill/>
                </a:ln>
                <a:solidFill>
                  <a:srgbClr val="FF0000"/>
                </a:solidFill>
                <a:effectLst/>
                <a:uLnTx/>
                <a:uFillTx/>
                <a:latin typeface="Arial" panose="020B0604020202020204" pitchFamily="34" charset="0"/>
                <a:ea typeface="+mn-ea"/>
                <a:cs typeface="Arial" panose="020B0604020202020204" pitchFamily="34" charset="0"/>
              </a:rPr>
              <a:t>BT&amp;TH số 3: Thao tác trên bảng</a:t>
            </a:r>
            <a:endParaRPr kumimoji="0" lang="vi-VN" altLang="en-US" sz="2400" b="1" i="0" u="sng" strike="noStrike" kern="1200" cap="none" spc="0" normalizeH="0" baseline="0" noProof="0">
              <a:ln>
                <a:noFill/>
              </a:ln>
              <a:solidFill>
                <a:srgbClr val="FF0000"/>
              </a:solidFill>
              <a:effectLst/>
              <a:uLnTx/>
              <a:uFillTx/>
              <a:latin typeface="Arial" panose="020B0604020202020204" pitchFamily="34" charset="0"/>
              <a:ea typeface="+mn-ea"/>
              <a:cs typeface="Arial" panose="020B0604020202020204" pitchFamily="34" charset="0"/>
            </a:endParaRPr>
          </a:p>
        </p:txBody>
      </p:sp>
      <p:sp>
        <p:nvSpPr>
          <p:cNvPr id="3" name="Rectangle 4"/>
          <p:cNvSpPr>
            <a:spLocks noGrp="1" noChangeArrowheads="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a:ea typeface="+mn-ea"/>
              <a:cs typeface="Arial" panose="020B0604020202020204" pitchFamily="34" charset="0"/>
            </a:endParaRPr>
          </a:p>
        </p:txBody>
      </p:sp>
      <p:sp>
        <p:nvSpPr>
          <p:cNvPr id="4" name="Rectangle 5"/>
          <p:cNvSpPr>
            <a:spLocks noGrp="1" noChangeArrowheads="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a:ea typeface="+mn-ea"/>
              <a:cs typeface="Arial" panose="020B0604020202020204" pitchFamily="34" charset="0"/>
            </a:endParaRPr>
          </a:p>
        </p:txBody>
      </p:sp>
      <p:sp>
        <p:nvSpPr>
          <p:cNvPr id="5" name="Rectangle 6"/>
          <p:cNvSpPr>
            <a:spLocks noGrp="1" noChangeArrowheads="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3D17EB14-D66A-4676-92A4-03881C61F091}" type="slidenum">
              <a:rPr kumimoji="0" lang="en-US" altLang="en-US"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Tree>
    <p:extLst>
      <p:ext uri="{BB962C8B-B14F-4D97-AF65-F5344CB8AC3E}">
        <p14:creationId xmlns:p14="http://schemas.microsoft.com/office/powerpoint/2010/main" val="40715484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3888" y="4589463"/>
            <a:ext cx="7886700" cy="1500187"/>
          </a:xfrm>
          <a:prstGeom prst="rect">
            <a:avLst/>
          </a:prstGeo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a:ea typeface="+mn-ea"/>
              <a:cs typeface="Arial" panose="020B0604020202020204" pitchFamily="34" charset="0"/>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a:ea typeface="+mn-ea"/>
              <a:cs typeface="Arial" panose="020B0604020202020204" pitchFamily="34" charset="0"/>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044DE8D5-FADB-4070-88E7-7B5CF0C5DCB3}" type="slidenum">
              <a:rPr kumimoji="0" lang="en-US" altLang="en-US"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Tree>
    <p:extLst>
      <p:ext uri="{BB962C8B-B14F-4D97-AF65-F5344CB8AC3E}">
        <p14:creationId xmlns:p14="http://schemas.microsoft.com/office/powerpoint/2010/main" val="6999748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667000" y="1981200"/>
            <a:ext cx="2819400" cy="41148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5638800" y="1981200"/>
            <a:ext cx="2819400" cy="41148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a:ea typeface="+mn-ea"/>
              <a:cs typeface="Arial" panose="020B0604020202020204" pitchFamily="34" charset="0"/>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a:ea typeface="+mn-ea"/>
              <a:cs typeface="Arial" panose="020B0604020202020204" pitchFamily="34" charset="0"/>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A81D8597-DE7C-46D9-AA0A-98318070A285}" type="slidenum">
              <a:rPr kumimoji="0" lang="en-US" altLang="en-US"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Tree>
    <p:extLst>
      <p:ext uri="{BB962C8B-B14F-4D97-AF65-F5344CB8AC3E}">
        <p14:creationId xmlns:p14="http://schemas.microsoft.com/office/powerpoint/2010/main" val="34875234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3888" y="1489075"/>
            <a:ext cx="3867150" cy="641350"/>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3888" y="2193925"/>
            <a:ext cx="3867150" cy="3978275"/>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4641850" y="1489075"/>
            <a:ext cx="3868738" cy="641350"/>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1850" y="2193925"/>
            <a:ext cx="3868738" cy="3978275"/>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a:ea typeface="+mn-ea"/>
              <a:cs typeface="Arial" panose="020B0604020202020204" pitchFamily="34" charset="0"/>
            </a:endParaRPr>
          </a:p>
        </p:txBody>
      </p:sp>
      <p:sp>
        <p:nvSpPr>
          <p:cNvPr id="8"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a:ea typeface="+mn-ea"/>
              <a:cs typeface="Arial" panose="020B0604020202020204" pitchFamily="34" charset="0"/>
            </a:endParaRPr>
          </a:p>
        </p:txBody>
      </p:sp>
      <p:sp>
        <p:nvSpPr>
          <p:cNvPr id="9"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E2EDA07B-E8E9-4AD7-9D49-812C4BDF930A}" type="slidenum">
              <a:rPr kumimoji="0" lang="en-US" altLang="en-US"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Tree>
    <p:extLst>
      <p:ext uri="{BB962C8B-B14F-4D97-AF65-F5344CB8AC3E}">
        <p14:creationId xmlns:p14="http://schemas.microsoft.com/office/powerpoint/2010/main" val="41591094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a:ea typeface="+mn-ea"/>
              <a:cs typeface="Arial" panose="020B0604020202020204" pitchFamily="34" charset="0"/>
            </a:endParaRPr>
          </a:p>
        </p:txBody>
      </p:sp>
      <p:sp>
        <p:nvSpPr>
          <p:cNvPr id="3"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a:ea typeface="+mn-ea"/>
              <a:cs typeface="Arial" panose="020B0604020202020204" pitchFamily="34" charset="0"/>
            </a:endParaRPr>
          </a:p>
        </p:txBody>
      </p:sp>
      <p:sp>
        <p:nvSpPr>
          <p:cNvPr id="4"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CE1447C7-73A7-49A8-9072-0AB4175D801C}" type="slidenum">
              <a:rPr kumimoji="0" lang="en-US" altLang="en-US"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Tree>
    <p:extLst>
      <p:ext uri="{BB962C8B-B14F-4D97-AF65-F5344CB8AC3E}">
        <p14:creationId xmlns:p14="http://schemas.microsoft.com/office/powerpoint/2010/main" val="29927645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887788" y="987425"/>
            <a:ext cx="462915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630238" y="2101850"/>
            <a:ext cx="2949575" cy="3759200"/>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a:ea typeface="+mn-ea"/>
              <a:cs typeface="Arial" panose="020B0604020202020204" pitchFamily="34" charset="0"/>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a:ea typeface="+mn-ea"/>
              <a:cs typeface="Arial" panose="020B0604020202020204" pitchFamily="34" charset="0"/>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25117518-C007-4C20-9FB3-A0C5308DF146}" type="slidenum">
              <a:rPr kumimoji="0" lang="en-US" altLang="en-US"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Tree>
    <p:extLst>
      <p:ext uri="{BB962C8B-B14F-4D97-AF65-F5344CB8AC3E}">
        <p14:creationId xmlns:p14="http://schemas.microsoft.com/office/powerpoint/2010/main" val="22223345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extBox 1"/>
          <p:cNvSpPr txBox="1">
            <a:spLocks noChangeArrowheads="1"/>
          </p:cNvSpPr>
          <p:nvPr userDrawn="1"/>
        </p:nvSpPr>
        <p:spPr bwMode="auto">
          <a:xfrm>
            <a:off x="533400" y="609600"/>
            <a:ext cx="5334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1" i="0" u="sng" strike="noStrike" kern="1200" cap="none" spc="0" normalizeH="0" baseline="0" noProof="0">
                <a:ln>
                  <a:noFill/>
                </a:ln>
                <a:solidFill>
                  <a:srgbClr val="FF0000"/>
                </a:solidFill>
                <a:effectLst/>
                <a:uLnTx/>
                <a:uFillTx/>
                <a:latin typeface="Arial" panose="020B0604020202020204" pitchFamily="34" charset="0"/>
                <a:ea typeface="+mn-ea"/>
                <a:cs typeface="Arial" panose="020B0604020202020204" pitchFamily="34" charset="0"/>
              </a:rPr>
              <a:t>BT&amp;TH số 3: Thao tác trên bảng</a:t>
            </a:r>
            <a:endParaRPr kumimoji="0" lang="vi-VN" altLang="en-US" sz="2400" b="1" i="0" u="sng" strike="noStrike" kern="1200" cap="none" spc="0" normalizeH="0" baseline="0" noProof="0">
              <a:ln>
                <a:noFill/>
              </a:ln>
              <a:solidFill>
                <a:srgbClr val="FF0000"/>
              </a:solidFill>
              <a:effectLst/>
              <a:uLnTx/>
              <a:uFillTx/>
              <a:latin typeface="Arial" panose="020B0604020202020204" pitchFamily="34" charset="0"/>
              <a:ea typeface="+mn-ea"/>
              <a:cs typeface="Arial" panose="020B0604020202020204" pitchFamily="34" charset="0"/>
            </a:endParaRPr>
          </a:p>
        </p:txBody>
      </p:sp>
      <p:sp>
        <p:nvSpPr>
          <p:cNvPr id="3" name="Rectangle 4"/>
          <p:cNvSpPr>
            <a:spLocks noGrp="1" noChangeArrowheads="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a:ea typeface="+mn-ea"/>
              <a:cs typeface="Arial" panose="020B0604020202020204" pitchFamily="34" charset="0"/>
            </a:endParaRPr>
          </a:p>
        </p:txBody>
      </p:sp>
      <p:sp>
        <p:nvSpPr>
          <p:cNvPr id="4" name="Rectangle 5"/>
          <p:cNvSpPr>
            <a:spLocks noGrp="1" noChangeArrowheads="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a:ea typeface="+mn-ea"/>
              <a:cs typeface="Arial" panose="020B0604020202020204" pitchFamily="34" charset="0"/>
            </a:endParaRPr>
          </a:p>
        </p:txBody>
      </p:sp>
      <p:sp>
        <p:nvSpPr>
          <p:cNvPr id="5" name="Rectangle 6"/>
          <p:cNvSpPr>
            <a:spLocks noGrp="1" noChangeArrowheads="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3D17EB14-D66A-4676-92A4-03881C61F091}" type="slidenum">
              <a:rPr kumimoji="0" lang="en-US" altLang="en-US"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Tree>
    <p:extLst>
      <p:ext uri="{BB962C8B-B14F-4D97-AF65-F5344CB8AC3E}">
        <p14:creationId xmlns:p14="http://schemas.microsoft.com/office/powerpoint/2010/main" val="41176919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3888" y="4589463"/>
            <a:ext cx="7886700" cy="1500187"/>
          </a:xfrm>
          <a:prstGeom prst="rect">
            <a:avLst/>
          </a:prstGeo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a:ea typeface="+mn-ea"/>
              <a:cs typeface="Arial" panose="020B0604020202020204" pitchFamily="34" charset="0"/>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a:ea typeface="+mn-ea"/>
              <a:cs typeface="Arial" panose="020B0604020202020204" pitchFamily="34" charset="0"/>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044DE8D5-FADB-4070-88E7-7B5CF0C5DCB3}" type="slidenum">
              <a:rPr kumimoji="0" lang="en-US" altLang="en-US"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Tree>
    <p:extLst>
      <p:ext uri="{BB962C8B-B14F-4D97-AF65-F5344CB8AC3E}">
        <p14:creationId xmlns:p14="http://schemas.microsoft.com/office/powerpoint/2010/main" val="26923292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E29967A-7568-4B43-ADFF-F109EFF199E4}" type="datetimeFigureOut">
              <a:rPr lang="en-US" smtClean="0"/>
              <a:t>1/20/2025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DE6FE75-3C93-430E-A11F-0729BD227234}" type="slidenum">
              <a:rPr lang="en-US" smtClean="0"/>
              <a:t>‹#›</a:t>
            </a:fld>
            <a:endParaRPr lang="en-US" dirty="0"/>
          </a:p>
        </p:txBody>
      </p:sp>
    </p:spTree>
    <p:extLst>
      <p:ext uri="{BB962C8B-B14F-4D97-AF65-F5344CB8AC3E}">
        <p14:creationId xmlns:p14="http://schemas.microsoft.com/office/powerpoint/2010/main" val="304655811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667000" y="1981200"/>
            <a:ext cx="2819400" cy="41148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5638800" y="1981200"/>
            <a:ext cx="2819400" cy="41148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a:ea typeface="+mn-ea"/>
              <a:cs typeface="Arial" panose="020B0604020202020204" pitchFamily="34" charset="0"/>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a:ea typeface="+mn-ea"/>
              <a:cs typeface="Arial" panose="020B0604020202020204" pitchFamily="34" charset="0"/>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A81D8597-DE7C-46D9-AA0A-98318070A285}" type="slidenum">
              <a:rPr kumimoji="0" lang="en-US" altLang="en-US"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Tree>
    <p:extLst>
      <p:ext uri="{BB962C8B-B14F-4D97-AF65-F5344CB8AC3E}">
        <p14:creationId xmlns:p14="http://schemas.microsoft.com/office/powerpoint/2010/main" val="16571837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_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3888" y="1489075"/>
            <a:ext cx="3867150" cy="641350"/>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3888" y="2193925"/>
            <a:ext cx="3867150" cy="3978275"/>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4641850" y="1489075"/>
            <a:ext cx="3868738" cy="641350"/>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1850" y="2193925"/>
            <a:ext cx="3868738" cy="3978275"/>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a:ea typeface="+mn-ea"/>
              <a:cs typeface="Arial" panose="020B0604020202020204" pitchFamily="34" charset="0"/>
            </a:endParaRPr>
          </a:p>
        </p:txBody>
      </p:sp>
      <p:sp>
        <p:nvSpPr>
          <p:cNvPr id="8"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a:ea typeface="+mn-ea"/>
              <a:cs typeface="Arial" panose="020B0604020202020204" pitchFamily="34" charset="0"/>
            </a:endParaRPr>
          </a:p>
        </p:txBody>
      </p:sp>
      <p:sp>
        <p:nvSpPr>
          <p:cNvPr id="9"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E2EDA07B-E8E9-4AD7-9D49-812C4BDF930A}" type="slidenum">
              <a:rPr kumimoji="0" lang="en-US" altLang="en-US"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Tree>
    <p:extLst>
      <p:ext uri="{BB962C8B-B14F-4D97-AF65-F5344CB8AC3E}">
        <p14:creationId xmlns:p14="http://schemas.microsoft.com/office/powerpoint/2010/main" val="22063431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a:ea typeface="+mn-ea"/>
              <a:cs typeface="Arial" panose="020B0604020202020204" pitchFamily="34" charset="0"/>
            </a:endParaRPr>
          </a:p>
        </p:txBody>
      </p:sp>
      <p:sp>
        <p:nvSpPr>
          <p:cNvPr id="3"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a:ea typeface="+mn-ea"/>
              <a:cs typeface="Arial" panose="020B0604020202020204" pitchFamily="34" charset="0"/>
            </a:endParaRPr>
          </a:p>
        </p:txBody>
      </p:sp>
      <p:sp>
        <p:nvSpPr>
          <p:cNvPr id="4"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CE1447C7-73A7-49A8-9072-0AB4175D801C}" type="slidenum">
              <a:rPr kumimoji="0" lang="en-US" altLang="en-US"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Tree>
    <p:extLst>
      <p:ext uri="{BB962C8B-B14F-4D97-AF65-F5344CB8AC3E}">
        <p14:creationId xmlns:p14="http://schemas.microsoft.com/office/powerpoint/2010/main" val="8143344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_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887788" y="987425"/>
            <a:ext cx="462915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630238" y="2101850"/>
            <a:ext cx="2949575" cy="3759200"/>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a:ea typeface="+mn-ea"/>
              <a:cs typeface="Arial" panose="020B0604020202020204" pitchFamily="34" charset="0"/>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a:ea typeface="+mn-ea"/>
              <a:cs typeface="Arial" panose="020B0604020202020204" pitchFamily="34" charset="0"/>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25117518-C007-4C20-9FB3-A0C5308DF146}" type="slidenum">
              <a:rPr kumimoji="0" lang="en-US" altLang="en-US"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Tree>
    <p:extLst>
      <p:ext uri="{BB962C8B-B14F-4D97-AF65-F5344CB8AC3E}">
        <p14:creationId xmlns:p14="http://schemas.microsoft.com/office/powerpoint/2010/main" val="36161483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algn="r" defTabSz="342900">
              <a:defRPr/>
            </a:pPr>
            <a:fld id="{846CE7D5-CF57-46EF-B807-FDD0502418D4}" type="datetimeFigureOut">
              <a:rPr lang="en-US" sz="750" smtClean="0">
                <a:solidFill>
                  <a:prstClr val="black"/>
                </a:solidFill>
                <a:latin typeface="Trebuchet MS"/>
              </a:rPr>
              <a:pPr algn="r" defTabSz="342900">
                <a:defRPr/>
              </a:pPr>
              <a:t>1/20/2025</a:t>
            </a:fld>
            <a:endParaRPr lang="en-US" sz="750">
              <a:solidFill>
                <a:prstClr val="black"/>
              </a:solidFill>
              <a:latin typeface="Trebuchet MS"/>
            </a:endParaRPr>
          </a:p>
        </p:txBody>
      </p:sp>
      <p:sp>
        <p:nvSpPr>
          <p:cNvPr id="5" name="Footer Placeholder 4"/>
          <p:cNvSpPr>
            <a:spLocks noGrp="1"/>
          </p:cNvSpPr>
          <p:nvPr>
            <p:ph type="ftr" sz="quarter" idx="11"/>
          </p:nvPr>
        </p:nvSpPr>
        <p:spPr/>
        <p:txBody>
          <a:bodyPr/>
          <a:lstStyle/>
          <a:p>
            <a:pPr algn="l" defTabSz="342900">
              <a:defRPr/>
            </a:pPr>
            <a:endParaRPr lang="en-US" sz="750">
              <a:solidFill>
                <a:prstClr val="black"/>
              </a:solidFill>
              <a:latin typeface="Trebuchet MS"/>
            </a:endParaRPr>
          </a:p>
        </p:txBody>
      </p:sp>
      <p:sp>
        <p:nvSpPr>
          <p:cNvPr id="6" name="Slide Number Placeholder 5"/>
          <p:cNvSpPr>
            <a:spLocks noGrp="1"/>
          </p:cNvSpPr>
          <p:nvPr>
            <p:ph type="sldNum" sz="quarter" idx="12"/>
          </p:nvPr>
        </p:nvSpPr>
        <p:spPr/>
        <p:txBody>
          <a:bodyPr/>
          <a:lstStyle/>
          <a:p>
            <a:pPr defTabSz="342900">
              <a:defRPr/>
            </a:pPr>
            <a:fld id="{330EA680-D336-4FF7-8B7A-9848BB0A1C32}" type="slidenum">
              <a:rPr lang="en-US" sz="750" smtClean="0">
                <a:solidFill>
                  <a:prstClr val="black"/>
                </a:solidFill>
                <a:latin typeface="Trebuchet MS"/>
              </a:rPr>
              <a:pPr defTabSz="342900">
                <a:defRPr/>
              </a:pPr>
              <a:t>‹#›</a:t>
            </a:fld>
            <a:endParaRPr lang="en-US" sz="750">
              <a:solidFill>
                <a:prstClr val="black"/>
              </a:solidFill>
              <a:latin typeface="Trebuchet MS"/>
            </a:endParaRPr>
          </a:p>
        </p:txBody>
      </p:sp>
    </p:spTree>
    <p:extLst>
      <p:ext uri="{BB962C8B-B14F-4D97-AF65-F5344CB8AC3E}">
        <p14:creationId xmlns:p14="http://schemas.microsoft.com/office/powerpoint/2010/main" val="7544603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lgn="r" defTabSz="342900">
              <a:defRPr/>
            </a:pPr>
            <a:fld id="{846CE7D5-CF57-46EF-B807-FDD0502418D4}" type="datetimeFigureOut">
              <a:rPr lang="en-US" sz="750" smtClean="0">
                <a:solidFill>
                  <a:prstClr val="black"/>
                </a:solidFill>
                <a:latin typeface="Trebuchet MS"/>
              </a:rPr>
              <a:pPr algn="r" defTabSz="342900">
                <a:defRPr/>
              </a:pPr>
              <a:t>1/20/2025</a:t>
            </a:fld>
            <a:endParaRPr lang="en-US" sz="750">
              <a:solidFill>
                <a:prstClr val="black"/>
              </a:solidFill>
              <a:latin typeface="Trebuchet MS"/>
            </a:endParaRPr>
          </a:p>
        </p:txBody>
      </p:sp>
      <p:sp>
        <p:nvSpPr>
          <p:cNvPr id="5" name="Footer Placeholder 4"/>
          <p:cNvSpPr>
            <a:spLocks noGrp="1"/>
          </p:cNvSpPr>
          <p:nvPr>
            <p:ph type="ftr" sz="quarter" idx="11"/>
          </p:nvPr>
        </p:nvSpPr>
        <p:spPr/>
        <p:txBody>
          <a:bodyPr/>
          <a:lstStyle/>
          <a:p>
            <a:pPr algn="l" defTabSz="342900">
              <a:defRPr/>
            </a:pPr>
            <a:endParaRPr lang="en-US" sz="750">
              <a:solidFill>
                <a:prstClr val="black"/>
              </a:solidFill>
              <a:latin typeface="Trebuchet MS"/>
            </a:endParaRPr>
          </a:p>
        </p:txBody>
      </p:sp>
      <p:sp>
        <p:nvSpPr>
          <p:cNvPr id="6" name="Slide Number Placeholder 5"/>
          <p:cNvSpPr>
            <a:spLocks noGrp="1"/>
          </p:cNvSpPr>
          <p:nvPr>
            <p:ph type="sldNum" sz="quarter" idx="12"/>
          </p:nvPr>
        </p:nvSpPr>
        <p:spPr/>
        <p:txBody>
          <a:bodyPr/>
          <a:lstStyle/>
          <a:p>
            <a:pPr defTabSz="342900">
              <a:defRPr/>
            </a:pPr>
            <a:fld id="{330EA680-D336-4FF7-8B7A-9848BB0A1C32}" type="slidenum">
              <a:rPr lang="en-US" sz="750" smtClean="0">
                <a:solidFill>
                  <a:prstClr val="black"/>
                </a:solidFill>
                <a:latin typeface="Trebuchet MS"/>
              </a:rPr>
              <a:pPr defTabSz="342900">
                <a:defRPr/>
              </a:pPr>
              <a:t>‹#›</a:t>
            </a:fld>
            <a:endParaRPr lang="en-US" sz="750">
              <a:solidFill>
                <a:prstClr val="black"/>
              </a:solidFill>
              <a:latin typeface="Trebuchet MS"/>
            </a:endParaRPr>
          </a:p>
        </p:txBody>
      </p:sp>
    </p:spTree>
    <p:extLst>
      <p:ext uri="{BB962C8B-B14F-4D97-AF65-F5344CB8AC3E}">
        <p14:creationId xmlns:p14="http://schemas.microsoft.com/office/powerpoint/2010/main" val="31113985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algn="r" defTabSz="342900">
              <a:defRPr/>
            </a:pPr>
            <a:fld id="{846CE7D5-CF57-46EF-B807-FDD0502418D4}" type="datetimeFigureOut">
              <a:rPr lang="en-US" sz="750" smtClean="0">
                <a:solidFill>
                  <a:prstClr val="black"/>
                </a:solidFill>
                <a:latin typeface="Trebuchet MS"/>
              </a:rPr>
              <a:pPr algn="r" defTabSz="342900">
                <a:defRPr/>
              </a:pPr>
              <a:t>1/20/2025</a:t>
            </a:fld>
            <a:endParaRPr lang="en-US" sz="750">
              <a:solidFill>
                <a:prstClr val="black"/>
              </a:solidFill>
              <a:latin typeface="Trebuchet MS"/>
            </a:endParaRPr>
          </a:p>
        </p:txBody>
      </p:sp>
      <p:sp>
        <p:nvSpPr>
          <p:cNvPr id="5" name="Footer Placeholder 4"/>
          <p:cNvSpPr>
            <a:spLocks noGrp="1"/>
          </p:cNvSpPr>
          <p:nvPr>
            <p:ph type="ftr" sz="quarter" idx="11"/>
          </p:nvPr>
        </p:nvSpPr>
        <p:spPr/>
        <p:txBody>
          <a:bodyPr/>
          <a:lstStyle/>
          <a:p>
            <a:pPr algn="l" defTabSz="342900">
              <a:defRPr/>
            </a:pPr>
            <a:endParaRPr lang="en-US" sz="750">
              <a:solidFill>
                <a:prstClr val="black"/>
              </a:solidFill>
              <a:latin typeface="Trebuchet MS"/>
            </a:endParaRPr>
          </a:p>
        </p:txBody>
      </p:sp>
      <p:sp>
        <p:nvSpPr>
          <p:cNvPr id="6" name="Slide Number Placeholder 5"/>
          <p:cNvSpPr>
            <a:spLocks noGrp="1"/>
          </p:cNvSpPr>
          <p:nvPr>
            <p:ph type="sldNum" sz="quarter" idx="12"/>
          </p:nvPr>
        </p:nvSpPr>
        <p:spPr/>
        <p:txBody>
          <a:bodyPr/>
          <a:lstStyle/>
          <a:p>
            <a:pPr defTabSz="342900">
              <a:defRPr/>
            </a:pPr>
            <a:fld id="{330EA680-D336-4FF7-8B7A-9848BB0A1C32}" type="slidenum">
              <a:rPr lang="en-US" sz="750" smtClean="0">
                <a:solidFill>
                  <a:prstClr val="black"/>
                </a:solidFill>
                <a:latin typeface="Trebuchet MS"/>
              </a:rPr>
              <a:pPr defTabSz="342900">
                <a:defRPr/>
              </a:pPr>
              <a:t>‹#›</a:t>
            </a:fld>
            <a:endParaRPr lang="en-US" sz="750">
              <a:solidFill>
                <a:prstClr val="black"/>
              </a:solidFill>
              <a:latin typeface="Trebuchet MS"/>
            </a:endParaRPr>
          </a:p>
        </p:txBody>
      </p:sp>
    </p:spTree>
    <p:extLst>
      <p:ext uri="{BB962C8B-B14F-4D97-AF65-F5344CB8AC3E}">
        <p14:creationId xmlns:p14="http://schemas.microsoft.com/office/powerpoint/2010/main" val="28835824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algn="r" defTabSz="342900">
              <a:defRPr/>
            </a:pPr>
            <a:fld id="{846CE7D5-CF57-46EF-B807-FDD0502418D4}" type="datetimeFigureOut">
              <a:rPr lang="en-US" sz="750" smtClean="0">
                <a:solidFill>
                  <a:prstClr val="black"/>
                </a:solidFill>
                <a:latin typeface="Trebuchet MS"/>
              </a:rPr>
              <a:pPr algn="r" defTabSz="342900">
                <a:defRPr/>
              </a:pPr>
              <a:t>1/20/2025</a:t>
            </a:fld>
            <a:endParaRPr lang="en-US" sz="750">
              <a:solidFill>
                <a:prstClr val="black"/>
              </a:solidFill>
              <a:latin typeface="Trebuchet MS"/>
            </a:endParaRPr>
          </a:p>
        </p:txBody>
      </p:sp>
      <p:sp>
        <p:nvSpPr>
          <p:cNvPr id="6" name="Footer Placeholder 5"/>
          <p:cNvSpPr>
            <a:spLocks noGrp="1"/>
          </p:cNvSpPr>
          <p:nvPr>
            <p:ph type="ftr" sz="quarter" idx="11"/>
          </p:nvPr>
        </p:nvSpPr>
        <p:spPr/>
        <p:txBody>
          <a:bodyPr/>
          <a:lstStyle/>
          <a:p>
            <a:pPr algn="l" defTabSz="342900">
              <a:defRPr/>
            </a:pPr>
            <a:endParaRPr lang="en-US" sz="750">
              <a:solidFill>
                <a:prstClr val="black"/>
              </a:solidFill>
              <a:latin typeface="Trebuchet MS"/>
            </a:endParaRPr>
          </a:p>
        </p:txBody>
      </p:sp>
      <p:sp>
        <p:nvSpPr>
          <p:cNvPr id="7" name="Slide Number Placeholder 6"/>
          <p:cNvSpPr>
            <a:spLocks noGrp="1"/>
          </p:cNvSpPr>
          <p:nvPr>
            <p:ph type="sldNum" sz="quarter" idx="12"/>
          </p:nvPr>
        </p:nvSpPr>
        <p:spPr/>
        <p:txBody>
          <a:bodyPr/>
          <a:lstStyle/>
          <a:p>
            <a:pPr defTabSz="342900">
              <a:defRPr/>
            </a:pPr>
            <a:fld id="{330EA680-D336-4FF7-8B7A-9848BB0A1C32}" type="slidenum">
              <a:rPr lang="en-US" sz="750" smtClean="0">
                <a:solidFill>
                  <a:prstClr val="black"/>
                </a:solidFill>
                <a:latin typeface="Trebuchet MS"/>
              </a:rPr>
              <a:pPr defTabSz="342900">
                <a:defRPr/>
              </a:pPr>
              <a:t>‹#›</a:t>
            </a:fld>
            <a:endParaRPr lang="en-US" sz="750">
              <a:solidFill>
                <a:prstClr val="black"/>
              </a:solidFill>
              <a:latin typeface="Trebuchet MS"/>
            </a:endParaRPr>
          </a:p>
        </p:txBody>
      </p:sp>
    </p:spTree>
    <p:extLst>
      <p:ext uri="{BB962C8B-B14F-4D97-AF65-F5344CB8AC3E}">
        <p14:creationId xmlns:p14="http://schemas.microsoft.com/office/powerpoint/2010/main" val="37931227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algn="r" defTabSz="342900">
              <a:defRPr/>
            </a:pPr>
            <a:fld id="{846CE7D5-CF57-46EF-B807-FDD0502418D4}" type="datetimeFigureOut">
              <a:rPr lang="en-US" sz="750" smtClean="0">
                <a:solidFill>
                  <a:prstClr val="black"/>
                </a:solidFill>
                <a:latin typeface="Trebuchet MS"/>
              </a:rPr>
              <a:pPr algn="r" defTabSz="342900">
                <a:defRPr/>
              </a:pPr>
              <a:t>1/20/2025</a:t>
            </a:fld>
            <a:endParaRPr lang="en-US" sz="750">
              <a:solidFill>
                <a:prstClr val="black"/>
              </a:solidFill>
              <a:latin typeface="Trebuchet MS"/>
            </a:endParaRPr>
          </a:p>
        </p:txBody>
      </p:sp>
      <p:sp>
        <p:nvSpPr>
          <p:cNvPr id="8" name="Footer Placeholder 7"/>
          <p:cNvSpPr>
            <a:spLocks noGrp="1"/>
          </p:cNvSpPr>
          <p:nvPr>
            <p:ph type="ftr" sz="quarter" idx="11"/>
          </p:nvPr>
        </p:nvSpPr>
        <p:spPr/>
        <p:txBody>
          <a:bodyPr/>
          <a:lstStyle/>
          <a:p>
            <a:pPr algn="l" defTabSz="342900">
              <a:defRPr/>
            </a:pPr>
            <a:endParaRPr lang="en-US" sz="750">
              <a:solidFill>
                <a:prstClr val="black"/>
              </a:solidFill>
              <a:latin typeface="Trebuchet MS"/>
            </a:endParaRPr>
          </a:p>
        </p:txBody>
      </p:sp>
      <p:sp>
        <p:nvSpPr>
          <p:cNvPr id="9" name="Slide Number Placeholder 8"/>
          <p:cNvSpPr>
            <a:spLocks noGrp="1"/>
          </p:cNvSpPr>
          <p:nvPr>
            <p:ph type="sldNum" sz="quarter" idx="12"/>
          </p:nvPr>
        </p:nvSpPr>
        <p:spPr/>
        <p:txBody>
          <a:bodyPr/>
          <a:lstStyle/>
          <a:p>
            <a:pPr defTabSz="342900">
              <a:defRPr/>
            </a:pPr>
            <a:fld id="{330EA680-D336-4FF7-8B7A-9848BB0A1C32}" type="slidenum">
              <a:rPr lang="en-US" sz="750" smtClean="0">
                <a:solidFill>
                  <a:prstClr val="black"/>
                </a:solidFill>
                <a:latin typeface="Trebuchet MS"/>
              </a:rPr>
              <a:pPr defTabSz="342900">
                <a:defRPr/>
              </a:pPr>
              <a:t>‹#›</a:t>
            </a:fld>
            <a:endParaRPr lang="en-US" sz="750">
              <a:solidFill>
                <a:prstClr val="black"/>
              </a:solidFill>
              <a:latin typeface="Trebuchet MS"/>
            </a:endParaRPr>
          </a:p>
        </p:txBody>
      </p:sp>
    </p:spTree>
    <p:extLst>
      <p:ext uri="{BB962C8B-B14F-4D97-AF65-F5344CB8AC3E}">
        <p14:creationId xmlns:p14="http://schemas.microsoft.com/office/powerpoint/2010/main" val="32899981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lgn="r" defTabSz="342900">
              <a:defRPr/>
            </a:pPr>
            <a:fld id="{846CE7D5-CF57-46EF-B807-FDD0502418D4}" type="datetimeFigureOut">
              <a:rPr lang="en-US" sz="750" smtClean="0">
                <a:solidFill>
                  <a:prstClr val="black"/>
                </a:solidFill>
                <a:latin typeface="Trebuchet MS"/>
              </a:rPr>
              <a:pPr algn="r" defTabSz="342900">
                <a:defRPr/>
              </a:pPr>
              <a:t>1/20/2025</a:t>
            </a:fld>
            <a:endParaRPr lang="en-US" sz="750">
              <a:solidFill>
                <a:prstClr val="black"/>
              </a:solidFill>
              <a:latin typeface="Trebuchet MS"/>
            </a:endParaRPr>
          </a:p>
        </p:txBody>
      </p:sp>
      <p:sp>
        <p:nvSpPr>
          <p:cNvPr id="4" name="Footer Placeholder 3"/>
          <p:cNvSpPr>
            <a:spLocks noGrp="1"/>
          </p:cNvSpPr>
          <p:nvPr>
            <p:ph type="ftr" sz="quarter" idx="11"/>
          </p:nvPr>
        </p:nvSpPr>
        <p:spPr/>
        <p:txBody>
          <a:bodyPr/>
          <a:lstStyle/>
          <a:p>
            <a:pPr algn="l" defTabSz="342900">
              <a:defRPr/>
            </a:pPr>
            <a:endParaRPr lang="en-US" sz="750">
              <a:solidFill>
                <a:prstClr val="black"/>
              </a:solidFill>
              <a:latin typeface="Trebuchet MS"/>
            </a:endParaRPr>
          </a:p>
        </p:txBody>
      </p:sp>
      <p:sp>
        <p:nvSpPr>
          <p:cNvPr id="5" name="Slide Number Placeholder 4"/>
          <p:cNvSpPr>
            <a:spLocks noGrp="1"/>
          </p:cNvSpPr>
          <p:nvPr>
            <p:ph type="sldNum" sz="quarter" idx="12"/>
          </p:nvPr>
        </p:nvSpPr>
        <p:spPr/>
        <p:txBody>
          <a:bodyPr/>
          <a:lstStyle/>
          <a:p>
            <a:pPr defTabSz="342900">
              <a:defRPr/>
            </a:pPr>
            <a:fld id="{330EA680-D336-4FF7-8B7A-9848BB0A1C32}" type="slidenum">
              <a:rPr lang="en-US" sz="750" smtClean="0">
                <a:solidFill>
                  <a:prstClr val="black"/>
                </a:solidFill>
                <a:latin typeface="Trebuchet MS"/>
              </a:rPr>
              <a:pPr defTabSz="342900">
                <a:defRPr/>
              </a:pPr>
              <a:t>‹#›</a:t>
            </a:fld>
            <a:endParaRPr lang="en-US" sz="750">
              <a:solidFill>
                <a:prstClr val="black"/>
              </a:solidFill>
              <a:latin typeface="Trebuchet MS"/>
            </a:endParaRPr>
          </a:p>
        </p:txBody>
      </p:sp>
    </p:spTree>
    <p:extLst>
      <p:ext uri="{BB962C8B-B14F-4D97-AF65-F5344CB8AC3E}">
        <p14:creationId xmlns:p14="http://schemas.microsoft.com/office/powerpoint/2010/main" val="5114772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E29967A-7568-4B43-ADFF-F109EFF199E4}" type="datetimeFigureOut">
              <a:rPr lang="en-US" smtClean="0"/>
              <a:t>1/20/2025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DE6FE75-3C93-430E-A11F-0729BD227234}" type="slidenum">
              <a:rPr lang="en-US" smtClean="0"/>
              <a:t>‹#›</a:t>
            </a:fld>
            <a:endParaRPr lang="en-US" dirty="0"/>
          </a:p>
        </p:txBody>
      </p:sp>
    </p:spTree>
    <p:extLst>
      <p:ext uri="{BB962C8B-B14F-4D97-AF65-F5344CB8AC3E}">
        <p14:creationId xmlns:p14="http://schemas.microsoft.com/office/powerpoint/2010/main" val="333043677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lgn="r" defTabSz="342900">
              <a:defRPr/>
            </a:pPr>
            <a:fld id="{846CE7D5-CF57-46EF-B807-FDD0502418D4}" type="datetimeFigureOut">
              <a:rPr lang="en-US" sz="750" smtClean="0">
                <a:solidFill>
                  <a:prstClr val="black"/>
                </a:solidFill>
                <a:latin typeface="Trebuchet MS"/>
              </a:rPr>
              <a:pPr algn="r" defTabSz="342900">
                <a:defRPr/>
              </a:pPr>
              <a:t>1/20/2025</a:t>
            </a:fld>
            <a:endParaRPr lang="en-US" sz="750">
              <a:solidFill>
                <a:prstClr val="black"/>
              </a:solidFill>
              <a:latin typeface="Trebuchet MS"/>
            </a:endParaRPr>
          </a:p>
        </p:txBody>
      </p:sp>
      <p:sp>
        <p:nvSpPr>
          <p:cNvPr id="3" name="Footer Placeholder 2"/>
          <p:cNvSpPr>
            <a:spLocks noGrp="1"/>
          </p:cNvSpPr>
          <p:nvPr>
            <p:ph type="ftr" sz="quarter" idx="11"/>
          </p:nvPr>
        </p:nvSpPr>
        <p:spPr/>
        <p:txBody>
          <a:bodyPr/>
          <a:lstStyle/>
          <a:p>
            <a:pPr algn="l" defTabSz="342900">
              <a:defRPr/>
            </a:pPr>
            <a:endParaRPr lang="en-US" sz="750">
              <a:solidFill>
                <a:prstClr val="black"/>
              </a:solidFill>
              <a:latin typeface="Trebuchet MS"/>
            </a:endParaRPr>
          </a:p>
        </p:txBody>
      </p:sp>
      <p:sp>
        <p:nvSpPr>
          <p:cNvPr id="4" name="Slide Number Placeholder 3"/>
          <p:cNvSpPr>
            <a:spLocks noGrp="1"/>
          </p:cNvSpPr>
          <p:nvPr>
            <p:ph type="sldNum" sz="quarter" idx="12"/>
          </p:nvPr>
        </p:nvSpPr>
        <p:spPr/>
        <p:txBody>
          <a:bodyPr/>
          <a:lstStyle/>
          <a:p>
            <a:pPr defTabSz="342900">
              <a:defRPr/>
            </a:pPr>
            <a:fld id="{330EA680-D336-4FF7-8B7A-9848BB0A1C32}" type="slidenum">
              <a:rPr lang="en-US" sz="750" smtClean="0">
                <a:solidFill>
                  <a:prstClr val="black"/>
                </a:solidFill>
                <a:latin typeface="Trebuchet MS"/>
              </a:rPr>
              <a:pPr defTabSz="342900">
                <a:defRPr/>
              </a:pPr>
              <a:t>‹#›</a:t>
            </a:fld>
            <a:endParaRPr lang="en-US" sz="750">
              <a:solidFill>
                <a:prstClr val="black"/>
              </a:solidFill>
              <a:latin typeface="Trebuchet MS"/>
            </a:endParaRPr>
          </a:p>
        </p:txBody>
      </p:sp>
    </p:spTree>
    <p:extLst>
      <p:ext uri="{BB962C8B-B14F-4D97-AF65-F5344CB8AC3E}">
        <p14:creationId xmlns:p14="http://schemas.microsoft.com/office/powerpoint/2010/main" val="21607996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pPr algn="r" defTabSz="342900">
              <a:defRPr/>
            </a:pPr>
            <a:fld id="{846CE7D5-CF57-46EF-B807-FDD0502418D4}" type="datetimeFigureOut">
              <a:rPr lang="en-US" sz="750" smtClean="0">
                <a:solidFill>
                  <a:prstClr val="black"/>
                </a:solidFill>
                <a:latin typeface="Trebuchet MS"/>
              </a:rPr>
              <a:pPr algn="r" defTabSz="342900">
                <a:defRPr/>
              </a:pPr>
              <a:t>1/20/2025</a:t>
            </a:fld>
            <a:endParaRPr lang="en-US" sz="750">
              <a:solidFill>
                <a:prstClr val="black"/>
              </a:solidFill>
              <a:latin typeface="Trebuchet MS"/>
            </a:endParaRPr>
          </a:p>
        </p:txBody>
      </p:sp>
      <p:sp>
        <p:nvSpPr>
          <p:cNvPr id="6" name="Footer Placeholder 5"/>
          <p:cNvSpPr>
            <a:spLocks noGrp="1"/>
          </p:cNvSpPr>
          <p:nvPr>
            <p:ph type="ftr" sz="quarter" idx="11"/>
          </p:nvPr>
        </p:nvSpPr>
        <p:spPr/>
        <p:txBody>
          <a:bodyPr/>
          <a:lstStyle/>
          <a:p>
            <a:pPr algn="l" defTabSz="342900">
              <a:defRPr/>
            </a:pPr>
            <a:endParaRPr lang="en-US" sz="750">
              <a:solidFill>
                <a:prstClr val="black"/>
              </a:solidFill>
              <a:latin typeface="Trebuchet MS"/>
            </a:endParaRPr>
          </a:p>
        </p:txBody>
      </p:sp>
      <p:sp>
        <p:nvSpPr>
          <p:cNvPr id="7" name="Slide Number Placeholder 6"/>
          <p:cNvSpPr>
            <a:spLocks noGrp="1"/>
          </p:cNvSpPr>
          <p:nvPr>
            <p:ph type="sldNum" sz="quarter" idx="12"/>
          </p:nvPr>
        </p:nvSpPr>
        <p:spPr/>
        <p:txBody>
          <a:bodyPr/>
          <a:lstStyle/>
          <a:p>
            <a:pPr defTabSz="342900">
              <a:defRPr/>
            </a:pPr>
            <a:fld id="{330EA680-D336-4FF7-8B7A-9848BB0A1C32}" type="slidenum">
              <a:rPr lang="en-US" sz="750" smtClean="0">
                <a:solidFill>
                  <a:prstClr val="black"/>
                </a:solidFill>
                <a:latin typeface="Trebuchet MS"/>
              </a:rPr>
              <a:pPr defTabSz="342900">
                <a:defRPr/>
              </a:pPr>
              <a:t>‹#›</a:t>
            </a:fld>
            <a:endParaRPr lang="en-US" sz="750">
              <a:solidFill>
                <a:prstClr val="black"/>
              </a:solidFill>
              <a:latin typeface="Trebuchet MS"/>
            </a:endParaRPr>
          </a:p>
        </p:txBody>
      </p:sp>
    </p:spTree>
    <p:extLst>
      <p:ext uri="{BB962C8B-B14F-4D97-AF65-F5344CB8AC3E}">
        <p14:creationId xmlns:p14="http://schemas.microsoft.com/office/powerpoint/2010/main" val="36978963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pPr algn="r" defTabSz="342900">
              <a:defRPr/>
            </a:pPr>
            <a:fld id="{846CE7D5-CF57-46EF-B807-FDD0502418D4}" type="datetimeFigureOut">
              <a:rPr lang="en-US" sz="750" smtClean="0">
                <a:solidFill>
                  <a:prstClr val="black"/>
                </a:solidFill>
                <a:latin typeface="Trebuchet MS"/>
              </a:rPr>
              <a:pPr algn="r" defTabSz="342900">
                <a:defRPr/>
              </a:pPr>
              <a:t>1/20/2025</a:t>
            </a:fld>
            <a:endParaRPr lang="en-US" sz="750">
              <a:solidFill>
                <a:prstClr val="black"/>
              </a:solidFill>
              <a:latin typeface="Trebuchet MS"/>
            </a:endParaRPr>
          </a:p>
        </p:txBody>
      </p:sp>
      <p:sp>
        <p:nvSpPr>
          <p:cNvPr id="6" name="Footer Placeholder 5"/>
          <p:cNvSpPr>
            <a:spLocks noGrp="1"/>
          </p:cNvSpPr>
          <p:nvPr>
            <p:ph type="ftr" sz="quarter" idx="11"/>
          </p:nvPr>
        </p:nvSpPr>
        <p:spPr/>
        <p:txBody>
          <a:bodyPr/>
          <a:lstStyle/>
          <a:p>
            <a:pPr algn="l" defTabSz="342900">
              <a:defRPr/>
            </a:pPr>
            <a:endParaRPr lang="en-US" sz="750">
              <a:solidFill>
                <a:prstClr val="black"/>
              </a:solidFill>
              <a:latin typeface="Trebuchet MS"/>
            </a:endParaRPr>
          </a:p>
        </p:txBody>
      </p:sp>
      <p:sp>
        <p:nvSpPr>
          <p:cNvPr id="7" name="Slide Number Placeholder 6"/>
          <p:cNvSpPr>
            <a:spLocks noGrp="1"/>
          </p:cNvSpPr>
          <p:nvPr>
            <p:ph type="sldNum" sz="quarter" idx="12"/>
          </p:nvPr>
        </p:nvSpPr>
        <p:spPr/>
        <p:txBody>
          <a:bodyPr/>
          <a:lstStyle/>
          <a:p>
            <a:pPr defTabSz="342900">
              <a:defRPr/>
            </a:pPr>
            <a:fld id="{330EA680-D336-4FF7-8B7A-9848BB0A1C32}" type="slidenum">
              <a:rPr lang="en-US" sz="750" smtClean="0">
                <a:solidFill>
                  <a:prstClr val="black"/>
                </a:solidFill>
                <a:latin typeface="Trebuchet MS"/>
              </a:rPr>
              <a:pPr defTabSz="342900">
                <a:defRPr/>
              </a:pPr>
              <a:t>‹#›</a:t>
            </a:fld>
            <a:endParaRPr lang="en-US" sz="750">
              <a:solidFill>
                <a:prstClr val="black"/>
              </a:solidFill>
              <a:latin typeface="Trebuchet MS"/>
            </a:endParaRPr>
          </a:p>
        </p:txBody>
      </p:sp>
    </p:spTree>
    <p:extLst>
      <p:ext uri="{BB962C8B-B14F-4D97-AF65-F5344CB8AC3E}">
        <p14:creationId xmlns:p14="http://schemas.microsoft.com/office/powerpoint/2010/main" val="25462419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lgn="r" defTabSz="342900">
              <a:defRPr/>
            </a:pPr>
            <a:fld id="{846CE7D5-CF57-46EF-B807-FDD0502418D4}" type="datetimeFigureOut">
              <a:rPr lang="en-US" sz="750" smtClean="0">
                <a:solidFill>
                  <a:prstClr val="black"/>
                </a:solidFill>
                <a:latin typeface="Trebuchet MS"/>
              </a:rPr>
              <a:pPr algn="r" defTabSz="342900">
                <a:defRPr/>
              </a:pPr>
              <a:t>1/20/2025</a:t>
            </a:fld>
            <a:endParaRPr lang="en-US" sz="750">
              <a:solidFill>
                <a:prstClr val="black"/>
              </a:solidFill>
              <a:latin typeface="Trebuchet MS"/>
            </a:endParaRPr>
          </a:p>
        </p:txBody>
      </p:sp>
      <p:sp>
        <p:nvSpPr>
          <p:cNvPr id="5" name="Footer Placeholder 4"/>
          <p:cNvSpPr>
            <a:spLocks noGrp="1"/>
          </p:cNvSpPr>
          <p:nvPr>
            <p:ph type="ftr" sz="quarter" idx="11"/>
          </p:nvPr>
        </p:nvSpPr>
        <p:spPr/>
        <p:txBody>
          <a:bodyPr/>
          <a:lstStyle/>
          <a:p>
            <a:pPr algn="l" defTabSz="342900">
              <a:defRPr/>
            </a:pPr>
            <a:endParaRPr lang="en-US" sz="750">
              <a:solidFill>
                <a:prstClr val="black"/>
              </a:solidFill>
              <a:latin typeface="Trebuchet MS"/>
            </a:endParaRPr>
          </a:p>
        </p:txBody>
      </p:sp>
      <p:sp>
        <p:nvSpPr>
          <p:cNvPr id="6" name="Slide Number Placeholder 5"/>
          <p:cNvSpPr>
            <a:spLocks noGrp="1"/>
          </p:cNvSpPr>
          <p:nvPr>
            <p:ph type="sldNum" sz="quarter" idx="12"/>
          </p:nvPr>
        </p:nvSpPr>
        <p:spPr/>
        <p:txBody>
          <a:bodyPr/>
          <a:lstStyle/>
          <a:p>
            <a:pPr defTabSz="342900">
              <a:defRPr/>
            </a:pPr>
            <a:fld id="{330EA680-D336-4FF7-8B7A-9848BB0A1C32}" type="slidenum">
              <a:rPr lang="en-US" sz="750" smtClean="0">
                <a:solidFill>
                  <a:prstClr val="black"/>
                </a:solidFill>
                <a:latin typeface="Trebuchet MS"/>
              </a:rPr>
              <a:pPr defTabSz="342900">
                <a:defRPr/>
              </a:pPr>
              <a:t>‹#›</a:t>
            </a:fld>
            <a:endParaRPr lang="en-US" sz="750">
              <a:solidFill>
                <a:prstClr val="black"/>
              </a:solidFill>
              <a:latin typeface="Trebuchet MS"/>
            </a:endParaRPr>
          </a:p>
        </p:txBody>
      </p:sp>
    </p:spTree>
    <p:extLst>
      <p:ext uri="{BB962C8B-B14F-4D97-AF65-F5344CB8AC3E}">
        <p14:creationId xmlns:p14="http://schemas.microsoft.com/office/powerpoint/2010/main" val="32769442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lgn="r" defTabSz="342900">
              <a:defRPr/>
            </a:pPr>
            <a:fld id="{846CE7D5-CF57-46EF-B807-FDD0502418D4}" type="datetimeFigureOut">
              <a:rPr lang="en-US" sz="750" smtClean="0">
                <a:solidFill>
                  <a:prstClr val="black"/>
                </a:solidFill>
                <a:latin typeface="Trebuchet MS"/>
              </a:rPr>
              <a:pPr algn="r" defTabSz="342900">
                <a:defRPr/>
              </a:pPr>
              <a:t>1/20/2025</a:t>
            </a:fld>
            <a:endParaRPr lang="en-US" sz="750">
              <a:solidFill>
                <a:prstClr val="black"/>
              </a:solidFill>
              <a:latin typeface="Trebuchet MS"/>
            </a:endParaRPr>
          </a:p>
        </p:txBody>
      </p:sp>
      <p:sp>
        <p:nvSpPr>
          <p:cNvPr id="5" name="Footer Placeholder 4"/>
          <p:cNvSpPr>
            <a:spLocks noGrp="1"/>
          </p:cNvSpPr>
          <p:nvPr>
            <p:ph type="ftr" sz="quarter" idx="11"/>
          </p:nvPr>
        </p:nvSpPr>
        <p:spPr/>
        <p:txBody>
          <a:bodyPr/>
          <a:lstStyle/>
          <a:p>
            <a:pPr algn="l" defTabSz="342900">
              <a:defRPr/>
            </a:pPr>
            <a:endParaRPr lang="en-US" sz="750">
              <a:solidFill>
                <a:prstClr val="black"/>
              </a:solidFill>
              <a:latin typeface="Trebuchet MS"/>
            </a:endParaRPr>
          </a:p>
        </p:txBody>
      </p:sp>
      <p:sp>
        <p:nvSpPr>
          <p:cNvPr id="6" name="Slide Number Placeholder 5"/>
          <p:cNvSpPr>
            <a:spLocks noGrp="1"/>
          </p:cNvSpPr>
          <p:nvPr>
            <p:ph type="sldNum" sz="quarter" idx="12"/>
          </p:nvPr>
        </p:nvSpPr>
        <p:spPr/>
        <p:txBody>
          <a:bodyPr/>
          <a:lstStyle/>
          <a:p>
            <a:pPr defTabSz="342900">
              <a:defRPr/>
            </a:pPr>
            <a:fld id="{330EA680-D336-4FF7-8B7A-9848BB0A1C32}" type="slidenum">
              <a:rPr lang="en-US" sz="750" smtClean="0">
                <a:solidFill>
                  <a:prstClr val="black"/>
                </a:solidFill>
                <a:latin typeface="Trebuchet MS"/>
              </a:rPr>
              <a:pPr defTabSz="342900">
                <a:defRPr/>
              </a:pPr>
              <a:t>‹#›</a:t>
            </a:fld>
            <a:endParaRPr lang="en-US" sz="750">
              <a:solidFill>
                <a:prstClr val="black"/>
              </a:solidFill>
              <a:latin typeface="Trebuchet MS"/>
            </a:endParaRPr>
          </a:p>
        </p:txBody>
      </p:sp>
    </p:spTree>
    <p:extLst>
      <p:ext uri="{BB962C8B-B14F-4D97-AF65-F5344CB8AC3E}">
        <p14:creationId xmlns:p14="http://schemas.microsoft.com/office/powerpoint/2010/main" val="23750320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11_自定义版式">
    <p:spTree>
      <p:nvGrpSpPr>
        <p:cNvPr id="1" name=""/>
        <p:cNvGrpSpPr/>
        <p:nvPr/>
      </p:nvGrpSpPr>
      <p:grpSpPr>
        <a:xfrm>
          <a:off x="0" y="0"/>
          <a:ext cx="0" cy="0"/>
          <a:chOff x="0" y="0"/>
          <a:chExt cx="0" cy="0"/>
        </a:xfrm>
      </p:grpSpPr>
      <p:grpSp>
        <p:nvGrpSpPr>
          <p:cNvPr id="26" name="L_blue"/>
          <p:cNvGrpSpPr/>
          <p:nvPr userDrawn="1"/>
        </p:nvGrpSpPr>
        <p:grpSpPr>
          <a:xfrm>
            <a:off x="-1" y="34210"/>
            <a:ext cx="257539" cy="6748492"/>
            <a:chOff x="228152" y="25657"/>
            <a:chExt cx="257539" cy="5061369"/>
          </a:xfrm>
        </p:grpSpPr>
        <p:pic>
          <p:nvPicPr>
            <p:cNvPr id="27" name="Picture 2" descr="F:\1-原创素材\1_mm1102\PPT\PPT_014\materaials\page_1.png"/>
            <p:cNvPicPr>
              <a:picLocks noChangeAspect="1" noChangeArrowheads="1"/>
            </p:cNvPicPr>
            <p:nvPr/>
          </p:nvPicPr>
          <p:blipFill rotWithShape="1">
            <a:blip r:embed="rId2">
              <a:extLst>
                <a:ext uri="{28A0092B-C50C-407E-A947-70E740481C1C}">
                  <a14:useLocalDpi xmlns:a14="http://schemas.microsoft.com/office/drawing/2010/main" val="0"/>
                </a:ext>
              </a:extLst>
            </a:blip>
            <a:srcRect l="46975"/>
            <a:stretch/>
          </p:blipFill>
          <p:spPr bwMode="auto">
            <a:xfrm>
              <a:off x="228152" y="25657"/>
              <a:ext cx="257539" cy="4314150"/>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10" descr="F:\1-原创素材\1_mm1102\PPT\PPT_014\materaials\page_9.png"/>
            <p:cNvPicPr>
              <a:picLocks noChangeAspect="1" noChangeArrowheads="1"/>
            </p:cNvPicPr>
            <p:nvPr/>
          </p:nvPicPr>
          <p:blipFill rotWithShape="1">
            <a:blip r:embed="rId3">
              <a:extLst>
                <a:ext uri="{28A0092B-C50C-407E-A947-70E740481C1C}">
                  <a14:useLocalDpi xmlns:a14="http://schemas.microsoft.com/office/drawing/2010/main" val="0"/>
                </a:ext>
              </a:extLst>
            </a:blip>
            <a:srcRect l="65100"/>
            <a:stretch/>
          </p:blipFill>
          <p:spPr bwMode="auto">
            <a:xfrm>
              <a:off x="228152" y="2303703"/>
              <a:ext cx="122308" cy="2783323"/>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3" name="R_blue"/>
          <p:cNvGrpSpPr/>
          <p:nvPr userDrawn="1"/>
        </p:nvGrpSpPr>
        <p:grpSpPr>
          <a:xfrm rot="10800000">
            <a:off x="8964555" y="423057"/>
            <a:ext cx="198086" cy="6405652"/>
            <a:chOff x="8912859" y="317293"/>
            <a:chExt cx="198086" cy="4804239"/>
          </a:xfrm>
        </p:grpSpPr>
        <p:grpSp>
          <p:nvGrpSpPr>
            <p:cNvPr id="34" name="组合 33"/>
            <p:cNvGrpSpPr/>
            <p:nvPr/>
          </p:nvGrpSpPr>
          <p:grpSpPr>
            <a:xfrm>
              <a:off x="8912859" y="573309"/>
              <a:ext cx="198086" cy="4548223"/>
              <a:chOff x="8912859" y="573309"/>
              <a:chExt cx="198086" cy="4548223"/>
            </a:xfrm>
          </p:grpSpPr>
          <p:pic>
            <p:nvPicPr>
              <p:cNvPr id="36" name="Picture 3" descr="F:\1-原创素材\1_mm1102\PPT\PPT_014\materaials\page_2.png"/>
              <p:cNvPicPr>
                <a:picLocks noChangeAspect="1" noChangeArrowheads="1"/>
              </p:cNvPicPr>
              <p:nvPr/>
            </p:nvPicPr>
            <p:blipFill rotWithShape="1">
              <a:blip r:embed="rId4">
                <a:extLst>
                  <a:ext uri="{28A0092B-C50C-407E-A947-70E740481C1C}">
                    <a14:useLocalDpi xmlns:a14="http://schemas.microsoft.com/office/drawing/2010/main" val="0"/>
                  </a:ext>
                </a:extLst>
              </a:blip>
              <a:srcRect l="56731"/>
              <a:stretch/>
            </p:blipFill>
            <p:spPr bwMode="auto">
              <a:xfrm>
                <a:off x="8939525" y="2572170"/>
                <a:ext cx="171420" cy="2549362"/>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8" descr="F:\1-原创素材\1_mm1102\PPT\PPT_014\materaials\page_7.png"/>
              <p:cNvPicPr>
                <a:picLocks noChangeAspect="1" noChangeArrowheads="1"/>
              </p:cNvPicPr>
              <p:nvPr/>
            </p:nvPicPr>
            <p:blipFill rotWithShape="1">
              <a:blip r:embed="rId5">
                <a:extLst>
                  <a:ext uri="{28A0092B-C50C-407E-A947-70E740481C1C}">
                    <a14:useLocalDpi xmlns:a14="http://schemas.microsoft.com/office/drawing/2010/main" val="0"/>
                  </a:ext>
                </a:extLst>
              </a:blip>
              <a:srcRect l="52512"/>
              <a:stretch/>
            </p:blipFill>
            <p:spPr bwMode="auto">
              <a:xfrm>
                <a:off x="8912859" y="573309"/>
                <a:ext cx="198086" cy="4356505"/>
              </a:xfrm>
              <a:prstGeom prst="rect">
                <a:avLst/>
              </a:prstGeom>
              <a:noFill/>
              <a:extLst>
                <a:ext uri="{909E8E84-426E-40DD-AFC4-6F175D3DCCD1}">
                  <a14:hiddenFill xmlns:a14="http://schemas.microsoft.com/office/drawing/2010/main">
                    <a:solidFill>
                      <a:srgbClr val="FFFFFF"/>
                    </a:solidFill>
                  </a14:hiddenFill>
                </a:ext>
              </a:extLst>
            </p:spPr>
          </p:pic>
        </p:grpSp>
        <p:pic>
          <p:nvPicPr>
            <p:cNvPr id="35" name="Picture 9" descr="F:\1-原创素材\1_mm1102\PPT\PPT_014\materaials\page_8.png"/>
            <p:cNvPicPr>
              <a:picLocks noChangeAspect="1" noChangeArrowheads="1"/>
            </p:cNvPicPr>
            <p:nvPr/>
          </p:nvPicPr>
          <p:blipFill rotWithShape="1">
            <a:blip r:embed="rId6">
              <a:extLst>
                <a:ext uri="{28A0092B-C50C-407E-A947-70E740481C1C}">
                  <a14:useLocalDpi xmlns:a14="http://schemas.microsoft.com/office/drawing/2010/main" val="0"/>
                </a:ext>
              </a:extLst>
            </a:blip>
            <a:srcRect l="42223"/>
            <a:stretch/>
          </p:blipFill>
          <p:spPr bwMode="auto">
            <a:xfrm>
              <a:off x="8912859" y="317293"/>
              <a:ext cx="198086" cy="2791391"/>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051" name="组合 2050"/>
          <p:cNvGrpSpPr/>
          <p:nvPr userDrawn="1"/>
        </p:nvGrpSpPr>
        <p:grpSpPr>
          <a:xfrm>
            <a:off x="275766" y="3"/>
            <a:ext cx="8976754" cy="380567"/>
            <a:chOff x="275766" y="485353"/>
            <a:chExt cx="8976754" cy="285425"/>
          </a:xfrm>
        </p:grpSpPr>
        <p:pic>
          <p:nvPicPr>
            <p:cNvPr id="30" name="T1_green" descr="F:\1-原创素材\1_mm1102\PPT\PPT_014\materaials\page_3.png"/>
            <p:cNvPicPr>
              <a:picLocks noChangeAspect="1" noChangeArrowheads="1"/>
            </p:cNvPicPr>
            <p:nvPr userDrawn="1"/>
          </p:nvPicPr>
          <p:blipFill rotWithShape="1">
            <a:blip r:embed="rId7">
              <a:extLst>
                <a:ext uri="{28A0092B-C50C-407E-A947-70E740481C1C}">
                  <a14:useLocalDpi xmlns:a14="http://schemas.microsoft.com/office/drawing/2010/main" val="0"/>
                </a:ext>
              </a:extLst>
            </a:blip>
            <a:srcRect t="79555"/>
            <a:stretch/>
          </p:blipFill>
          <p:spPr bwMode="auto">
            <a:xfrm>
              <a:off x="275766" y="485353"/>
              <a:ext cx="3352228" cy="117110"/>
            </a:xfrm>
            <a:prstGeom prst="rect">
              <a:avLst/>
            </a:prstGeom>
            <a:noFill/>
            <a:extLst>
              <a:ext uri="{909E8E84-426E-40DD-AFC4-6F175D3DCCD1}">
                <a14:hiddenFill xmlns:a14="http://schemas.microsoft.com/office/drawing/2010/main">
                  <a:solidFill>
                    <a:srgbClr val="FFFFFF"/>
                  </a:solidFill>
                </a14:hiddenFill>
              </a:ext>
            </a:extLst>
          </p:spPr>
        </p:pic>
        <p:pic>
          <p:nvPicPr>
            <p:cNvPr id="31" name="T3_red" descr="F:\1-原创素材\1_mm1102\PPT\PPT_014\materaials\page_11.png"/>
            <p:cNvPicPr>
              <a:picLocks noChangeAspect="1" noChangeArrowheads="1"/>
            </p:cNvPicPr>
            <p:nvPr userDrawn="1"/>
          </p:nvPicPr>
          <p:blipFill rotWithShape="1">
            <a:blip r:embed="rId8">
              <a:extLst>
                <a:ext uri="{28A0092B-C50C-407E-A947-70E740481C1C}">
                  <a14:useLocalDpi xmlns:a14="http://schemas.microsoft.com/office/drawing/2010/main" val="0"/>
                </a:ext>
              </a:extLst>
            </a:blip>
            <a:srcRect t="76958"/>
            <a:stretch/>
          </p:blipFill>
          <p:spPr bwMode="auto">
            <a:xfrm>
              <a:off x="4601781" y="485353"/>
              <a:ext cx="4154097" cy="117110"/>
            </a:xfrm>
            <a:prstGeom prst="rect">
              <a:avLst/>
            </a:prstGeom>
            <a:noFill/>
            <a:extLst>
              <a:ext uri="{909E8E84-426E-40DD-AFC4-6F175D3DCCD1}">
                <a14:hiddenFill xmlns:a14="http://schemas.microsoft.com/office/drawing/2010/main">
                  <a:solidFill>
                    <a:srgbClr val="FFFFFF"/>
                  </a:solidFill>
                </a14:hiddenFill>
              </a:ext>
            </a:extLst>
          </p:spPr>
        </p:pic>
        <p:pic>
          <p:nvPicPr>
            <p:cNvPr id="32" name="T4_orange" descr="F:\1-原创素材\1_mm1102\PPT\PPT_014\materaials\page_5.png"/>
            <p:cNvPicPr>
              <a:picLocks noChangeAspect="1" noChangeArrowheads="1"/>
            </p:cNvPicPr>
            <p:nvPr userDrawn="1"/>
          </p:nvPicPr>
          <p:blipFill rotWithShape="1">
            <a:blip r:embed="rId9">
              <a:extLst>
                <a:ext uri="{28A0092B-C50C-407E-A947-70E740481C1C}">
                  <a14:useLocalDpi xmlns:a14="http://schemas.microsoft.com/office/drawing/2010/main" val="0"/>
                </a:ext>
              </a:extLst>
            </a:blip>
            <a:srcRect t="72483"/>
            <a:stretch/>
          </p:blipFill>
          <p:spPr bwMode="auto">
            <a:xfrm>
              <a:off x="7393557" y="485353"/>
              <a:ext cx="1858963" cy="184258"/>
            </a:xfrm>
            <a:prstGeom prst="rect">
              <a:avLst/>
            </a:prstGeom>
            <a:noFill/>
            <a:extLst>
              <a:ext uri="{909E8E84-426E-40DD-AFC4-6F175D3DCCD1}">
                <a14:hiddenFill xmlns:a14="http://schemas.microsoft.com/office/drawing/2010/main">
                  <a:solidFill>
                    <a:srgbClr val="FFFFFF"/>
                  </a:solidFill>
                </a14:hiddenFill>
              </a:ext>
            </a:extLst>
          </p:spPr>
        </p:pic>
        <p:pic>
          <p:nvPicPr>
            <p:cNvPr id="38" name="T2_orange" descr="F:\1-原创素材\1_mm1102\PPT\PPT_014\materaials\page_6.png"/>
            <p:cNvPicPr>
              <a:picLocks noChangeAspect="1" noChangeArrowheads="1"/>
            </p:cNvPicPr>
            <p:nvPr userDrawn="1"/>
          </p:nvPicPr>
          <p:blipFill rotWithShape="1">
            <a:blip r:embed="rId10">
              <a:extLst>
                <a:ext uri="{28A0092B-C50C-407E-A947-70E740481C1C}">
                  <a14:useLocalDpi xmlns:a14="http://schemas.microsoft.com/office/drawing/2010/main" val="0"/>
                </a:ext>
              </a:extLst>
            </a:blip>
            <a:srcRect t="50170"/>
            <a:stretch/>
          </p:blipFill>
          <p:spPr bwMode="auto">
            <a:xfrm>
              <a:off x="2914947" y="485353"/>
              <a:ext cx="2239898" cy="285425"/>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052" name="组合 2051"/>
          <p:cNvGrpSpPr/>
          <p:nvPr userDrawn="1"/>
        </p:nvGrpSpPr>
        <p:grpSpPr>
          <a:xfrm>
            <a:off x="150298" y="6557733"/>
            <a:ext cx="8605580" cy="300269"/>
            <a:chOff x="150297" y="4506158"/>
            <a:chExt cx="8605580" cy="225202"/>
          </a:xfrm>
        </p:grpSpPr>
        <p:pic>
          <p:nvPicPr>
            <p:cNvPr id="29" name="B2_green" descr="F:\1-原创素材\1_mm1102\PPT\PPT_014\materaials\page_10.png"/>
            <p:cNvPicPr>
              <a:picLocks noChangeAspect="1" noChangeArrowheads="1"/>
            </p:cNvPicPr>
            <p:nvPr userDrawn="1"/>
          </p:nvPicPr>
          <p:blipFill rotWithShape="1">
            <a:blip r:embed="rId11">
              <a:extLst>
                <a:ext uri="{28A0092B-C50C-407E-A947-70E740481C1C}">
                  <a14:useLocalDpi xmlns:a14="http://schemas.microsoft.com/office/drawing/2010/main" val="0"/>
                </a:ext>
              </a:extLst>
            </a:blip>
            <a:srcRect t="64666"/>
            <a:stretch/>
          </p:blipFill>
          <p:spPr bwMode="auto">
            <a:xfrm rot="10800000">
              <a:off x="4612256" y="4506158"/>
              <a:ext cx="4143621" cy="225202"/>
            </a:xfrm>
            <a:prstGeom prst="rect">
              <a:avLst/>
            </a:prstGeom>
            <a:noFill/>
            <a:extLst>
              <a:ext uri="{909E8E84-426E-40DD-AFC4-6F175D3DCCD1}">
                <a14:hiddenFill xmlns:a14="http://schemas.microsoft.com/office/drawing/2010/main">
                  <a:solidFill>
                    <a:srgbClr val="FFFFFF"/>
                  </a:solidFill>
                </a14:hiddenFill>
              </a:ext>
            </a:extLst>
          </p:spPr>
        </p:pic>
        <p:pic>
          <p:nvPicPr>
            <p:cNvPr id="39" name="B1_red" descr="F:\1-原创素材\1_mm1102\PPT\PPT_014\materaials\page_4.png"/>
            <p:cNvPicPr>
              <a:picLocks noChangeAspect="1" noChangeArrowheads="1"/>
            </p:cNvPicPr>
            <p:nvPr userDrawn="1"/>
          </p:nvPicPr>
          <p:blipFill rotWithShape="1">
            <a:blip r:embed="rId12">
              <a:extLst>
                <a:ext uri="{28A0092B-C50C-407E-A947-70E740481C1C}">
                  <a14:useLocalDpi xmlns:a14="http://schemas.microsoft.com/office/drawing/2010/main" val="0"/>
                </a:ext>
              </a:extLst>
            </a:blip>
            <a:srcRect t="70952"/>
            <a:stretch/>
          </p:blipFill>
          <p:spPr bwMode="auto">
            <a:xfrm rot="10800000">
              <a:off x="150297" y="4562632"/>
              <a:ext cx="5400707" cy="168728"/>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8216120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9" name="Picture 8" descr="HD-PanelTitle-GrommetsCombined.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9141619" cy="6856214"/>
          </a:xfrm>
          <a:prstGeom prst="rect">
            <a:avLst/>
          </a:prstGeom>
        </p:spPr>
      </p:pic>
      <p:sp>
        <p:nvSpPr>
          <p:cNvPr id="2" name="Title 1"/>
          <p:cNvSpPr>
            <a:spLocks noGrp="1"/>
          </p:cNvSpPr>
          <p:nvPr>
            <p:ph type="ctrTitle"/>
          </p:nvPr>
        </p:nvSpPr>
        <p:spPr>
          <a:xfrm>
            <a:off x="2019299" y="1871132"/>
            <a:ext cx="5111752" cy="1515533"/>
          </a:xfrm>
        </p:spPr>
        <p:txBody>
          <a:bodyPr anchor="b">
            <a:noAutofit/>
          </a:bodyPr>
          <a:lstStyle>
            <a:lvl1pPr algn="ctr">
              <a:defRPr sz="405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019299" y="3657597"/>
            <a:ext cx="5111752" cy="1320802"/>
          </a:xfrm>
        </p:spPr>
        <p:txBody>
          <a:bodyPr anchor="t">
            <a:normAutofit/>
          </a:bodyPr>
          <a:lstStyle>
            <a:lvl1pPr marL="0" indent="0" algn="ctr">
              <a:buNone/>
              <a:defRPr sz="1575">
                <a:solidFill>
                  <a:schemeClr val="tx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5987425" y="5037663"/>
            <a:ext cx="673100" cy="279400"/>
          </a:xfrm>
        </p:spPr>
        <p:txBody>
          <a:bodyPr/>
          <a:lstStyle/>
          <a:p>
            <a:pPr defTabSz="342900">
              <a:defRPr/>
            </a:pPr>
            <a:fld id="{846CE7D5-CF57-46EF-B807-FDD0502418D4}" type="datetimeFigureOut">
              <a:rPr lang="en-US" smtClean="0">
                <a:solidFill>
                  <a:prstClr val="black"/>
                </a:solidFill>
              </a:rPr>
              <a:pPr defTabSz="342900">
                <a:defRPr/>
              </a:pPr>
              <a:t>1/20/2025</a:t>
            </a:fld>
            <a:endParaRPr lang="en-US">
              <a:solidFill>
                <a:prstClr val="black"/>
              </a:solidFill>
            </a:endParaRPr>
          </a:p>
        </p:txBody>
      </p:sp>
      <p:sp>
        <p:nvSpPr>
          <p:cNvPr id="5" name="Footer Placeholder 4"/>
          <p:cNvSpPr>
            <a:spLocks noGrp="1"/>
          </p:cNvSpPr>
          <p:nvPr>
            <p:ph type="ftr" sz="quarter" idx="11"/>
          </p:nvPr>
        </p:nvSpPr>
        <p:spPr>
          <a:xfrm>
            <a:off x="2019298" y="5037663"/>
            <a:ext cx="3910976" cy="279400"/>
          </a:xfrm>
        </p:spPr>
        <p:txBody>
          <a:bodyPr/>
          <a:lstStyle/>
          <a:p>
            <a:pPr defTabSz="342900">
              <a:defRPr/>
            </a:pPr>
            <a:endParaRPr lang="en-US">
              <a:solidFill>
                <a:prstClr val="black"/>
              </a:solidFill>
            </a:endParaRPr>
          </a:p>
        </p:txBody>
      </p:sp>
      <p:sp>
        <p:nvSpPr>
          <p:cNvPr id="6" name="Slide Number Placeholder 5"/>
          <p:cNvSpPr>
            <a:spLocks noGrp="1"/>
          </p:cNvSpPr>
          <p:nvPr>
            <p:ph type="sldNum" sz="quarter" idx="12"/>
          </p:nvPr>
        </p:nvSpPr>
        <p:spPr>
          <a:xfrm>
            <a:off x="6717676" y="5037663"/>
            <a:ext cx="413375" cy="279400"/>
          </a:xfrm>
        </p:spPr>
        <p:txBody>
          <a:bodyPr/>
          <a:lstStyle/>
          <a:p>
            <a:pPr defTabSz="342900">
              <a:defRPr/>
            </a:pPr>
            <a:fld id="{330EA680-D336-4FF7-8B7A-9848BB0A1C32}" type="slidenum">
              <a:rPr lang="en-US" smtClean="0">
                <a:solidFill>
                  <a:prstClr val="black"/>
                </a:solidFill>
              </a:rPr>
              <a:pPr defTabSz="342900">
                <a:defRPr/>
              </a:pPr>
              <a:t>‹#›</a:t>
            </a:fld>
            <a:endParaRPr lang="en-US">
              <a:solidFill>
                <a:prstClr val="black"/>
              </a:solidFill>
            </a:endParaRPr>
          </a:p>
        </p:txBody>
      </p:sp>
      <p:cxnSp>
        <p:nvCxnSpPr>
          <p:cNvPr id="15" name="Straight Connector 14"/>
          <p:cNvCxnSpPr/>
          <p:nvPr/>
        </p:nvCxnSpPr>
        <p:spPr>
          <a:xfrm>
            <a:off x="2019299" y="3522131"/>
            <a:ext cx="5111751"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494516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047127" y="2421466"/>
            <a:ext cx="7055474" cy="0"/>
          </a:xfrm>
          <a:prstGeom prst="line">
            <a:avLst/>
          </a:prstGeom>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lvl1pPr>
              <a:defRPr>
                <a:latin typeface="+mj-lt"/>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defTabSz="342900">
              <a:defRPr/>
            </a:pPr>
            <a:fld id="{846CE7D5-CF57-46EF-B807-FDD0502418D4}" type="datetimeFigureOut">
              <a:rPr lang="en-US" smtClean="0">
                <a:solidFill>
                  <a:prstClr val="black"/>
                </a:solidFill>
              </a:rPr>
              <a:pPr defTabSz="342900">
                <a:defRPr/>
              </a:pPr>
              <a:t>1/20/2025</a:t>
            </a:fld>
            <a:endParaRPr lang="en-US">
              <a:solidFill>
                <a:prstClr val="black"/>
              </a:solidFill>
            </a:endParaRPr>
          </a:p>
        </p:txBody>
      </p:sp>
      <p:sp>
        <p:nvSpPr>
          <p:cNvPr id="5" name="Footer Placeholder 4"/>
          <p:cNvSpPr>
            <a:spLocks noGrp="1"/>
          </p:cNvSpPr>
          <p:nvPr>
            <p:ph type="ftr" sz="quarter" idx="11"/>
          </p:nvPr>
        </p:nvSpPr>
        <p:spPr/>
        <p:txBody>
          <a:bodyPr/>
          <a:lstStyle/>
          <a:p>
            <a:pPr defTabSz="342900">
              <a:defRPr/>
            </a:pPr>
            <a:endParaRPr lang="en-US">
              <a:solidFill>
                <a:prstClr val="black"/>
              </a:solidFill>
            </a:endParaRPr>
          </a:p>
        </p:txBody>
      </p:sp>
      <p:sp>
        <p:nvSpPr>
          <p:cNvPr id="6" name="Slide Number Placeholder 5"/>
          <p:cNvSpPr>
            <a:spLocks noGrp="1"/>
          </p:cNvSpPr>
          <p:nvPr>
            <p:ph type="sldNum" sz="quarter" idx="12"/>
          </p:nvPr>
        </p:nvSpPr>
        <p:spPr/>
        <p:txBody>
          <a:bodyPr/>
          <a:lstStyle/>
          <a:p>
            <a:pPr defTabSz="342900">
              <a:defRPr/>
            </a:pPr>
            <a:fld id="{330EA680-D336-4FF7-8B7A-9848BB0A1C32}" type="slidenum">
              <a:rPr lang="en-US" smtClean="0">
                <a:solidFill>
                  <a:prstClr val="black"/>
                </a:solidFill>
              </a:rPr>
              <a:pPr defTabSz="342900">
                <a:defRPr/>
              </a:pPr>
              <a:t>‹#›</a:t>
            </a:fld>
            <a:endParaRPr lang="en-US">
              <a:solidFill>
                <a:prstClr val="black"/>
              </a:solidFill>
            </a:endParaRPr>
          </a:p>
        </p:txBody>
      </p:sp>
    </p:spTree>
    <p:extLst>
      <p:ext uri="{BB962C8B-B14F-4D97-AF65-F5344CB8AC3E}">
        <p14:creationId xmlns:p14="http://schemas.microsoft.com/office/powerpoint/2010/main" val="6031645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hree Column">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98A5301E-AB93-4945-A0AA-2215B6872DB2}"/>
              </a:ext>
            </a:extLst>
          </p:cNvPr>
          <p:cNvSpPr>
            <a:spLocks noChangeAspect="1"/>
          </p:cNvSpPr>
          <p:nvPr userDrawn="1"/>
        </p:nvSpPr>
        <p:spPr>
          <a:xfrm>
            <a:off x="1403551" y="2602132"/>
            <a:ext cx="1351026" cy="1801368"/>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defRPr/>
            </a:pPr>
            <a:endParaRPr lang="en-US" sz="1350">
              <a:solidFill>
                <a:prstClr val="white"/>
              </a:solidFill>
            </a:endParaRPr>
          </a:p>
        </p:txBody>
      </p:sp>
      <p:sp>
        <p:nvSpPr>
          <p:cNvPr id="13" name="Oval 12">
            <a:extLst>
              <a:ext uri="{FF2B5EF4-FFF2-40B4-BE49-F238E27FC236}">
                <a16:creationId xmlns:a16="http://schemas.microsoft.com/office/drawing/2014/main" id="{D2FF1D57-3E5F-584B-94C2-629CD166831B}"/>
              </a:ext>
            </a:extLst>
          </p:cNvPr>
          <p:cNvSpPr>
            <a:spLocks noChangeAspect="1"/>
          </p:cNvSpPr>
          <p:nvPr userDrawn="1"/>
        </p:nvSpPr>
        <p:spPr>
          <a:xfrm>
            <a:off x="3895974" y="2602132"/>
            <a:ext cx="1351026" cy="180136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defRPr/>
            </a:pPr>
            <a:endParaRPr lang="en-US" sz="1350">
              <a:solidFill>
                <a:prstClr val="white"/>
              </a:solidFill>
            </a:endParaRPr>
          </a:p>
        </p:txBody>
      </p:sp>
      <p:sp>
        <p:nvSpPr>
          <p:cNvPr id="15" name="Oval 14">
            <a:extLst>
              <a:ext uri="{FF2B5EF4-FFF2-40B4-BE49-F238E27FC236}">
                <a16:creationId xmlns:a16="http://schemas.microsoft.com/office/drawing/2014/main" id="{90A619F7-99B1-EB46-8946-F77C733C4D86}"/>
              </a:ext>
            </a:extLst>
          </p:cNvPr>
          <p:cNvSpPr>
            <a:spLocks noChangeAspect="1"/>
          </p:cNvSpPr>
          <p:nvPr userDrawn="1"/>
        </p:nvSpPr>
        <p:spPr>
          <a:xfrm>
            <a:off x="6389423" y="2602132"/>
            <a:ext cx="1351026" cy="180136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defRPr/>
            </a:pPr>
            <a:endParaRPr lang="en-US" sz="1350">
              <a:solidFill>
                <a:prstClr val="white"/>
              </a:solidFill>
            </a:endParaRPr>
          </a:p>
        </p:txBody>
      </p:sp>
      <p:sp>
        <p:nvSpPr>
          <p:cNvPr id="2" name="Title 1"/>
          <p:cNvSpPr>
            <a:spLocks noGrp="1"/>
          </p:cNvSpPr>
          <p:nvPr>
            <p:ph type="title"/>
          </p:nvPr>
        </p:nvSpPr>
        <p:spPr>
          <a:xfrm>
            <a:off x="971552" y="982133"/>
            <a:ext cx="7200897" cy="1303867"/>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971551" y="4804496"/>
            <a:ext cx="2214000" cy="1109133"/>
          </a:xfrm>
        </p:spPr>
        <p:txBody>
          <a:bodyPr/>
          <a:lstStyle/>
          <a:p>
            <a:pPr lvl="0"/>
            <a:r>
              <a:rPr lang="en-US" smtClean="0"/>
              <a:t>Edit Master text styles</a:t>
            </a:r>
          </a:p>
          <a:p>
            <a:pPr lvl="1"/>
            <a:r>
              <a:rPr lang="en-US" smtClean="0"/>
              <a:t>Second level</a:t>
            </a:r>
          </a:p>
          <a:p>
            <a:pPr lvl="2"/>
            <a:r>
              <a:rPr lang="en-US" smtClean="0"/>
              <a:t>Third level</a:t>
            </a:r>
          </a:p>
        </p:txBody>
      </p:sp>
      <p:sp>
        <p:nvSpPr>
          <p:cNvPr id="4" name="Date Placeholder 3"/>
          <p:cNvSpPr>
            <a:spLocks noGrp="1"/>
          </p:cNvSpPr>
          <p:nvPr>
            <p:ph type="dt" sz="half" idx="10"/>
          </p:nvPr>
        </p:nvSpPr>
        <p:spPr/>
        <p:txBody>
          <a:bodyPr/>
          <a:lstStyle/>
          <a:p>
            <a:pPr defTabSz="342900">
              <a:defRPr/>
            </a:pPr>
            <a:fld id="{846CE7D5-CF57-46EF-B807-FDD0502418D4}" type="datetimeFigureOut">
              <a:rPr lang="en-US" smtClean="0">
                <a:solidFill>
                  <a:prstClr val="black"/>
                </a:solidFill>
              </a:rPr>
              <a:pPr defTabSz="342900">
                <a:defRPr/>
              </a:pPr>
              <a:t>1/20/2025</a:t>
            </a:fld>
            <a:endParaRPr lang="en-US">
              <a:solidFill>
                <a:prstClr val="black"/>
              </a:solidFill>
            </a:endParaRPr>
          </a:p>
        </p:txBody>
      </p:sp>
      <p:sp>
        <p:nvSpPr>
          <p:cNvPr id="5" name="Footer Placeholder 4"/>
          <p:cNvSpPr>
            <a:spLocks noGrp="1"/>
          </p:cNvSpPr>
          <p:nvPr>
            <p:ph type="ftr" sz="quarter" idx="11"/>
          </p:nvPr>
        </p:nvSpPr>
        <p:spPr/>
        <p:txBody>
          <a:bodyPr/>
          <a:lstStyle/>
          <a:p>
            <a:pPr defTabSz="342900">
              <a:defRPr/>
            </a:pPr>
            <a:endParaRPr lang="en-US">
              <a:solidFill>
                <a:prstClr val="black"/>
              </a:solidFill>
            </a:endParaRPr>
          </a:p>
        </p:txBody>
      </p:sp>
      <p:sp>
        <p:nvSpPr>
          <p:cNvPr id="6" name="Slide Number Placeholder 5"/>
          <p:cNvSpPr>
            <a:spLocks noGrp="1"/>
          </p:cNvSpPr>
          <p:nvPr>
            <p:ph type="sldNum" sz="quarter" idx="12"/>
          </p:nvPr>
        </p:nvSpPr>
        <p:spPr/>
        <p:txBody>
          <a:bodyPr/>
          <a:lstStyle/>
          <a:p>
            <a:pPr defTabSz="342900">
              <a:defRPr/>
            </a:pPr>
            <a:fld id="{330EA680-D336-4FF7-8B7A-9848BB0A1C32}" type="slidenum">
              <a:rPr lang="en-US" smtClean="0">
                <a:solidFill>
                  <a:prstClr val="black"/>
                </a:solidFill>
              </a:rPr>
              <a:pPr defTabSz="342900">
                <a:defRPr/>
              </a:pPr>
              <a:t>‹#›</a:t>
            </a:fld>
            <a:endParaRPr lang="en-US">
              <a:solidFill>
                <a:prstClr val="black"/>
              </a:solidFill>
            </a:endParaRPr>
          </a:p>
        </p:txBody>
      </p:sp>
      <p:sp>
        <p:nvSpPr>
          <p:cNvPr id="9" name="Content Placeholder 2">
            <a:extLst>
              <a:ext uri="{FF2B5EF4-FFF2-40B4-BE49-F238E27FC236}">
                <a16:creationId xmlns:a16="http://schemas.microsoft.com/office/drawing/2014/main" id="{D2FC6D4A-DA65-4AB4-A214-ABFCCC77CE2F}"/>
              </a:ext>
            </a:extLst>
          </p:cNvPr>
          <p:cNvSpPr>
            <a:spLocks noGrp="1"/>
          </p:cNvSpPr>
          <p:nvPr>
            <p:ph idx="13"/>
          </p:nvPr>
        </p:nvSpPr>
        <p:spPr>
          <a:xfrm>
            <a:off x="3465000" y="4804496"/>
            <a:ext cx="2214000" cy="1109133"/>
          </a:xfrm>
        </p:spPr>
        <p:txBody>
          <a:bodyPr/>
          <a:lstStyle/>
          <a:p>
            <a:pPr lvl="0"/>
            <a:r>
              <a:rPr lang="en-US" smtClean="0"/>
              <a:t>Edit Master text styles</a:t>
            </a:r>
          </a:p>
          <a:p>
            <a:pPr lvl="1"/>
            <a:r>
              <a:rPr lang="en-US" smtClean="0"/>
              <a:t>Second level</a:t>
            </a:r>
          </a:p>
          <a:p>
            <a:pPr lvl="2"/>
            <a:r>
              <a:rPr lang="en-US" smtClean="0"/>
              <a:t>Third level</a:t>
            </a:r>
          </a:p>
        </p:txBody>
      </p:sp>
      <p:sp>
        <p:nvSpPr>
          <p:cNvPr id="10" name="Content Placeholder 2">
            <a:extLst>
              <a:ext uri="{FF2B5EF4-FFF2-40B4-BE49-F238E27FC236}">
                <a16:creationId xmlns:a16="http://schemas.microsoft.com/office/drawing/2014/main" id="{64EDB116-654D-48D8-BED5-DCA5C06DA378}"/>
              </a:ext>
            </a:extLst>
          </p:cNvPr>
          <p:cNvSpPr>
            <a:spLocks noGrp="1"/>
          </p:cNvSpPr>
          <p:nvPr>
            <p:ph idx="14"/>
          </p:nvPr>
        </p:nvSpPr>
        <p:spPr>
          <a:xfrm>
            <a:off x="5958449" y="4804496"/>
            <a:ext cx="2214000" cy="1109133"/>
          </a:xfrm>
        </p:spPr>
        <p:txBody>
          <a:bodyPr/>
          <a:lstStyle/>
          <a:p>
            <a:pPr lvl="0"/>
            <a:r>
              <a:rPr lang="en-US" smtClean="0"/>
              <a:t>Edit Master text styles</a:t>
            </a:r>
          </a:p>
          <a:p>
            <a:pPr lvl="1"/>
            <a:r>
              <a:rPr lang="en-US" smtClean="0"/>
              <a:t>Second level</a:t>
            </a:r>
          </a:p>
          <a:p>
            <a:pPr lvl="2"/>
            <a:r>
              <a:rPr lang="en-US" smtClean="0"/>
              <a:t>Third level</a:t>
            </a:r>
          </a:p>
        </p:txBody>
      </p:sp>
      <p:sp>
        <p:nvSpPr>
          <p:cNvPr id="12" name="Picture Placeholder 11">
            <a:extLst>
              <a:ext uri="{FF2B5EF4-FFF2-40B4-BE49-F238E27FC236}">
                <a16:creationId xmlns:a16="http://schemas.microsoft.com/office/drawing/2014/main" id="{0E6232E7-9350-493B-BFD0-883015EB07CE}"/>
              </a:ext>
            </a:extLst>
          </p:cNvPr>
          <p:cNvSpPr>
            <a:spLocks noGrp="1" noChangeAspect="1"/>
          </p:cNvSpPr>
          <p:nvPr>
            <p:ph type="pic" sz="quarter" idx="15" hasCustomPrompt="1"/>
          </p:nvPr>
        </p:nvSpPr>
        <p:spPr>
          <a:xfrm>
            <a:off x="1643581" y="2922172"/>
            <a:ext cx="870966" cy="1161288"/>
          </a:xfrm>
          <a:prstGeom prst="ellipse">
            <a:avLst/>
          </a:prstGeom>
          <a:noFill/>
        </p:spPr>
        <p:txBody>
          <a:bodyPr anchor="ctr"/>
          <a:lstStyle>
            <a:lvl1pPr marL="0" indent="0" algn="ctr">
              <a:buNone/>
              <a:defRPr sz="1050" i="1">
                <a:solidFill>
                  <a:schemeClr val="bg1"/>
                </a:solidFill>
              </a:defRPr>
            </a:lvl1pPr>
          </a:lstStyle>
          <a:p>
            <a:r>
              <a:rPr lang="en-ZA" dirty="0"/>
              <a:t>Insert Icon or Picture</a:t>
            </a:r>
          </a:p>
        </p:txBody>
      </p:sp>
      <p:sp>
        <p:nvSpPr>
          <p:cNvPr id="14" name="Picture Placeholder 13">
            <a:extLst>
              <a:ext uri="{FF2B5EF4-FFF2-40B4-BE49-F238E27FC236}">
                <a16:creationId xmlns:a16="http://schemas.microsoft.com/office/drawing/2014/main" id="{E13A6892-C6C0-404F-96AD-993154ED8C7C}"/>
              </a:ext>
            </a:extLst>
          </p:cNvPr>
          <p:cNvSpPr>
            <a:spLocks noGrp="1" noChangeAspect="1"/>
          </p:cNvSpPr>
          <p:nvPr>
            <p:ph type="pic" sz="quarter" idx="16" hasCustomPrompt="1"/>
          </p:nvPr>
        </p:nvSpPr>
        <p:spPr>
          <a:xfrm>
            <a:off x="4136004" y="2922172"/>
            <a:ext cx="870966" cy="1161288"/>
          </a:xfrm>
          <a:prstGeom prst="ellipse">
            <a:avLst/>
          </a:prstGeom>
          <a:solidFill>
            <a:schemeClr val="accent2"/>
          </a:solidFill>
        </p:spPr>
        <p:txBody>
          <a:bodyPr anchor="ctr"/>
          <a:lstStyle>
            <a:lvl1pPr marL="0" marR="0" indent="0" algn="ctr" defTabSz="342900" rtl="0" eaLnBrk="1" fontAlgn="auto" latinLnBrk="0" hangingPunct="1">
              <a:lnSpc>
                <a:spcPct val="100000"/>
              </a:lnSpc>
              <a:spcBef>
                <a:spcPct val="20000"/>
              </a:spcBef>
              <a:spcAft>
                <a:spcPts val="450"/>
              </a:spcAft>
              <a:buClr>
                <a:schemeClr val="accent1"/>
              </a:buClr>
              <a:buSzPct val="115000"/>
              <a:buFont typeface="Arial"/>
              <a:buNone/>
              <a:tabLst/>
              <a:defRPr sz="1050" i="1">
                <a:solidFill>
                  <a:schemeClr val="bg1"/>
                </a:solidFill>
              </a:defRPr>
            </a:lvl1pPr>
          </a:lstStyle>
          <a:p>
            <a:pPr marL="0" marR="0" lvl="0" indent="0" algn="ctr" defTabSz="342900" rtl="0" eaLnBrk="1" fontAlgn="auto" latinLnBrk="0" hangingPunct="1">
              <a:lnSpc>
                <a:spcPct val="100000"/>
              </a:lnSpc>
              <a:spcBef>
                <a:spcPct val="20000"/>
              </a:spcBef>
              <a:spcAft>
                <a:spcPts val="450"/>
              </a:spcAft>
              <a:buClr>
                <a:schemeClr val="accent1"/>
              </a:buClr>
              <a:buSzPct val="115000"/>
              <a:buFont typeface="Arial"/>
              <a:buNone/>
              <a:tabLst/>
              <a:defRPr/>
            </a:pPr>
            <a:r>
              <a:rPr lang="en-ZA" dirty="0"/>
              <a:t>Insert Icon or Picture</a:t>
            </a:r>
          </a:p>
        </p:txBody>
      </p:sp>
      <p:sp>
        <p:nvSpPr>
          <p:cNvPr id="16" name="Picture Placeholder 15">
            <a:extLst>
              <a:ext uri="{FF2B5EF4-FFF2-40B4-BE49-F238E27FC236}">
                <a16:creationId xmlns:a16="http://schemas.microsoft.com/office/drawing/2014/main" id="{70281C28-F044-4622-B651-CE20C022E723}"/>
              </a:ext>
            </a:extLst>
          </p:cNvPr>
          <p:cNvSpPr>
            <a:spLocks noGrp="1"/>
          </p:cNvSpPr>
          <p:nvPr>
            <p:ph type="pic" sz="quarter" idx="17" hasCustomPrompt="1"/>
          </p:nvPr>
        </p:nvSpPr>
        <p:spPr>
          <a:xfrm>
            <a:off x="6628500" y="2920902"/>
            <a:ext cx="872871" cy="1163828"/>
          </a:xfrm>
          <a:prstGeom prst="ellipse">
            <a:avLst/>
          </a:prstGeom>
          <a:noFill/>
        </p:spPr>
        <p:txBody>
          <a:bodyPr anchor="ctr"/>
          <a:lstStyle>
            <a:lvl1pPr marL="0" marR="0" indent="0" algn="ctr" defTabSz="342900" rtl="0" eaLnBrk="1" fontAlgn="auto" latinLnBrk="0" hangingPunct="1">
              <a:lnSpc>
                <a:spcPct val="100000"/>
              </a:lnSpc>
              <a:spcBef>
                <a:spcPct val="20000"/>
              </a:spcBef>
              <a:spcAft>
                <a:spcPts val="450"/>
              </a:spcAft>
              <a:buClr>
                <a:schemeClr val="accent1"/>
              </a:buClr>
              <a:buSzPct val="115000"/>
              <a:buFont typeface="Arial"/>
              <a:buNone/>
              <a:tabLst/>
              <a:defRPr sz="1050" b="0" i="1">
                <a:solidFill>
                  <a:schemeClr val="bg1"/>
                </a:solidFill>
              </a:defRPr>
            </a:lvl1pPr>
          </a:lstStyle>
          <a:p>
            <a:pPr marL="0" marR="0" lvl="0" indent="0" algn="ctr" defTabSz="342900" rtl="0" eaLnBrk="1" fontAlgn="auto" latinLnBrk="0" hangingPunct="1">
              <a:lnSpc>
                <a:spcPct val="100000"/>
              </a:lnSpc>
              <a:spcBef>
                <a:spcPct val="20000"/>
              </a:spcBef>
              <a:spcAft>
                <a:spcPts val="450"/>
              </a:spcAft>
              <a:buClr>
                <a:schemeClr val="accent1"/>
              </a:buClr>
              <a:buSzPct val="115000"/>
              <a:buFont typeface="Arial"/>
              <a:buNone/>
              <a:tabLst/>
              <a:defRPr/>
            </a:pPr>
            <a:r>
              <a:rPr lang="en-ZA" dirty="0"/>
              <a:t>Insert Icon or Picture</a:t>
            </a:r>
          </a:p>
        </p:txBody>
      </p:sp>
    </p:spTree>
    <p:extLst>
      <p:ext uri="{BB962C8B-B14F-4D97-AF65-F5344CB8AC3E}">
        <p14:creationId xmlns:p14="http://schemas.microsoft.com/office/powerpoint/2010/main" val="15451423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wo Column + Photo">
    <p:spTree>
      <p:nvGrpSpPr>
        <p:cNvPr id="1" name=""/>
        <p:cNvGrpSpPr/>
        <p:nvPr/>
      </p:nvGrpSpPr>
      <p:grpSpPr>
        <a:xfrm>
          <a:off x="0" y="0"/>
          <a:ext cx="0" cy="0"/>
          <a:chOff x="0" y="0"/>
          <a:chExt cx="0" cy="0"/>
        </a:xfrm>
      </p:grpSpPr>
      <p:cxnSp>
        <p:nvCxnSpPr>
          <p:cNvPr id="8" name="Straight Connector 7"/>
          <p:cNvCxnSpPr>
            <a:cxnSpLocks/>
          </p:cNvCxnSpPr>
          <p:nvPr/>
        </p:nvCxnSpPr>
        <p:spPr>
          <a:xfrm>
            <a:off x="2624020" y="2421466"/>
            <a:ext cx="5555486"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2624021" y="982133"/>
            <a:ext cx="5548427" cy="130386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624021" y="2560320"/>
            <a:ext cx="2685286" cy="3310128"/>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487162" y="2560320"/>
            <a:ext cx="2685286" cy="3310128"/>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defTabSz="342900">
              <a:defRPr/>
            </a:pPr>
            <a:fld id="{846CE7D5-CF57-46EF-B807-FDD0502418D4}" type="datetimeFigureOut">
              <a:rPr lang="en-US" smtClean="0">
                <a:solidFill>
                  <a:prstClr val="black"/>
                </a:solidFill>
              </a:rPr>
              <a:pPr defTabSz="342900">
                <a:defRPr/>
              </a:pPr>
              <a:t>1/20/2025</a:t>
            </a:fld>
            <a:endParaRPr lang="en-US">
              <a:solidFill>
                <a:prstClr val="black"/>
              </a:solidFill>
            </a:endParaRPr>
          </a:p>
        </p:txBody>
      </p:sp>
      <p:sp>
        <p:nvSpPr>
          <p:cNvPr id="6" name="Footer Placeholder 5"/>
          <p:cNvSpPr>
            <a:spLocks noGrp="1"/>
          </p:cNvSpPr>
          <p:nvPr>
            <p:ph type="ftr" sz="quarter" idx="11"/>
          </p:nvPr>
        </p:nvSpPr>
        <p:spPr/>
        <p:txBody>
          <a:bodyPr/>
          <a:lstStyle/>
          <a:p>
            <a:pPr defTabSz="342900">
              <a:defRPr/>
            </a:pPr>
            <a:endParaRPr lang="en-US">
              <a:solidFill>
                <a:prstClr val="black"/>
              </a:solidFill>
            </a:endParaRPr>
          </a:p>
        </p:txBody>
      </p:sp>
      <p:sp>
        <p:nvSpPr>
          <p:cNvPr id="7" name="Slide Number Placeholder 6"/>
          <p:cNvSpPr>
            <a:spLocks noGrp="1"/>
          </p:cNvSpPr>
          <p:nvPr>
            <p:ph type="sldNum" sz="quarter" idx="12"/>
          </p:nvPr>
        </p:nvSpPr>
        <p:spPr/>
        <p:txBody>
          <a:bodyPr/>
          <a:lstStyle/>
          <a:p>
            <a:pPr defTabSz="342900">
              <a:defRPr/>
            </a:pPr>
            <a:fld id="{330EA680-D336-4FF7-8B7A-9848BB0A1C32}" type="slidenum">
              <a:rPr lang="en-US" smtClean="0">
                <a:solidFill>
                  <a:prstClr val="black"/>
                </a:solidFill>
              </a:rPr>
              <a:pPr defTabSz="342900">
                <a:defRPr/>
              </a:pPr>
              <a:t>‹#›</a:t>
            </a:fld>
            <a:endParaRPr lang="en-US">
              <a:solidFill>
                <a:prstClr val="black"/>
              </a:solidFill>
            </a:endParaRPr>
          </a:p>
        </p:txBody>
      </p:sp>
      <p:sp>
        <p:nvSpPr>
          <p:cNvPr id="10" name="Parallelogram 9">
            <a:extLst>
              <a:ext uri="{FF2B5EF4-FFF2-40B4-BE49-F238E27FC236}">
                <a16:creationId xmlns:a16="http://schemas.microsoft.com/office/drawing/2014/main" id="{9C4F6082-2952-43DC-9B9C-74C88B262CE9}"/>
              </a:ext>
            </a:extLst>
          </p:cNvPr>
          <p:cNvSpPr/>
          <p:nvPr userDrawn="1"/>
        </p:nvSpPr>
        <p:spPr>
          <a:xfrm rot="5400000">
            <a:off x="-110920" y="2905099"/>
            <a:ext cx="3220061" cy="2530089"/>
          </a:xfrm>
          <a:prstGeom prst="parallelogram">
            <a:avLst>
              <a:gd name="adj" fmla="val 12608"/>
            </a:avLst>
          </a:prstGeom>
          <a:gradFill>
            <a:gsLst>
              <a:gs pos="11000">
                <a:schemeClr val="tx1">
                  <a:alpha val="0"/>
                </a:schemeClr>
              </a:gs>
              <a:gs pos="100000">
                <a:schemeClr val="tx1"/>
              </a:gs>
            </a:gsLst>
            <a:lin ang="5400000" scaled="1"/>
          </a:gradFill>
          <a:ln>
            <a:noFill/>
          </a:ln>
          <a:effectLst>
            <a:softEdge rad="317500"/>
          </a:effectLst>
          <a:scene3d>
            <a:camera prst="orthographicFront"/>
            <a:lightRig rig="threePt" dir="t">
              <a:rot lat="0" lon="0" rev="20400000"/>
            </a:lightRig>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defRPr/>
            </a:pPr>
            <a:endParaRPr lang="en-ZA" sz="1350">
              <a:solidFill>
                <a:prstClr val="white"/>
              </a:solidFill>
            </a:endParaRPr>
          </a:p>
        </p:txBody>
      </p:sp>
      <p:sp>
        <p:nvSpPr>
          <p:cNvPr id="11" name="Rectangle: Rounded Corners 10">
            <a:extLst>
              <a:ext uri="{FF2B5EF4-FFF2-40B4-BE49-F238E27FC236}">
                <a16:creationId xmlns:a16="http://schemas.microsoft.com/office/drawing/2014/main" id="{67618976-780E-4131-85CD-66F013F5ACDE}"/>
              </a:ext>
            </a:extLst>
          </p:cNvPr>
          <p:cNvSpPr/>
          <p:nvPr userDrawn="1"/>
        </p:nvSpPr>
        <p:spPr>
          <a:xfrm rot="-120000">
            <a:off x="158535" y="1442831"/>
            <a:ext cx="2415046" cy="3910358"/>
          </a:xfrm>
          <a:prstGeom prst="roundRect">
            <a:avLst>
              <a:gd name="adj" fmla="val 454"/>
            </a:avLst>
          </a:prstGeom>
          <a:blipFill dpi="0" rotWithShape="1">
            <a:blip r:embed="rId2" cstate="screen">
              <a:extLst>
                <a:ext uri="{BEBA8EAE-BF5A-486C-A8C5-ECC9F3942E4B}">
                  <a14:imgProps xmlns:a14="http://schemas.microsoft.com/office/drawing/2010/main">
                    <a14:imgLayer r:embed="rId3">
                      <a14:imgEffect>
                        <a14:sharpenSoften amount="64000"/>
                      </a14:imgEffect>
                      <a14:imgEffect>
                        <a14:saturation sat="0"/>
                      </a14:imgEffect>
                      <a14:imgEffect>
                        <a14:brightnessContrast bright="4000"/>
                      </a14:imgEffect>
                    </a14:imgLayer>
                  </a14:imgProps>
                </a:ext>
                <a:ext uri="{28A0092B-C50C-407E-A947-70E740481C1C}">
                  <a14:useLocalDpi xmlns:a14="http://schemas.microsoft.com/office/drawing/2010/main"/>
                </a:ext>
              </a:extLst>
            </a:blip>
            <a:srcRect/>
            <a:tile tx="0" ty="0" sx="20000" sy="20000" flip="xy" algn="tl"/>
          </a:blipFill>
          <a:ln>
            <a:noFill/>
          </a:ln>
          <a:effectLst/>
          <a:scene3d>
            <a:camera prst="orthographicFront"/>
            <a:lightRig rig="threePt" dir="t">
              <a:rot lat="0" lon="0" rev="20400000"/>
            </a:lightRig>
          </a:scene3d>
          <a:sp3d>
            <a:bevelT w="12700" h="63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defRPr/>
            </a:pPr>
            <a:endParaRPr lang="en-ZA" sz="1350">
              <a:solidFill>
                <a:prstClr val="white"/>
              </a:solidFill>
            </a:endParaRPr>
          </a:p>
        </p:txBody>
      </p:sp>
      <p:sp>
        <p:nvSpPr>
          <p:cNvPr id="12" name="Picture Placeholder 17">
            <a:extLst>
              <a:ext uri="{FF2B5EF4-FFF2-40B4-BE49-F238E27FC236}">
                <a16:creationId xmlns:a16="http://schemas.microsoft.com/office/drawing/2014/main" id="{01E4A9BC-C863-435A-8A18-508AE86DCBB7}"/>
              </a:ext>
            </a:extLst>
          </p:cNvPr>
          <p:cNvSpPr>
            <a:spLocks noGrp="1"/>
          </p:cNvSpPr>
          <p:nvPr>
            <p:ph type="pic" sz="quarter" idx="14" hasCustomPrompt="1"/>
          </p:nvPr>
        </p:nvSpPr>
        <p:spPr>
          <a:xfrm rot="-120000" flipH="1">
            <a:off x="316577" y="1691853"/>
            <a:ext cx="2052000" cy="3367314"/>
          </a:xfrm>
          <a:solidFill>
            <a:schemeClr val="tx1">
              <a:lumMod val="75000"/>
              <a:lumOff val="25000"/>
            </a:schemeClr>
          </a:solidFill>
          <a:effectLst>
            <a:innerShdw blurRad="25400" dist="12700" dir="13500000">
              <a:prstClr val="black">
                <a:alpha val="16000"/>
              </a:prstClr>
            </a:innerShdw>
          </a:effectLst>
        </p:spPr>
        <p:txBody>
          <a:bodyPr lIns="180000" rIns="180000" anchor="ctr"/>
          <a:lstStyle>
            <a:lvl1pPr marL="0" indent="0" algn="ctr">
              <a:buNone/>
              <a:defRPr sz="1200" i="1">
                <a:solidFill>
                  <a:schemeClr val="bg1"/>
                </a:solidFill>
                <a:latin typeface="+mn-lt"/>
                <a:cs typeface="Times New Roman" panose="02020603050405020304" pitchFamily="18" charset="0"/>
              </a:defRPr>
            </a:lvl1pPr>
          </a:lstStyle>
          <a:p>
            <a:r>
              <a:rPr lang="en-ZA" dirty="0"/>
              <a:t>Insert Photo or Drag &amp; Drop your Photo</a:t>
            </a:r>
          </a:p>
        </p:txBody>
      </p:sp>
    </p:spTree>
    <p:extLst>
      <p:ext uri="{BB962C8B-B14F-4D97-AF65-F5344CB8AC3E}">
        <p14:creationId xmlns:p14="http://schemas.microsoft.com/office/powerpoint/2010/main" val="25733813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E29967A-7568-4B43-ADFF-F109EFF199E4}" type="datetimeFigureOut">
              <a:rPr lang="en-US" smtClean="0"/>
              <a:t>1/20/2025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DE6FE75-3C93-430E-A11F-0729BD227234}" type="slidenum">
              <a:rPr lang="en-US" smtClean="0"/>
              <a:t>‹#›</a:t>
            </a:fld>
            <a:endParaRPr lang="en-US" dirty="0"/>
          </a:p>
        </p:txBody>
      </p:sp>
    </p:spTree>
    <p:extLst>
      <p:ext uri="{BB962C8B-B14F-4D97-AF65-F5344CB8AC3E}">
        <p14:creationId xmlns:p14="http://schemas.microsoft.com/office/powerpoint/2010/main" val="98646903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Collag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4F82F76-1F28-4871-AA44-ADE3B29E465F}"/>
              </a:ext>
            </a:extLst>
          </p:cNvPr>
          <p:cNvSpPr/>
          <p:nvPr userDrawn="1"/>
        </p:nvSpPr>
        <p:spPr>
          <a:xfrm>
            <a:off x="800100" y="1009666"/>
            <a:ext cx="5292727" cy="4847145"/>
          </a:xfrm>
          <a:prstGeom prst="rect">
            <a:avLst/>
          </a:prstGeom>
          <a:solidFill>
            <a:schemeClr val="bg1"/>
          </a:solidFill>
          <a:ln w="82550" cmpd="thickThin">
            <a:solidFill>
              <a:schemeClr val="bg1">
                <a:lumMod val="6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defRPr/>
            </a:pPr>
            <a:endParaRPr lang="en-ZA" sz="1350">
              <a:solidFill>
                <a:prstClr val="white"/>
              </a:solidFill>
            </a:endParaRPr>
          </a:p>
        </p:txBody>
      </p:sp>
      <p:sp>
        <p:nvSpPr>
          <p:cNvPr id="2" name="Title 1"/>
          <p:cNvSpPr>
            <a:spLocks noGrp="1"/>
          </p:cNvSpPr>
          <p:nvPr>
            <p:ph type="title" hasCustomPrompt="1"/>
          </p:nvPr>
        </p:nvSpPr>
        <p:spPr>
          <a:xfrm>
            <a:off x="6162675" y="982133"/>
            <a:ext cx="2009774" cy="1412725"/>
          </a:xfrm>
        </p:spPr>
        <p:txBody>
          <a:bodyPr anchor="t"/>
          <a:lstStyle>
            <a:lvl1pPr algn="r">
              <a:defRPr/>
            </a:lvl1pPr>
          </a:lstStyle>
          <a:p>
            <a:r>
              <a:rPr lang="en-US" dirty="0"/>
              <a:t>Click to title</a:t>
            </a:r>
          </a:p>
        </p:txBody>
      </p:sp>
      <p:sp>
        <p:nvSpPr>
          <p:cNvPr id="4" name="Date Placeholder 3"/>
          <p:cNvSpPr>
            <a:spLocks noGrp="1"/>
          </p:cNvSpPr>
          <p:nvPr>
            <p:ph type="dt" sz="half" idx="10"/>
          </p:nvPr>
        </p:nvSpPr>
        <p:spPr/>
        <p:txBody>
          <a:bodyPr/>
          <a:lstStyle/>
          <a:p>
            <a:pPr defTabSz="342900">
              <a:defRPr/>
            </a:pPr>
            <a:fld id="{846CE7D5-CF57-46EF-B807-FDD0502418D4}" type="datetimeFigureOut">
              <a:rPr lang="en-US" smtClean="0">
                <a:solidFill>
                  <a:prstClr val="black"/>
                </a:solidFill>
              </a:rPr>
              <a:pPr defTabSz="342900">
                <a:defRPr/>
              </a:pPr>
              <a:t>1/20/2025</a:t>
            </a:fld>
            <a:endParaRPr lang="en-US">
              <a:solidFill>
                <a:prstClr val="black"/>
              </a:solidFill>
            </a:endParaRPr>
          </a:p>
        </p:txBody>
      </p:sp>
      <p:sp>
        <p:nvSpPr>
          <p:cNvPr id="5" name="Footer Placeholder 4"/>
          <p:cNvSpPr>
            <a:spLocks noGrp="1"/>
          </p:cNvSpPr>
          <p:nvPr>
            <p:ph type="ftr" sz="quarter" idx="11"/>
          </p:nvPr>
        </p:nvSpPr>
        <p:spPr/>
        <p:txBody>
          <a:bodyPr/>
          <a:lstStyle/>
          <a:p>
            <a:pPr defTabSz="342900">
              <a:defRPr/>
            </a:pPr>
            <a:endParaRPr lang="en-US" dirty="0">
              <a:solidFill>
                <a:prstClr val="black"/>
              </a:solidFill>
            </a:endParaRPr>
          </a:p>
        </p:txBody>
      </p:sp>
      <p:sp>
        <p:nvSpPr>
          <p:cNvPr id="6" name="Slide Number Placeholder 5"/>
          <p:cNvSpPr>
            <a:spLocks noGrp="1"/>
          </p:cNvSpPr>
          <p:nvPr>
            <p:ph type="sldNum" sz="quarter" idx="12"/>
          </p:nvPr>
        </p:nvSpPr>
        <p:spPr/>
        <p:txBody>
          <a:bodyPr/>
          <a:lstStyle/>
          <a:p>
            <a:pPr defTabSz="342900">
              <a:defRPr/>
            </a:pPr>
            <a:fld id="{330EA680-D336-4FF7-8B7A-9848BB0A1C32}" type="slidenum">
              <a:rPr lang="en-US" smtClean="0">
                <a:solidFill>
                  <a:prstClr val="black"/>
                </a:solidFill>
              </a:rPr>
              <a:pPr defTabSz="342900">
                <a:defRPr/>
              </a:pPr>
              <a:t>‹#›</a:t>
            </a:fld>
            <a:endParaRPr lang="en-US">
              <a:solidFill>
                <a:prstClr val="black"/>
              </a:solidFill>
            </a:endParaRPr>
          </a:p>
        </p:txBody>
      </p:sp>
      <p:sp>
        <p:nvSpPr>
          <p:cNvPr id="11" name="Picture Placeholder 10">
            <a:extLst>
              <a:ext uri="{FF2B5EF4-FFF2-40B4-BE49-F238E27FC236}">
                <a16:creationId xmlns:a16="http://schemas.microsoft.com/office/drawing/2014/main" id="{087D12F9-00B3-48A4-8EFB-78ACCA9F99DC}"/>
              </a:ext>
            </a:extLst>
          </p:cNvPr>
          <p:cNvSpPr>
            <a:spLocks noGrp="1"/>
          </p:cNvSpPr>
          <p:nvPr>
            <p:ph type="pic" sz="quarter" idx="13" hasCustomPrompt="1"/>
          </p:nvPr>
        </p:nvSpPr>
        <p:spPr>
          <a:xfrm>
            <a:off x="4111539" y="1318687"/>
            <a:ext cx="1753870" cy="2881988"/>
          </a:xfrm>
          <a:solidFill>
            <a:schemeClr val="bg1">
              <a:lumMod val="95000"/>
            </a:schemeClr>
          </a:solidFill>
        </p:spPr>
        <p:txBody>
          <a:bodyPr anchor="ctr"/>
          <a:lstStyle>
            <a:lvl1pPr marL="0" indent="0" algn="ctr">
              <a:buNone/>
              <a:defRPr sz="900" i="1"/>
            </a:lvl1pPr>
          </a:lstStyle>
          <a:p>
            <a:r>
              <a:rPr lang="en-ZA" dirty="0"/>
              <a:t>Pictures of buildings</a:t>
            </a:r>
          </a:p>
        </p:txBody>
      </p:sp>
      <p:sp>
        <p:nvSpPr>
          <p:cNvPr id="12" name="Picture Placeholder 10">
            <a:extLst>
              <a:ext uri="{FF2B5EF4-FFF2-40B4-BE49-F238E27FC236}">
                <a16:creationId xmlns:a16="http://schemas.microsoft.com/office/drawing/2014/main" id="{242B44F9-2E79-4910-8D1A-CE37EF05242B}"/>
              </a:ext>
            </a:extLst>
          </p:cNvPr>
          <p:cNvSpPr>
            <a:spLocks noGrp="1"/>
          </p:cNvSpPr>
          <p:nvPr>
            <p:ph type="pic" sz="quarter" idx="14" hasCustomPrompt="1"/>
          </p:nvPr>
        </p:nvSpPr>
        <p:spPr>
          <a:xfrm>
            <a:off x="1030667" y="3128437"/>
            <a:ext cx="2980972" cy="2424639"/>
          </a:xfrm>
          <a:solidFill>
            <a:schemeClr val="bg1">
              <a:lumMod val="95000"/>
            </a:schemeClr>
          </a:solidFill>
        </p:spPr>
        <p:txBody>
          <a:bodyPr anchor="ctr"/>
          <a:lstStyle>
            <a:lvl1pPr marL="0" marR="0" indent="0" algn="ctr" defTabSz="342900" rtl="0" eaLnBrk="1" fontAlgn="auto" latinLnBrk="0" hangingPunct="1">
              <a:lnSpc>
                <a:spcPct val="100000"/>
              </a:lnSpc>
              <a:spcBef>
                <a:spcPct val="20000"/>
              </a:spcBef>
              <a:spcAft>
                <a:spcPts val="450"/>
              </a:spcAft>
              <a:buClr>
                <a:schemeClr val="accent1"/>
              </a:buClr>
              <a:buSzPct val="115000"/>
              <a:buFont typeface="Arial"/>
              <a:buNone/>
              <a:tabLst/>
              <a:defRPr sz="900" i="1"/>
            </a:lvl1pPr>
          </a:lstStyle>
          <a:p>
            <a:pPr marL="0" marR="0" lvl="0" indent="0" algn="ctr" defTabSz="342900" rtl="0" eaLnBrk="1" fontAlgn="auto" latinLnBrk="0" hangingPunct="1">
              <a:lnSpc>
                <a:spcPct val="100000"/>
              </a:lnSpc>
              <a:spcBef>
                <a:spcPct val="20000"/>
              </a:spcBef>
              <a:spcAft>
                <a:spcPts val="450"/>
              </a:spcAft>
              <a:buClr>
                <a:schemeClr val="accent1"/>
              </a:buClr>
              <a:buSzPct val="115000"/>
              <a:buFont typeface="Arial"/>
              <a:buNone/>
              <a:tabLst/>
              <a:defRPr/>
            </a:pPr>
            <a:r>
              <a:rPr lang="en-ZA" dirty="0"/>
              <a:t> Pictures of jobs</a:t>
            </a:r>
          </a:p>
        </p:txBody>
      </p:sp>
      <p:sp>
        <p:nvSpPr>
          <p:cNvPr id="13" name="Picture Placeholder 10">
            <a:extLst>
              <a:ext uri="{FF2B5EF4-FFF2-40B4-BE49-F238E27FC236}">
                <a16:creationId xmlns:a16="http://schemas.microsoft.com/office/drawing/2014/main" id="{68412D06-1A64-446B-8E3E-026437ADFB5D}"/>
              </a:ext>
            </a:extLst>
          </p:cNvPr>
          <p:cNvSpPr>
            <a:spLocks noGrp="1"/>
          </p:cNvSpPr>
          <p:nvPr>
            <p:ph type="pic" sz="quarter" idx="15" hasCustomPrompt="1"/>
          </p:nvPr>
        </p:nvSpPr>
        <p:spPr>
          <a:xfrm>
            <a:off x="2700338" y="1318688"/>
            <a:ext cx="1311300" cy="1680173"/>
          </a:xfrm>
          <a:solidFill>
            <a:schemeClr val="bg1">
              <a:lumMod val="95000"/>
            </a:schemeClr>
          </a:solidFill>
        </p:spPr>
        <p:txBody>
          <a:bodyPr anchor="ctr"/>
          <a:lstStyle>
            <a:lvl1pPr marL="0" marR="0" indent="0" algn="ctr" defTabSz="342900" rtl="0" eaLnBrk="1" fontAlgn="auto" latinLnBrk="0" hangingPunct="1">
              <a:lnSpc>
                <a:spcPct val="100000"/>
              </a:lnSpc>
              <a:spcBef>
                <a:spcPct val="20000"/>
              </a:spcBef>
              <a:spcAft>
                <a:spcPts val="450"/>
              </a:spcAft>
              <a:buClr>
                <a:schemeClr val="accent1"/>
              </a:buClr>
              <a:buSzPct val="115000"/>
              <a:buFont typeface="Arial"/>
              <a:buNone/>
              <a:tabLst/>
              <a:defRPr sz="900" i="1"/>
            </a:lvl1pPr>
          </a:lstStyle>
          <a:p>
            <a:pPr marL="0" marR="0" lvl="0" indent="0" algn="ctr" defTabSz="342900" rtl="0" eaLnBrk="1" fontAlgn="auto" latinLnBrk="0" hangingPunct="1">
              <a:lnSpc>
                <a:spcPct val="100000"/>
              </a:lnSpc>
              <a:spcBef>
                <a:spcPct val="20000"/>
              </a:spcBef>
              <a:spcAft>
                <a:spcPts val="450"/>
              </a:spcAft>
              <a:buClr>
                <a:schemeClr val="accent1"/>
              </a:buClr>
              <a:buSzPct val="115000"/>
              <a:buFont typeface="Arial"/>
              <a:buNone/>
              <a:tabLst/>
              <a:defRPr/>
            </a:pPr>
            <a:r>
              <a:rPr lang="en-ZA" dirty="0"/>
              <a:t>Pictures of transportation</a:t>
            </a:r>
          </a:p>
        </p:txBody>
      </p:sp>
      <p:sp>
        <p:nvSpPr>
          <p:cNvPr id="14" name="Picture Placeholder 10">
            <a:extLst>
              <a:ext uri="{FF2B5EF4-FFF2-40B4-BE49-F238E27FC236}">
                <a16:creationId xmlns:a16="http://schemas.microsoft.com/office/drawing/2014/main" id="{3152ED43-82C8-44B9-8B8E-2C0C9CEB1F19}"/>
              </a:ext>
            </a:extLst>
          </p:cNvPr>
          <p:cNvSpPr>
            <a:spLocks noGrp="1"/>
          </p:cNvSpPr>
          <p:nvPr>
            <p:ph type="pic" sz="quarter" idx="16" hasCustomPrompt="1"/>
          </p:nvPr>
        </p:nvSpPr>
        <p:spPr>
          <a:xfrm>
            <a:off x="1030667" y="1318688"/>
            <a:ext cx="1569770" cy="1680173"/>
          </a:xfrm>
          <a:solidFill>
            <a:schemeClr val="bg1">
              <a:lumMod val="95000"/>
            </a:schemeClr>
          </a:solidFill>
        </p:spPr>
        <p:txBody>
          <a:bodyPr anchor="ctr"/>
          <a:lstStyle>
            <a:lvl1pPr marL="0" indent="0" algn="ctr">
              <a:buNone/>
              <a:defRPr sz="900" i="1"/>
            </a:lvl1pPr>
          </a:lstStyle>
          <a:p>
            <a:r>
              <a:rPr lang="en-ZA" dirty="0"/>
              <a:t>Pictures of clothing</a:t>
            </a:r>
          </a:p>
        </p:txBody>
      </p:sp>
      <p:sp>
        <p:nvSpPr>
          <p:cNvPr id="19" name="Picture Placeholder 10">
            <a:extLst>
              <a:ext uri="{FF2B5EF4-FFF2-40B4-BE49-F238E27FC236}">
                <a16:creationId xmlns:a16="http://schemas.microsoft.com/office/drawing/2014/main" id="{0BCC3DC8-BDE4-4B07-A8CA-0321A364356B}"/>
              </a:ext>
            </a:extLst>
          </p:cNvPr>
          <p:cNvSpPr>
            <a:spLocks noGrp="1"/>
          </p:cNvSpPr>
          <p:nvPr>
            <p:ph type="pic" sz="quarter" idx="17" hasCustomPrompt="1"/>
          </p:nvPr>
        </p:nvSpPr>
        <p:spPr>
          <a:xfrm>
            <a:off x="4111539" y="4333875"/>
            <a:ext cx="1753870" cy="1219200"/>
          </a:xfrm>
          <a:solidFill>
            <a:schemeClr val="bg1">
              <a:lumMod val="95000"/>
            </a:schemeClr>
          </a:solidFill>
        </p:spPr>
        <p:txBody>
          <a:bodyPr anchor="ctr"/>
          <a:lstStyle>
            <a:lvl1pPr marL="0" marR="0" indent="0" algn="ctr" defTabSz="342900" rtl="0" eaLnBrk="1" fontAlgn="auto" latinLnBrk="0" hangingPunct="1">
              <a:lnSpc>
                <a:spcPct val="100000"/>
              </a:lnSpc>
              <a:spcBef>
                <a:spcPct val="20000"/>
              </a:spcBef>
              <a:spcAft>
                <a:spcPts val="450"/>
              </a:spcAft>
              <a:buClr>
                <a:schemeClr val="accent1"/>
              </a:buClr>
              <a:buSzPct val="115000"/>
              <a:buFont typeface="Arial"/>
              <a:buNone/>
              <a:tabLst/>
              <a:defRPr sz="900" i="1"/>
            </a:lvl1pPr>
          </a:lstStyle>
          <a:p>
            <a:pPr marL="0" marR="0" lvl="0" indent="0" algn="ctr" defTabSz="342900" rtl="0" eaLnBrk="1" fontAlgn="auto" latinLnBrk="0" hangingPunct="1">
              <a:lnSpc>
                <a:spcPct val="100000"/>
              </a:lnSpc>
              <a:spcBef>
                <a:spcPct val="20000"/>
              </a:spcBef>
              <a:spcAft>
                <a:spcPts val="450"/>
              </a:spcAft>
              <a:buClr>
                <a:schemeClr val="accent1"/>
              </a:buClr>
              <a:buSzPct val="115000"/>
              <a:buFont typeface="Arial"/>
              <a:buNone/>
              <a:tabLst/>
              <a:defRPr/>
            </a:pPr>
            <a:r>
              <a:rPr lang="en-US" dirty="0"/>
              <a:t>Pictures of other items that capture the era</a:t>
            </a:r>
            <a:endParaRPr lang="en-ZA" dirty="0"/>
          </a:p>
        </p:txBody>
      </p:sp>
      <p:sp>
        <p:nvSpPr>
          <p:cNvPr id="21" name="Text Placeholder 20">
            <a:extLst>
              <a:ext uri="{FF2B5EF4-FFF2-40B4-BE49-F238E27FC236}">
                <a16:creationId xmlns:a16="http://schemas.microsoft.com/office/drawing/2014/main" id="{2E769B50-B286-4700-AFD4-EFDA8F2FBA04}"/>
              </a:ext>
            </a:extLst>
          </p:cNvPr>
          <p:cNvSpPr>
            <a:spLocks noGrp="1"/>
          </p:cNvSpPr>
          <p:nvPr>
            <p:ph type="body" sz="quarter" idx="18" hasCustomPrompt="1"/>
          </p:nvPr>
        </p:nvSpPr>
        <p:spPr>
          <a:xfrm>
            <a:off x="6162675" y="2507047"/>
            <a:ext cx="2009774" cy="3349763"/>
          </a:xfrm>
        </p:spPr>
        <p:txBody>
          <a:bodyPr/>
          <a:lstStyle>
            <a:lvl1pPr marL="0" indent="0" algn="r">
              <a:buNone/>
              <a:defRPr/>
            </a:lvl1pPr>
            <a:lvl2pPr marL="342900" indent="0" algn="r">
              <a:buNone/>
              <a:defRPr/>
            </a:lvl2pPr>
            <a:lvl3pPr marL="685800" indent="0" algn="r">
              <a:buNone/>
              <a:defRPr/>
            </a:lvl3pPr>
            <a:lvl4pPr marL="1028700" indent="0" algn="r">
              <a:buNone/>
              <a:defRPr/>
            </a:lvl4pPr>
            <a:lvl5pPr marL="1371600" indent="0" algn="r">
              <a:buNone/>
              <a:defRPr/>
            </a:lvl5pPr>
          </a:lstStyle>
          <a:p>
            <a:pPr lvl="0"/>
            <a:r>
              <a:rPr lang="en-US" dirty="0" err="1"/>
              <a:t>Subheader</a:t>
            </a:r>
            <a:endParaRPr lang="en-ZA" dirty="0"/>
          </a:p>
        </p:txBody>
      </p:sp>
    </p:spTree>
    <p:extLst>
      <p:ext uri="{BB962C8B-B14F-4D97-AF65-F5344CB8AC3E}">
        <p14:creationId xmlns:p14="http://schemas.microsoft.com/office/powerpoint/2010/main" val="18049880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Big Photo">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3CE66FB-7564-43B1-9A0A-6594394A243B}"/>
              </a:ext>
            </a:extLst>
          </p:cNvPr>
          <p:cNvSpPr/>
          <p:nvPr userDrawn="1"/>
        </p:nvSpPr>
        <p:spPr>
          <a:xfrm>
            <a:off x="357188" y="476250"/>
            <a:ext cx="8429625" cy="592455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defRPr/>
            </a:pPr>
            <a:endParaRPr lang="en-ZA" sz="1350">
              <a:solidFill>
                <a:prstClr val="white"/>
              </a:solidFill>
            </a:endParaRPr>
          </a:p>
        </p:txBody>
      </p:sp>
      <p:sp>
        <p:nvSpPr>
          <p:cNvPr id="11" name="Picture Placeholder 10">
            <a:extLst>
              <a:ext uri="{FF2B5EF4-FFF2-40B4-BE49-F238E27FC236}">
                <a16:creationId xmlns:a16="http://schemas.microsoft.com/office/drawing/2014/main" id="{D335E96D-A567-4898-B2BA-3B8C2F40BA6E}"/>
              </a:ext>
            </a:extLst>
          </p:cNvPr>
          <p:cNvSpPr>
            <a:spLocks noGrp="1"/>
          </p:cNvSpPr>
          <p:nvPr>
            <p:ph type="pic" sz="quarter" idx="10" hasCustomPrompt="1"/>
          </p:nvPr>
        </p:nvSpPr>
        <p:spPr>
          <a:xfrm>
            <a:off x="414000" y="567000"/>
            <a:ext cx="8316000" cy="5724000"/>
          </a:xfrm>
          <a:solidFill>
            <a:schemeClr val="bg1">
              <a:lumMod val="95000"/>
            </a:schemeClr>
          </a:solidFill>
        </p:spPr>
        <p:txBody>
          <a:bodyPr anchor="ctr"/>
          <a:lstStyle>
            <a:lvl1pPr marL="0" indent="0" algn="ctr">
              <a:buNone/>
              <a:defRPr sz="1200" i="1">
                <a:solidFill>
                  <a:schemeClr val="tx1">
                    <a:lumMod val="85000"/>
                    <a:lumOff val="15000"/>
                  </a:schemeClr>
                </a:solidFill>
              </a:defRPr>
            </a:lvl1pPr>
          </a:lstStyle>
          <a:p>
            <a:r>
              <a:rPr lang="en-ZA" dirty="0"/>
              <a:t>Insert an iconic picture from the era</a:t>
            </a:r>
          </a:p>
        </p:txBody>
      </p:sp>
      <p:sp>
        <p:nvSpPr>
          <p:cNvPr id="2" name="Title 1"/>
          <p:cNvSpPr>
            <a:spLocks noGrp="1"/>
          </p:cNvSpPr>
          <p:nvPr>
            <p:ph type="title"/>
          </p:nvPr>
        </p:nvSpPr>
        <p:spPr>
          <a:xfrm>
            <a:off x="971552" y="692939"/>
            <a:ext cx="7200897" cy="751418"/>
          </a:xfrm>
        </p:spPr>
        <p:txBody>
          <a:bodyPr/>
          <a:lstStyle/>
          <a:p>
            <a:r>
              <a:rPr lang="en-US" smtClean="0"/>
              <a:t>Click to edit Master title style</a:t>
            </a:r>
            <a:endParaRPr lang="en-US" dirty="0"/>
          </a:p>
        </p:txBody>
      </p:sp>
      <p:pic>
        <p:nvPicPr>
          <p:cNvPr id="7" name="Picture 6" descr="HD-PanelContent-GrommetsCombined.png">
            <a:extLst>
              <a:ext uri="{FF2B5EF4-FFF2-40B4-BE49-F238E27FC236}">
                <a16:creationId xmlns:a16="http://schemas.microsoft.com/office/drawing/2014/main" id="{EE5D561D-B993-4D57-A306-77777AD90903}"/>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471496" y="631070"/>
            <a:ext cx="180361" cy="238041"/>
          </a:xfrm>
          <a:prstGeom prst="ellipse">
            <a:avLst/>
          </a:prstGeom>
          <a:effectLst>
            <a:outerShdw blurRad="12700" dir="2700000" sx="102000" sy="102000" algn="tl" rotWithShape="0">
              <a:prstClr val="black">
                <a:alpha val="40000"/>
              </a:prstClr>
            </a:outerShdw>
          </a:effectLst>
        </p:spPr>
      </p:pic>
      <p:pic>
        <p:nvPicPr>
          <p:cNvPr id="8" name="Picture 7" descr="HD-PanelContent-GrommetsCombined.png">
            <a:extLst>
              <a:ext uri="{FF2B5EF4-FFF2-40B4-BE49-F238E27FC236}">
                <a16:creationId xmlns:a16="http://schemas.microsoft.com/office/drawing/2014/main" id="{56E46F13-579D-42C5-8CB9-411911275FAF}"/>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8492144" y="631070"/>
            <a:ext cx="180361" cy="238041"/>
          </a:xfrm>
          <a:prstGeom prst="ellipse">
            <a:avLst/>
          </a:prstGeom>
          <a:effectLst>
            <a:outerShdw blurRad="12700" dir="2700000" sx="102000" sy="102000" algn="tl" rotWithShape="0">
              <a:prstClr val="black">
                <a:alpha val="40000"/>
              </a:prstClr>
            </a:outerShdw>
          </a:effectLst>
        </p:spPr>
      </p:pic>
      <p:pic>
        <p:nvPicPr>
          <p:cNvPr id="9" name="Picture 8" descr="HD-PanelContent-GrommetsCombined.png">
            <a:extLst>
              <a:ext uri="{FF2B5EF4-FFF2-40B4-BE49-F238E27FC236}">
                <a16:creationId xmlns:a16="http://schemas.microsoft.com/office/drawing/2014/main" id="{E055F617-AE0E-412B-BD58-B6C6F1E57E24}"/>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471496" y="5996030"/>
            <a:ext cx="180361" cy="238041"/>
          </a:xfrm>
          <a:prstGeom prst="ellipse">
            <a:avLst/>
          </a:prstGeom>
          <a:effectLst>
            <a:outerShdw blurRad="12700" dir="2700000" sx="102000" sy="102000" algn="tl" rotWithShape="0">
              <a:prstClr val="black">
                <a:alpha val="40000"/>
              </a:prstClr>
            </a:outerShdw>
          </a:effectLst>
        </p:spPr>
      </p:pic>
      <p:pic>
        <p:nvPicPr>
          <p:cNvPr id="10" name="Picture 9" descr="HD-PanelContent-GrommetsCombined.png">
            <a:extLst>
              <a:ext uri="{FF2B5EF4-FFF2-40B4-BE49-F238E27FC236}">
                <a16:creationId xmlns:a16="http://schemas.microsoft.com/office/drawing/2014/main" id="{E6A3ABD2-1E11-490E-83ED-21CCB187892B}"/>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8492144" y="5996030"/>
            <a:ext cx="180361" cy="238041"/>
          </a:xfrm>
          <a:prstGeom prst="ellipse">
            <a:avLst/>
          </a:prstGeom>
          <a:effectLst>
            <a:outerShdw blurRad="12700" dir="2700000" sx="102000" sy="102000" algn="tl" rotWithShape="0">
              <a:prstClr val="black">
                <a:alpha val="40000"/>
              </a:prstClr>
            </a:outerShdw>
          </a:effectLst>
        </p:spPr>
      </p:pic>
    </p:spTree>
    <p:extLst>
      <p:ext uri="{BB962C8B-B14F-4D97-AF65-F5344CB8AC3E}">
        <p14:creationId xmlns:p14="http://schemas.microsoft.com/office/powerpoint/2010/main" val="9233330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Content + Right Photo">
    <p:spTree>
      <p:nvGrpSpPr>
        <p:cNvPr id="1" name=""/>
        <p:cNvGrpSpPr/>
        <p:nvPr/>
      </p:nvGrpSpPr>
      <p:grpSpPr>
        <a:xfrm>
          <a:off x="0" y="0"/>
          <a:ext cx="0" cy="0"/>
          <a:chOff x="0" y="0"/>
          <a:chExt cx="0" cy="0"/>
        </a:xfrm>
      </p:grpSpPr>
      <p:cxnSp>
        <p:nvCxnSpPr>
          <p:cNvPr id="8" name="Straight Connector 7"/>
          <p:cNvCxnSpPr>
            <a:cxnSpLocks/>
          </p:cNvCxnSpPr>
          <p:nvPr/>
        </p:nvCxnSpPr>
        <p:spPr>
          <a:xfrm>
            <a:off x="971551" y="2421466"/>
            <a:ext cx="2685286"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hasCustomPrompt="1"/>
          </p:nvPr>
        </p:nvSpPr>
        <p:spPr>
          <a:xfrm>
            <a:off x="971552" y="982133"/>
            <a:ext cx="2685285" cy="1303867"/>
          </a:xfrm>
        </p:spPr>
        <p:txBody>
          <a:bodyPr/>
          <a:lstStyle>
            <a:lvl1pPr algn="l">
              <a:defRPr/>
            </a:lvl1pPr>
          </a:lstStyle>
          <a:p>
            <a:r>
              <a:rPr lang="en-US" dirty="0"/>
              <a:t>Click to edit title</a:t>
            </a:r>
          </a:p>
        </p:txBody>
      </p:sp>
      <p:sp>
        <p:nvSpPr>
          <p:cNvPr id="3" name="Content Placeholder 2"/>
          <p:cNvSpPr>
            <a:spLocks noGrp="1"/>
          </p:cNvSpPr>
          <p:nvPr>
            <p:ph sz="half" idx="1"/>
          </p:nvPr>
        </p:nvSpPr>
        <p:spPr>
          <a:xfrm>
            <a:off x="971551" y="2560320"/>
            <a:ext cx="2685286" cy="3310128"/>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defTabSz="342900">
              <a:defRPr/>
            </a:pPr>
            <a:fld id="{846CE7D5-CF57-46EF-B807-FDD0502418D4}" type="datetimeFigureOut">
              <a:rPr lang="en-US" smtClean="0">
                <a:solidFill>
                  <a:prstClr val="black"/>
                </a:solidFill>
              </a:rPr>
              <a:pPr defTabSz="342900">
                <a:defRPr/>
              </a:pPr>
              <a:t>1/20/2025</a:t>
            </a:fld>
            <a:endParaRPr lang="en-US">
              <a:solidFill>
                <a:prstClr val="black"/>
              </a:solidFill>
            </a:endParaRPr>
          </a:p>
        </p:txBody>
      </p:sp>
      <p:sp>
        <p:nvSpPr>
          <p:cNvPr id="6" name="Footer Placeholder 5"/>
          <p:cNvSpPr>
            <a:spLocks noGrp="1"/>
          </p:cNvSpPr>
          <p:nvPr>
            <p:ph type="ftr" sz="quarter" idx="11"/>
          </p:nvPr>
        </p:nvSpPr>
        <p:spPr/>
        <p:txBody>
          <a:bodyPr/>
          <a:lstStyle/>
          <a:p>
            <a:pPr defTabSz="342900">
              <a:defRPr/>
            </a:pPr>
            <a:endParaRPr lang="en-US">
              <a:solidFill>
                <a:prstClr val="black"/>
              </a:solidFill>
            </a:endParaRPr>
          </a:p>
        </p:txBody>
      </p:sp>
      <p:sp>
        <p:nvSpPr>
          <p:cNvPr id="7" name="Slide Number Placeholder 6"/>
          <p:cNvSpPr>
            <a:spLocks noGrp="1"/>
          </p:cNvSpPr>
          <p:nvPr>
            <p:ph type="sldNum" sz="quarter" idx="12"/>
          </p:nvPr>
        </p:nvSpPr>
        <p:spPr/>
        <p:txBody>
          <a:bodyPr/>
          <a:lstStyle/>
          <a:p>
            <a:pPr defTabSz="342900">
              <a:defRPr/>
            </a:pPr>
            <a:fld id="{330EA680-D336-4FF7-8B7A-9848BB0A1C32}" type="slidenum">
              <a:rPr lang="en-US" smtClean="0">
                <a:solidFill>
                  <a:prstClr val="black"/>
                </a:solidFill>
              </a:rPr>
              <a:pPr defTabSz="342900">
                <a:defRPr/>
              </a:pPr>
              <a:t>‹#›</a:t>
            </a:fld>
            <a:endParaRPr lang="en-US">
              <a:solidFill>
                <a:prstClr val="black"/>
              </a:solidFill>
            </a:endParaRPr>
          </a:p>
        </p:txBody>
      </p:sp>
      <p:sp>
        <p:nvSpPr>
          <p:cNvPr id="10" name="Parallelogram 9">
            <a:extLst>
              <a:ext uri="{FF2B5EF4-FFF2-40B4-BE49-F238E27FC236}">
                <a16:creationId xmlns:a16="http://schemas.microsoft.com/office/drawing/2014/main" id="{9C4F6082-2952-43DC-9B9C-74C88B262CE9}"/>
              </a:ext>
            </a:extLst>
          </p:cNvPr>
          <p:cNvSpPr/>
          <p:nvPr userDrawn="1"/>
        </p:nvSpPr>
        <p:spPr>
          <a:xfrm rot="5400000">
            <a:off x="4596593" y="2063901"/>
            <a:ext cx="4037344" cy="4481543"/>
          </a:xfrm>
          <a:prstGeom prst="parallelogram">
            <a:avLst>
              <a:gd name="adj" fmla="val 12608"/>
            </a:avLst>
          </a:prstGeom>
          <a:gradFill>
            <a:gsLst>
              <a:gs pos="11000">
                <a:schemeClr val="tx1">
                  <a:alpha val="0"/>
                </a:schemeClr>
              </a:gs>
              <a:gs pos="100000">
                <a:schemeClr val="tx1"/>
              </a:gs>
            </a:gsLst>
            <a:lin ang="5400000" scaled="1"/>
          </a:gradFill>
          <a:ln>
            <a:noFill/>
          </a:ln>
          <a:effectLst>
            <a:softEdge rad="317500"/>
          </a:effectLst>
          <a:scene3d>
            <a:camera prst="orthographicFront"/>
            <a:lightRig rig="threePt" dir="t">
              <a:rot lat="0" lon="0" rev="20400000"/>
            </a:lightRig>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defRPr/>
            </a:pPr>
            <a:endParaRPr lang="en-ZA" sz="1350">
              <a:solidFill>
                <a:prstClr val="white"/>
              </a:solidFill>
            </a:endParaRPr>
          </a:p>
        </p:txBody>
      </p:sp>
      <p:sp>
        <p:nvSpPr>
          <p:cNvPr id="11" name="Rectangle: Rounded Corners 10">
            <a:extLst>
              <a:ext uri="{FF2B5EF4-FFF2-40B4-BE49-F238E27FC236}">
                <a16:creationId xmlns:a16="http://schemas.microsoft.com/office/drawing/2014/main" id="{67618976-780E-4131-85CD-66F013F5ACDE}"/>
              </a:ext>
            </a:extLst>
          </p:cNvPr>
          <p:cNvSpPr/>
          <p:nvPr userDrawn="1"/>
        </p:nvSpPr>
        <p:spPr>
          <a:xfrm rot="-120000">
            <a:off x="4029085" y="869569"/>
            <a:ext cx="4277768" cy="4902845"/>
          </a:xfrm>
          <a:prstGeom prst="roundRect">
            <a:avLst>
              <a:gd name="adj" fmla="val 454"/>
            </a:avLst>
          </a:prstGeom>
          <a:blipFill dpi="0" rotWithShape="1">
            <a:blip r:embed="rId2" cstate="screen">
              <a:extLst>
                <a:ext uri="{BEBA8EAE-BF5A-486C-A8C5-ECC9F3942E4B}">
                  <a14:imgProps xmlns:a14="http://schemas.microsoft.com/office/drawing/2010/main">
                    <a14:imgLayer r:embed="rId3">
                      <a14:imgEffect>
                        <a14:sharpenSoften amount="64000"/>
                      </a14:imgEffect>
                      <a14:imgEffect>
                        <a14:saturation sat="0"/>
                      </a14:imgEffect>
                      <a14:imgEffect>
                        <a14:brightnessContrast bright="4000"/>
                      </a14:imgEffect>
                    </a14:imgLayer>
                  </a14:imgProps>
                </a:ext>
                <a:ext uri="{28A0092B-C50C-407E-A947-70E740481C1C}">
                  <a14:useLocalDpi xmlns:a14="http://schemas.microsoft.com/office/drawing/2010/main"/>
                </a:ext>
              </a:extLst>
            </a:blip>
            <a:srcRect/>
            <a:tile tx="0" ty="0" sx="20000" sy="20000" flip="xy" algn="tl"/>
          </a:blipFill>
          <a:ln>
            <a:noFill/>
          </a:ln>
          <a:effectLst/>
          <a:scene3d>
            <a:camera prst="orthographicFront"/>
            <a:lightRig rig="threePt" dir="t">
              <a:rot lat="0" lon="0" rev="20400000"/>
            </a:lightRig>
          </a:scene3d>
          <a:sp3d>
            <a:bevelT w="12700" h="63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defRPr/>
            </a:pPr>
            <a:endParaRPr lang="en-ZA" sz="1350">
              <a:solidFill>
                <a:prstClr val="white"/>
              </a:solidFill>
            </a:endParaRPr>
          </a:p>
        </p:txBody>
      </p:sp>
      <p:sp>
        <p:nvSpPr>
          <p:cNvPr id="12" name="Picture Placeholder 17">
            <a:extLst>
              <a:ext uri="{FF2B5EF4-FFF2-40B4-BE49-F238E27FC236}">
                <a16:creationId xmlns:a16="http://schemas.microsoft.com/office/drawing/2014/main" id="{01E4A9BC-C863-435A-8A18-508AE86DCBB7}"/>
              </a:ext>
            </a:extLst>
          </p:cNvPr>
          <p:cNvSpPr>
            <a:spLocks noGrp="1"/>
          </p:cNvSpPr>
          <p:nvPr>
            <p:ph type="pic" sz="quarter" idx="14" hasCustomPrompt="1"/>
          </p:nvPr>
        </p:nvSpPr>
        <p:spPr>
          <a:xfrm rot="-120000" flipH="1">
            <a:off x="4188023" y="1077709"/>
            <a:ext cx="3959891" cy="4486565"/>
          </a:xfrm>
          <a:solidFill>
            <a:schemeClr val="tx1">
              <a:lumMod val="75000"/>
              <a:lumOff val="25000"/>
            </a:schemeClr>
          </a:solidFill>
          <a:effectLst>
            <a:innerShdw blurRad="25400" dist="12700" dir="13500000">
              <a:prstClr val="black">
                <a:alpha val="16000"/>
              </a:prstClr>
            </a:innerShdw>
          </a:effectLst>
        </p:spPr>
        <p:txBody>
          <a:bodyPr lIns="180000" rIns="180000" anchor="ctr"/>
          <a:lstStyle>
            <a:lvl1pPr marL="0" indent="0" algn="ctr">
              <a:buNone/>
              <a:defRPr sz="1200" i="1">
                <a:solidFill>
                  <a:schemeClr val="bg1"/>
                </a:solidFill>
                <a:latin typeface="+mn-lt"/>
                <a:cs typeface="Times New Roman" panose="02020603050405020304" pitchFamily="18" charset="0"/>
              </a:defRPr>
            </a:lvl1pPr>
          </a:lstStyle>
          <a:p>
            <a:r>
              <a:rPr lang="en-ZA" dirty="0"/>
              <a:t>Insert Photo or Drag &amp; Drop your Photo</a:t>
            </a:r>
          </a:p>
        </p:txBody>
      </p:sp>
    </p:spTree>
    <p:extLst>
      <p:ext uri="{BB962C8B-B14F-4D97-AF65-F5344CB8AC3E}">
        <p14:creationId xmlns:p14="http://schemas.microsoft.com/office/powerpoint/2010/main" val="10880961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Title + Content Alt">
    <p:spTree>
      <p:nvGrpSpPr>
        <p:cNvPr id="1" name=""/>
        <p:cNvGrpSpPr/>
        <p:nvPr/>
      </p:nvGrpSpPr>
      <p:grpSpPr>
        <a:xfrm>
          <a:off x="0" y="0"/>
          <a:ext cx="0" cy="0"/>
          <a:chOff x="0" y="0"/>
          <a:chExt cx="0" cy="0"/>
        </a:xfrm>
      </p:grpSpPr>
      <p:pic>
        <p:nvPicPr>
          <p:cNvPr id="9" name="Picture 8" descr="HD-PanelContent-GrommetsCombined.png">
            <a:extLst>
              <a:ext uri="{FF2B5EF4-FFF2-40B4-BE49-F238E27FC236}">
                <a16:creationId xmlns:a16="http://schemas.microsoft.com/office/drawing/2014/main" id="{7BD0150C-9F76-4D95-80BF-675693B48FA2}"/>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1619" cy="6856214"/>
          </a:xfrm>
          <a:prstGeom prst="rect">
            <a:avLst/>
          </a:prstGeom>
        </p:spPr>
      </p:pic>
      <p:cxnSp>
        <p:nvCxnSpPr>
          <p:cNvPr id="7" name="Straight Connector 6"/>
          <p:cNvCxnSpPr>
            <a:cxnSpLocks/>
          </p:cNvCxnSpPr>
          <p:nvPr/>
        </p:nvCxnSpPr>
        <p:spPr>
          <a:xfrm>
            <a:off x="971551" y="2421466"/>
            <a:ext cx="3502249" cy="0"/>
          </a:xfrm>
          <a:prstGeom prst="line">
            <a:avLst/>
          </a:prstGeom>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hasCustomPrompt="1"/>
          </p:nvPr>
        </p:nvSpPr>
        <p:spPr>
          <a:xfrm>
            <a:off x="971552" y="982133"/>
            <a:ext cx="3502248" cy="1303867"/>
          </a:xfrm>
        </p:spPr>
        <p:txBody>
          <a:bodyPr/>
          <a:lstStyle/>
          <a:p>
            <a:r>
              <a:rPr lang="en-US" dirty="0"/>
              <a:t>Click to edit title</a:t>
            </a:r>
          </a:p>
        </p:txBody>
      </p:sp>
      <p:sp>
        <p:nvSpPr>
          <p:cNvPr id="3" name="Content Placeholder 2"/>
          <p:cNvSpPr>
            <a:spLocks noGrp="1"/>
          </p:cNvSpPr>
          <p:nvPr>
            <p:ph idx="1"/>
          </p:nvPr>
        </p:nvSpPr>
        <p:spPr>
          <a:xfrm>
            <a:off x="971551" y="2556932"/>
            <a:ext cx="3502250" cy="3318936"/>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defTabSz="342900">
              <a:defRPr/>
            </a:pPr>
            <a:fld id="{846CE7D5-CF57-46EF-B807-FDD0502418D4}" type="datetimeFigureOut">
              <a:rPr lang="en-US" smtClean="0">
                <a:solidFill>
                  <a:prstClr val="black"/>
                </a:solidFill>
              </a:rPr>
              <a:pPr defTabSz="342900">
                <a:defRPr/>
              </a:pPr>
              <a:t>1/20/2025</a:t>
            </a:fld>
            <a:endParaRPr lang="en-US">
              <a:solidFill>
                <a:prstClr val="black"/>
              </a:solidFill>
            </a:endParaRPr>
          </a:p>
        </p:txBody>
      </p:sp>
      <p:sp>
        <p:nvSpPr>
          <p:cNvPr id="5" name="Footer Placeholder 4"/>
          <p:cNvSpPr>
            <a:spLocks noGrp="1"/>
          </p:cNvSpPr>
          <p:nvPr>
            <p:ph type="ftr" sz="quarter" idx="11"/>
          </p:nvPr>
        </p:nvSpPr>
        <p:spPr/>
        <p:txBody>
          <a:bodyPr/>
          <a:lstStyle/>
          <a:p>
            <a:pPr defTabSz="342900">
              <a:defRPr/>
            </a:pPr>
            <a:endParaRPr lang="en-US">
              <a:solidFill>
                <a:prstClr val="black"/>
              </a:solidFill>
            </a:endParaRPr>
          </a:p>
        </p:txBody>
      </p:sp>
      <p:sp>
        <p:nvSpPr>
          <p:cNvPr id="6" name="Slide Number Placeholder 5"/>
          <p:cNvSpPr>
            <a:spLocks noGrp="1"/>
          </p:cNvSpPr>
          <p:nvPr>
            <p:ph type="sldNum" sz="quarter" idx="12"/>
          </p:nvPr>
        </p:nvSpPr>
        <p:spPr/>
        <p:txBody>
          <a:bodyPr/>
          <a:lstStyle/>
          <a:p>
            <a:pPr defTabSz="342900">
              <a:defRPr/>
            </a:pPr>
            <a:fld id="{330EA680-D336-4FF7-8B7A-9848BB0A1C32}" type="slidenum">
              <a:rPr lang="en-US" smtClean="0">
                <a:solidFill>
                  <a:prstClr val="black"/>
                </a:solidFill>
              </a:rPr>
              <a:pPr defTabSz="342900">
                <a:defRPr/>
              </a:pPr>
              <a:t>‹#›</a:t>
            </a:fld>
            <a:endParaRPr lang="en-US">
              <a:solidFill>
                <a:prstClr val="black"/>
              </a:solidFill>
            </a:endParaRPr>
          </a:p>
        </p:txBody>
      </p:sp>
      <p:sp>
        <p:nvSpPr>
          <p:cNvPr id="11" name="Content Placeholder 2">
            <a:extLst>
              <a:ext uri="{FF2B5EF4-FFF2-40B4-BE49-F238E27FC236}">
                <a16:creationId xmlns:a16="http://schemas.microsoft.com/office/drawing/2014/main" id="{68FEA8B0-7C15-481C-885B-E54C78BC32E7}"/>
              </a:ext>
            </a:extLst>
          </p:cNvPr>
          <p:cNvSpPr>
            <a:spLocks noGrp="1"/>
          </p:cNvSpPr>
          <p:nvPr>
            <p:ph idx="13"/>
          </p:nvPr>
        </p:nvSpPr>
        <p:spPr>
          <a:xfrm>
            <a:off x="4670201" y="982133"/>
            <a:ext cx="3502250" cy="412658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4" name="Text Placeholder 13">
            <a:extLst>
              <a:ext uri="{FF2B5EF4-FFF2-40B4-BE49-F238E27FC236}">
                <a16:creationId xmlns:a16="http://schemas.microsoft.com/office/drawing/2014/main" id="{8DCEB7F9-6056-41AE-93D6-C5D4C94C8F50}"/>
              </a:ext>
            </a:extLst>
          </p:cNvPr>
          <p:cNvSpPr>
            <a:spLocks noGrp="1"/>
          </p:cNvSpPr>
          <p:nvPr>
            <p:ph type="body" sz="quarter" idx="14" hasCustomPrompt="1"/>
          </p:nvPr>
        </p:nvSpPr>
        <p:spPr>
          <a:xfrm rot="21043309">
            <a:off x="6091622" y="5338537"/>
            <a:ext cx="2059767" cy="425315"/>
          </a:xfrm>
        </p:spPr>
        <p:txBody>
          <a:bodyPr/>
          <a:lstStyle>
            <a:lvl1pPr marL="0" indent="0" algn="r">
              <a:buNone/>
              <a:defRPr i="0">
                <a:latin typeface="Lucida Handwriting" panose="03010101010101010101" pitchFamily="66" charset="0"/>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Generation XYZ</a:t>
            </a:r>
            <a:endParaRPr lang="en-ZA" dirty="0"/>
          </a:p>
        </p:txBody>
      </p:sp>
    </p:spTree>
    <p:extLst>
      <p:ext uri="{BB962C8B-B14F-4D97-AF65-F5344CB8AC3E}">
        <p14:creationId xmlns:p14="http://schemas.microsoft.com/office/powerpoint/2010/main" val="30217230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hree Points">
    <p:spTree>
      <p:nvGrpSpPr>
        <p:cNvPr id="1" name=""/>
        <p:cNvGrpSpPr/>
        <p:nvPr/>
      </p:nvGrpSpPr>
      <p:grpSpPr>
        <a:xfrm>
          <a:off x="0" y="0"/>
          <a:ext cx="0" cy="0"/>
          <a:chOff x="0" y="0"/>
          <a:chExt cx="0" cy="0"/>
        </a:xfrm>
      </p:grpSpPr>
      <p:sp>
        <p:nvSpPr>
          <p:cNvPr id="2" name="Title 1"/>
          <p:cNvSpPr>
            <a:spLocks noGrp="1"/>
          </p:cNvSpPr>
          <p:nvPr>
            <p:ph type="title"/>
          </p:nvPr>
        </p:nvSpPr>
        <p:spPr>
          <a:xfrm>
            <a:off x="971550" y="979709"/>
            <a:ext cx="7200898" cy="1822514"/>
          </a:xfrm>
        </p:spPr>
        <p:txBody>
          <a:bodyPr anchor="b">
            <a:normAutofit/>
          </a:bodyPr>
          <a:lstStyle>
            <a:lvl1pPr algn="ctr">
              <a:defRPr sz="33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971550" y="3073155"/>
            <a:ext cx="7200898" cy="520392"/>
          </a:xfrm>
        </p:spPr>
        <p:txBody>
          <a:bodyPr anchor="t">
            <a:normAutofit/>
          </a:bodyPr>
          <a:lstStyle>
            <a:lvl1pPr marL="0" indent="0" algn="ctr">
              <a:buNone/>
              <a:defRPr sz="18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defTabSz="342900">
              <a:defRPr/>
            </a:pPr>
            <a:fld id="{846CE7D5-CF57-46EF-B807-FDD0502418D4}" type="datetimeFigureOut">
              <a:rPr lang="en-US" smtClean="0">
                <a:solidFill>
                  <a:prstClr val="black"/>
                </a:solidFill>
              </a:rPr>
              <a:pPr defTabSz="342900">
                <a:defRPr/>
              </a:pPr>
              <a:t>1/20/2025</a:t>
            </a:fld>
            <a:endParaRPr lang="en-US">
              <a:solidFill>
                <a:prstClr val="black"/>
              </a:solidFill>
            </a:endParaRPr>
          </a:p>
        </p:txBody>
      </p:sp>
      <p:sp>
        <p:nvSpPr>
          <p:cNvPr id="5" name="Footer Placeholder 4"/>
          <p:cNvSpPr>
            <a:spLocks noGrp="1"/>
          </p:cNvSpPr>
          <p:nvPr>
            <p:ph type="ftr" sz="quarter" idx="11"/>
          </p:nvPr>
        </p:nvSpPr>
        <p:spPr/>
        <p:txBody>
          <a:bodyPr/>
          <a:lstStyle/>
          <a:p>
            <a:pPr defTabSz="342900">
              <a:defRPr/>
            </a:pPr>
            <a:endParaRPr lang="en-US">
              <a:solidFill>
                <a:prstClr val="black"/>
              </a:solidFill>
            </a:endParaRPr>
          </a:p>
        </p:txBody>
      </p:sp>
      <p:sp>
        <p:nvSpPr>
          <p:cNvPr id="6" name="Slide Number Placeholder 5"/>
          <p:cNvSpPr>
            <a:spLocks noGrp="1"/>
          </p:cNvSpPr>
          <p:nvPr>
            <p:ph type="sldNum" sz="quarter" idx="12"/>
          </p:nvPr>
        </p:nvSpPr>
        <p:spPr/>
        <p:txBody>
          <a:bodyPr/>
          <a:lstStyle/>
          <a:p>
            <a:pPr defTabSz="342900">
              <a:defRPr/>
            </a:pPr>
            <a:fld id="{330EA680-D336-4FF7-8B7A-9848BB0A1C32}" type="slidenum">
              <a:rPr lang="en-US" smtClean="0">
                <a:solidFill>
                  <a:prstClr val="black"/>
                </a:solidFill>
              </a:rPr>
              <a:pPr defTabSz="342900">
                <a:defRPr/>
              </a:pPr>
              <a:t>‹#›</a:t>
            </a:fld>
            <a:endParaRPr lang="en-US">
              <a:solidFill>
                <a:prstClr val="black"/>
              </a:solidFill>
            </a:endParaRPr>
          </a:p>
        </p:txBody>
      </p:sp>
      <p:cxnSp>
        <p:nvCxnSpPr>
          <p:cNvPr id="16" name="Straight Connector 15"/>
          <p:cNvCxnSpPr/>
          <p:nvPr/>
        </p:nvCxnSpPr>
        <p:spPr>
          <a:xfrm>
            <a:off x="1509542" y="2937688"/>
            <a:ext cx="6122535"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8" name="Content Placeholder 2">
            <a:extLst>
              <a:ext uri="{FF2B5EF4-FFF2-40B4-BE49-F238E27FC236}">
                <a16:creationId xmlns:a16="http://schemas.microsoft.com/office/drawing/2014/main" id="{4202A890-9091-4399-80AF-8AF212A1ED43}"/>
              </a:ext>
            </a:extLst>
          </p:cNvPr>
          <p:cNvSpPr>
            <a:spLocks noGrp="1"/>
          </p:cNvSpPr>
          <p:nvPr>
            <p:ph idx="13" hasCustomPrompt="1"/>
          </p:nvPr>
        </p:nvSpPr>
        <p:spPr>
          <a:xfrm>
            <a:off x="971551" y="3864480"/>
            <a:ext cx="2214000" cy="1109133"/>
          </a:xfrm>
          <a:ln w="44450" cap="sq" cmpd="thinThick">
            <a:solidFill>
              <a:schemeClr val="accent1"/>
            </a:solidFill>
            <a:miter lim="800000"/>
          </a:ln>
        </p:spPr>
        <p:txBody>
          <a:bodyPr anchor="ctr"/>
          <a:lstStyle>
            <a:lvl1pPr marL="0" indent="0" algn="ctr">
              <a:buNone/>
              <a:defRPr/>
            </a:lvl1pPr>
            <a:lvl2pPr marL="342900" indent="0" algn="ctr">
              <a:buNone/>
              <a:defRPr/>
            </a:lvl2pPr>
            <a:lvl3pPr marL="685800" indent="0" algn="ctr">
              <a:buNone/>
              <a:defRPr/>
            </a:lvl3pPr>
          </a:lstStyle>
          <a:p>
            <a:pPr lvl="0"/>
            <a:r>
              <a:rPr lang="en-US" dirty="0"/>
              <a:t>Description</a:t>
            </a:r>
          </a:p>
        </p:txBody>
      </p:sp>
      <p:sp>
        <p:nvSpPr>
          <p:cNvPr id="9" name="Content Placeholder 2">
            <a:extLst>
              <a:ext uri="{FF2B5EF4-FFF2-40B4-BE49-F238E27FC236}">
                <a16:creationId xmlns:a16="http://schemas.microsoft.com/office/drawing/2014/main" id="{F1661F6C-2BB1-41AF-BF4C-144E940F7B25}"/>
              </a:ext>
            </a:extLst>
          </p:cNvPr>
          <p:cNvSpPr>
            <a:spLocks noGrp="1"/>
          </p:cNvSpPr>
          <p:nvPr>
            <p:ph idx="14" hasCustomPrompt="1"/>
          </p:nvPr>
        </p:nvSpPr>
        <p:spPr>
          <a:xfrm>
            <a:off x="3465000" y="3864480"/>
            <a:ext cx="2214000" cy="1109133"/>
          </a:xfrm>
          <a:ln w="44450" cap="sq" cmpd="thinThick">
            <a:solidFill>
              <a:schemeClr val="accent3"/>
            </a:solidFill>
            <a:miter lim="800000"/>
          </a:ln>
        </p:spPr>
        <p:txBody>
          <a:bodyPr anchor="ctr"/>
          <a:lstStyle>
            <a:lvl1pPr marL="0" indent="0" algn="ctr">
              <a:buNone/>
              <a:defRPr/>
            </a:lvl1pPr>
            <a:lvl2pPr marL="342900" indent="0" algn="ctr">
              <a:buNone/>
              <a:defRPr/>
            </a:lvl2pPr>
            <a:lvl3pPr marL="685800" indent="0" algn="ctr">
              <a:buNone/>
              <a:defRPr/>
            </a:lvl3pPr>
          </a:lstStyle>
          <a:p>
            <a:pPr lvl="0"/>
            <a:r>
              <a:rPr lang="en-US" dirty="0"/>
              <a:t>Description</a:t>
            </a:r>
          </a:p>
        </p:txBody>
      </p:sp>
      <p:sp>
        <p:nvSpPr>
          <p:cNvPr id="10" name="Content Placeholder 2">
            <a:extLst>
              <a:ext uri="{FF2B5EF4-FFF2-40B4-BE49-F238E27FC236}">
                <a16:creationId xmlns:a16="http://schemas.microsoft.com/office/drawing/2014/main" id="{3AFB258B-8362-4F6C-94EF-7C1F32CEBF2D}"/>
              </a:ext>
            </a:extLst>
          </p:cNvPr>
          <p:cNvSpPr>
            <a:spLocks noGrp="1"/>
          </p:cNvSpPr>
          <p:nvPr>
            <p:ph idx="15" hasCustomPrompt="1"/>
          </p:nvPr>
        </p:nvSpPr>
        <p:spPr>
          <a:xfrm>
            <a:off x="5958449" y="3864480"/>
            <a:ext cx="2214000" cy="1109133"/>
          </a:xfrm>
          <a:ln w="44450" cap="sq" cmpd="thinThick">
            <a:solidFill>
              <a:schemeClr val="accent2"/>
            </a:solidFill>
            <a:miter lim="800000"/>
          </a:ln>
        </p:spPr>
        <p:txBody>
          <a:bodyPr anchor="ctr"/>
          <a:lstStyle>
            <a:lvl1pPr marL="0" indent="0" algn="ctr">
              <a:buNone/>
              <a:defRPr/>
            </a:lvl1pPr>
            <a:lvl2pPr marL="342900" indent="0" algn="ctr">
              <a:buNone/>
              <a:defRPr/>
            </a:lvl2pPr>
            <a:lvl3pPr marL="685800" indent="0" algn="ctr">
              <a:buNone/>
              <a:defRPr/>
            </a:lvl3pPr>
          </a:lstStyle>
          <a:p>
            <a:pPr lvl="0"/>
            <a:r>
              <a:rPr lang="en-US" dirty="0"/>
              <a:t>Description</a:t>
            </a:r>
          </a:p>
        </p:txBody>
      </p:sp>
    </p:spTree>
    <p:extLst>
      <p:ext uri="{BB962C8B-B14F-4D97-AF65-F5344CB8AC3E}">
        <p14:creationId xmlns:p14="http://schemas.microsoft.com/office/powerpoint/2010/main" val="40277408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511302" y="1752606"/>
            <a:ext cx="6119016" cy="1822514"/>
          </a:xfrm>
        </p:spPr>
        <p:txBody>
          <a:bodyPr anchor="b">
            <a:normAutofit/>
          </a:bodyPr>
          <a:lstStyle>
            <a:lvl1pPr algn="ctr">
              <a:defRPr sz="33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511300" y="3846052"/>
            <a:ext cx="6119018" cy="954547"/>
          </a:xfrm>
        </p:spPr>
        <p:txBody>
          <a:bodyPr anchor="t">
            <a:normAutofit/>
          </a:bodyPr>
          <a:lstStyle>
            <a:lvl1pPr marL="0" indent="0" algn="ctr">
              <a:buNone/>
              <a:defRPr sz="18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defTabSz="342900">
              <a:defRPr/>
            </a:pPr>
            <a:fld id="{846CE7D5-CF57-46EF-B807-FDD0502418D4}" type="datetimeFigureOut">
              <a:rPr lang="en-US" smtClean="0">
                <a:solidFill>
                  <a:prstClr val="black"/>
                </a:solidFill>
              </a:rPr>
              <a:pPr defTabSz="342900">
                <a:defRPr/>
              </a:pPr>
              <a:t>1/20/2025</a:t>
            </a:fld>
            <a:endParaRPr lang="en-US">
              <a:solidFill>
                <a:prstClr val="black"/>
              </a:solidFill>
            </a:endParaRPr>
          </a:p>
        </p:txBody>
      </p:sp>
      <p:sp>
        <p:nvSpPr>
          <p:cNvPr id="5" name="Footer Placeholder 4"/>
          <p:cNvSpPr>
            <a:spLocks noGrp="1"/>
          </p:cNvSpPr>
          <p:nvPr>
            <p:ph type="ftr" sz="quarter" idx="11"/>
          </p:nvPr>
        </p:nvSpPr>
        <p:spPr/>
        <p:txBody>
          <a:bodyPr/>
          <a:lstStyle/>
          <a:p>
            <a:pPr defTabSz="342900">
              <a:defRPr/>
            </a:pPr>
            <a:endParaRPr lang="en-US">
              <a:solidFill>
                <a:prstClr val="black"/>
              </a:solidFill>
            </a:endParaRPr>
          </a:p>
        </p:txBody>
      </p:sp>
      <p:sp>
        <p:nvSpPr>
          <p:cNvPr id="6" name="Slide Number Placeholder 5"/>
          <p:cNvSpPr>
            <a:spLocks noGrp="1"/>
          </p:cNvSpPr>
          <p:nvPr>
            <p:ph type="sldNum" sz="quarter" idx="12"/>
          </p:nvPr>
        </p:nvSpPr>
        <p:spPr/>
        <p:txBody>
          <a:bodyPr/>
          <a:lstStyle/>
          <a:p>
            <a:pPr defTabSz="342900">
              <a:defRPr/>
            </a:pPr>
            <a:fld id="{330EA680-D336-4FF7-8B7A-9848BB0A1C32}" type="slidenum">
              <a:rPr lang="en-US" smtClean="0">
                <a:solidFill>
                  <a:prstClr val="black"/>
                </a:solidFill>
              </a:rPr>
              <a:pPr defTabSz="342900">
                <a:defRPr/>
              </a:pPr>
              <a:t>‹#›</a:t>
            </a:fld>
            <a:endParaRPr lang="en-US">
              <a:solidFill>
                <a:prstClr val="black"/>
              </a:solidFill>
            </a:endParaRPr>
          </a:p>
        </p:txBody>
      </p:sp>
      <p:cxnSp>
        <p:nvCxnSpPr>
          <p:cNvPr id="16" name="Straight Connector 15"/>
          <p:cNvCxnSpPr/>
          <p:nvPr/>
        </p:nvCxnSpPr>
        <p:spPr>
          <a:xfrm>
            <a:off x="1509542" y="3710585"/>
            <a:ext cx="6122535"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495766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047127" y="2421466"/>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973836" y="2560320"/>
            <a:ext cx="3538728" cy="3310128"/>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36008" y="2560320"/>
            <a:ext cx="3538728" cy="3310128"/>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defTabSz="342900">
              <a:defRPr/>
            </a:pPr>
            <a:fld id="{846CE7D5-CF57-46EF-B807-FDD0502418D4}" type="datetimeFigureOut">
              <a:rPr lang="en-US" smtClean="0">
                <a:solidFill>
                  <a:prstClr val="black"/>
                </a:solidFill>
              </a:rPr>
              <a:pPr defTabSz="342900">
                <a:defRPr/>
              </a:pPr>
              <a:t>1/20/2025</a:t>
            </a:fld>
            <a:endParaRPr lang="en-US">
              <a:solidFill>
                <a:prstClr val="black"/>
              </a:solidFill>
            </a:endParaRPr>
          </a:p>
        </p:txBody>
      </p:sp>
      <p:sp>
        <p:nvSpPr>
          <p:cNvPr id="6" name="Footer Placeholder 5"/>
          <p:cNvSpPr>
            <a:spLocks noGrp="1"/>
          </p:cNvSpPr>
          <p:nvPr>
            <p:ph type="ftr" sz="quarter" idx="11"/>
          </p:nvPr>
        </p:nvSpPr>
        <p:spPr/>
        <p:txBody>
          <a:bodyPr/>
          <a:lstStyle/>
          <a:p>
            <a:pPr defTabSz="342900">
              <a:defRPr/>
            </a:pPr>
            <a:endParaRPr lang="en-US">
              <a:solidFill>
                <a:prstClr val="black"/>
              </a:solidFill>
            </a:endParaRPr>
          </a:p>
        </p:txBody>
      </p:sp>
      <p:sp>
        <p:nvSpPr>
          <p:cNvPr id="7" name="Slide Number Placeholder 6"/>
          <p:cNvSpPr>
            <a:spLocks noGrp="1"/>
          </p:cNvSpPr>
          <p:nvPr>
            <p:ph type="sldNum" sz="quarter" idx="12"/>
          </p:nvPr>
        </p:nvSpPr>
        <p:spPr/>
        <p:txBody>
          <a:bodyPr/>
          <a:lstStyle/>
          <a:p>
            <a:pPr defTabSz="342900">
              <a:defRPr/>
            </a:pPr>
            <a:fld id="{330EA680-D336-4FF7-8B7A-9848BB0A1C32}" type="slidenum">
              <a:rPr lang="en-US" smtClean="0">
                <a:solidFill>
                  <a:prstClr val="black"/>
                </a:solidFill>
              </a:rPr>
              <a:pPr defTabSz="342900">
                <a:defRPr/>
              </a:pPr>
              <a:t>‹#›</a:t>
            </a:fld>
            <a:endParaRPr lang="en-US">
              <a:solidFill>
                <a:prstClr val="black"/>
              </a:solidFill>
            </a:endParaRPr>
          </a:p>
        </p:txBody>
      </p:sp>
    </p:spTree>
    <p:extLst>
      <p:ext uri="{BB962C8B-B14F-4D97-AF65-F5344CB8AC3E}">
        <p14:creationId xmlns:p14="http://schemas.microsoft.com/office/powerpoint/2010/main" val="6290020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971550" y="2530739"/>
            <a:ext cx="3538728" cy="476250"/>
          </a:xfrm>
        </p:spPr>
        <p:txBody>
          <a:bodyPr anchor="b">
            <a:noAutofit/>
          </a:bodyPr>
          <a:lstStyle>
            <a:lvl1pPr marL="0" indent="0">
              <a:buNone/>
              <a:defRPr sz="2100" b="0">
                <a:solidFill>
                  <a:schemeClr val="accent3"/>
                </a:solidFill>
                <a:latin typeface="+mj-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4" name="Content Placeholder 3"/>
          <p:cNvSpPr>
            <a:spLocks noGrp="1"/>
          </p:cNvSpPr>
          <p:nvPr>
            <p:ph sz="half" idx="2"/>
          </p:nvPr>
        </p:nvSpPr>
        <p:spPr>
          <a:xfrm>
            <a:off x="971550" y="3116262"/>
            <a:ext cx="3538728" cy="2632605"/>
          </a:xfrm>
        </p:spPr>
        <p:txBody>
          <a:bodyPr anchor="t">
            <a:normAutofit/>
          </a:bodyPr>
          <a:lstStyle>
            <a:lvl1pPr>
              <a:buClr>
                <a:schemeClr val="accent3"/>
              </a:buClr>
              <a:defRPr/>
            </a:lvl1pPr>
            <a:lvl2pPr>
              <a:buClr>
                <a:schemeClr val="accent3"/>
              </a:buClr>
              <a:defRPr/>
            </a:lvl2pPr>
            <a:lvl3pPr>
              <a:buClr>
                <a:schemeClr val="accent3"/>
              </a:buClr>
              <a:defRPr/>
            </a:lvl3pPr>
            <a:lvl4pPr>
              <a:buClr>
                <a:schemeClr val="accent3"/>
              </a:buClr>
              <a:defRPr/>
            </a:lvl4pPr>
            <a:lvl5pPr>
              <a:buClr>
                <a:schemeClr val="accent3"/>
              </a:buClr>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35503" y="2530739"/>
            <a:ext cx="3538728" cy="476250"/>
          </a:xfrm>
        </p:spPr>
        <p:txBody>
          <a:bodyPr anchor="b">
            <a:noAutofit/>
          </a:bodyPr>
          <a:lstStyle>
            <a:lvl1pPr marL="0" indent="0">
              <a:buNone/>
              <a:defRPr sz="2100" b="0">
                <a:solidFill>
                  <a:schemeClr val="accent2">
                    <a:lumMod val="75000"/>
                  </a:schemeClr>
                </a:solidFill>
                <a:latin typeface="+mj-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6" name="Content Placeholder 5"/>
          <p:cNvSpPr>
            <a:spLocks noGrp="1"/>
          </p:cNvSpPr>
          <p:nvPr>
            <p:ph sz="quarter" idx="4"/>
          </p:nvPr>
        </p:nvSpPr>
        <p:spPr>
          <a:xfrm>
            <a:off x="4635503" y="3116262"/>
            <a:ext cx="3538728" cy="2632605"/>
          </a:xfrm>
        </p:spPr>
        <p:txBody>
          <a:bodyPr anchor="t">
            <a:normAutofit/>
          </a:bodyPr>
          <a:lstStyle>
            <a:lvl1pPr>
              <a:buClr>
                <a:schemeClr val="accent2"/>
              </a:buClr>
              <a:defRPr/>
            </a:lvl1pPr>
            <a:lvl2pPr>
              <a:buClr>
                <a:schemeClr val="accent2"/>
              </a:buClr>
              <a:defRPr/>
            </a:lvl2pPr>
            <a:lvl3pPr>
              <a:buClr>
                <a:schemeClr val="accent2"/>
              </a:buClr>
              <a:defRPr/>
            </a:lvl3pPr>
            <a:lvl4pPr>
              <a:buClr>
                <a:schemeClr val="accent2"/>
              </a:buClr>
              <a:defRPr/>
            </a:lvl4pPr>
            <a:lvl5pPr>
              <a:buClr>
                <a:schemeClr val="accent2"/>
              </a:buClr>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pPr defTabSz="342900">
              <a:defRPr/>
            </a:pPr>
            <a:fld id="{846CE7D5-CF57-46EF-B807-FDD0502418D4}" type="datetimeFigureOut">
              <a:rPr lang="en-US" smtClean="0">
                <a:solidFill>
                  <a:prstClr val="black"/>
                </a:solidFill>
              </a:rPr>
              <a:pPr defTabSz="342900">
                <a:defRPr/>
              </a:pPr>
              <a:t>1/20/2025</a:t>
            </a:fld>
            <a:endParaRPr lang="en-US">
              <a:solidFill>
                <a:prstClr val="black"/>
              </a:solidFill>
            </a:endParaRPr>
          </a:p>
        </p:txBody>
      </p:sp>
      <p:sp>
        <p:nvSpPr>
          <p:cNvPr id="8" name="Footer Placeholder 7"/>
          <p:cNvSpPr>
            <a:spLocks noGrp="1"/>
          </p:cNvSpPr>
          <p:nvPr>
            <p:ph type="ftr" sz="quarter" idx="11"/>
          </p:nvPr>
        </p:nvSpPr>
        <p:spPr/>
        <p:txBody>
          <a:bodyPr/>
          <a:lstStyle/>
          <a:p>
            <a:pPr defTabSz="342900">
              <a:defRPr/>
            </a:pPr>
            <a:endParaRPr lang="en-US">
              <a:solidFill>
                <a:prstClr val="black"/>
              </a:solidFill>
            </a:endParaRPr>
          </a:p>
        </p:txBody>
      </p:sp>
      <p:sp>
        <p:nvSpPr>
          <p:cNvPr id="9" name="Slide Number Placeholder 8"/>
          <p:cNvSpPr>
            <a:spLocks noGrp="1"/>
          </p:cNvSpPr>
          <p:nvPr>
            <p:ph type="sldNum" sz="quarter" idx="12"/>
          </p:nvPr>
        </p:nvSpPr>
        <p:spPr/>
        <p:txBody>
          <a:bodyPr/>
          <a:lstStyle/>
          <a:p>
            <a:pPr defTabSz="342900">
              <a:defRPr/>
            </a:pPr>
            <a:fld id="{330EA680-D336-4FF7-8B7A-9848BB0A1C32}" type="slidenum">
              <a:rPr lang="en-US" smtClean="0">
                <a:solidFill>
                  <a:prstClr val="black"/>
                </a:solidFill>
              </a:rPr>
              <a:pPr defTabSz="342900">
                <a:defRPr/>
              </a:pPr>
              <a:t>‹#›</a:t>
            </a:fld>
            <a:endParaRPr lang="en-US">
              <a:solidFill>
                <a:prstClr val="black"/>
              </a:solidFill>
            </a:endParaRPr>
          </a:p>
        </p:txBody>
      </p:sp>
      <p:cxnSp>
        <p:nvCxnSpPr>
          <p:cNvPr id="18" name="Straight Connector 17"/>
          <p:cNvCxnSpPr/>
          <p:nvPr/>
        </p:nvCxnSpPr>
        <p:spPr>
          <a:xfrm>
            <a:off x="1047127" y="2421466"/>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734176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_Content + Right Photo">
    <p:spTree>
      <p:nvGrpSpPr>
        <p:cNvPr id="1" name=""/>
        <p:cNvGrpSpPr/>
        <p:nvPr/>
      </p:nvGrpSpPr>
      <p:grpSpPr>
        <a:xfrm>
          <a:off x="0" y="0"/>
          <a:ext cx="0" cy="0"/>
          <a:chOff x="0" y="0"/>
          <a:chExt cx="0" cy="0"/>
        </a:xfrm>
      </p:grpSpPr>
      <p:cxnSp>
        <p:nvCxnSpPr>
          <p:cNvPr id="8" name="Straight Connector 7"/>
          <p:cNvCxnSpPr>
            <a:cxnSpLocks/>
          </p:cNvCxnSpPr>
          <p:nvPr/>
        </p:nvCxnSpPr>
        <p:spPr>
          <a:xfrm>
            <a:off x="971551" y="2421466"/>
            <a:ext cx="2685286"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hasCustomPrompt="1"/>
          </p:nvPr>
        </p:nvSpPr>
        <p:spPr>
          <a:xfrm>
            <a:off x="971552" y="982133"/>
            <a:ext cx="2685285" cy="1303867"/>
          </a:xfrm>
        </p:spPr>
        <p:txBody>
          <a:bodyPr/>
          <a:lstStyle>
            <a:lvl1pPr algn="l">
              <a:defRPr/>
            </a:lvl1pPr>
          </a:lstStyle>
          <a:p>
            <a:r>
              <a:rPr lang="en-US" dirty="0"/>
              <a:t>Click to edit title</a:t>
            </a:r>
          </a:p>
        </p:txBody>
      </p:sp>
      <p:sp>
        <p:nvSpPr>
          <p:cNvPr id="5" name="Date Placeholder 4"/>
          <p:cNvSpPr>
            <a:spLocks noGrp="1"/>
          </p:cNvSpPr>
          <p:nvPr>
            <p:ph type="dt" sz="half" idx="10"/>
          </p:nvPr>
        </p:nvSpPr>
        <p:spPr/>
        <p:txBody>
          <a:bodyPr/>
          <a:lstStyle/>
          <a:p>
            <a:pPr defTabSz="342900">
              <a:defRPr/>
            </a:pPr>
            <a:fld id="{846CE7D5-CF57-46EF-B807-FDD0502418D4}" type="datetimeFigureOut">
              <a:rPr lang="en-US" smtClean="0">
                <a:solidFill>
                  <a:prstClr val="black"/>
                </a:solidFill>
              </a:rPr>
              <a:pPr defTabSz="342900">
                <a:defRPr/>
              </a:pPr>
              <a:t>1/20/2025</a:t>
            </a:fld>
            <a:endParaRPr lang="en-US">
              <a:solidFill>
                <a:prstClr val="black"/>
              </a:solidFill>
            </a:endParaRPr>
          </a:p>
        </p:txBody>
      </p:sp>
      <p:sp>
        <p:nvSpPr>
          <p:cNvPr id="6" name="Footer Placeholder 5"/>
          <p:cNvSpPr>
            <a:spLocks noGrp="1"/>
          </p:cNvSpPr>
          <p:nvPr>
            <p:ph type="ftr" sz="quarter" idx="11"/>
          </p:nvPr>
        </p:nvSpPr>
        <p:spPr/>
        <p:txBody>
          <a:bodyPr/>
          <a:lstStyle/>
          <a:p>
            <a:pPr defTabSz="342900">
              <a:defRPr/>
            </a:pPr>
            <a:endParaRPr lang="en-US">
              <a:solidFill>
                <a:prstClr val="black"/>
              </a:solidFill>
            </a:endParaRPr>
          </a:p>
        </p:txBody>
      </p:sp>
      <p:sp>
        <p:nvSpPr>
          <p:cNvPr id="7" name="Slide Number Placeholder 6"/>
          <p:cNvSpPr>
            <a:spLocks noGrp="1"/>
          </p:cNvSpPr>
          <p:nvPr>
            <p:ph type="sldNum" sz="quarter" idx="12"/>
          </p:nvPr>
        </p:nvSpPr>
        <p:spPr/>
        <p:txBody>
          <a:bodyPr/>
          <a:lstStyle/>
          <a:p>
            <a:pPr defTabSz="342900">
              <a:defRPr/>
            </a:pPr>
            <a:fld id="{330EA680-D336-4FF7-8B7A-9848BB0A1C32}" type="slidenum">
              <a:rPr lang="en-US" smtClean="0">
                <a:solidFill>
                  <a:prstClr val="black"/>
                </a:solidFill>
              </a:rPr>
              <a:pPr defTabSz="342900">
                <a:defRPr/>
              </a:pPr>
              <a:t>‹#›</a:t>
            </a:fld>
            <a:endParaRPr lang="en-US">
              <a:solidFill>
                <a:prstClr val="black"/>
              </a:solidFill>
            </a:endParaRPr>
          </a:p>
        </p:txBody>
      </p:sp>
      <p:sp>
        <p:nvSpPr>
          <p:cNvPr id="10" name="Parallelogram 9">
            <a:extLst>
              <a:ext uri="{FF2B5EF4-FFF2-40B4-BE49-F238E27FC236}">
                <a16:creationId xmlns:a16="http://schemas.microsoft.com/office/drawing/2014/main" id="{9C4F6082-2952-43DC-9B9C-74C88B262CE9}"/>
              </a:ext>
            </a:extLst>
          </p:cNvPr>
          <p:cNvSpPr/>
          <p:nvPr userDrawn="1"/>
        </p:nvSpPr>
        <p:spPr>
          <a:xfrm rot="5400000">
            <a:off x="4596593" y="2063901"/>
            <a:ext cx="4037344" cy="4481543"/>
          </a:xfrm>
          <a:prstGeom prst="parallelogram">
            <a:avLst>
              <a:gd name="adj" fmla="val 12608"/>
            </a:avLst>
          </a:prstGeom>
          <a:gradFill>
            <a:gsLst>
              <a:gs pos="11000">
                <a:schemeClr val="tx1">
                  <a:alpha val="0"/>
                </a:schemeClr>
              </a:gs>
              <a:gs pos="100000">
                <a:schemeClr val="tx1"/>
              </a:gs>
            </a:gsLst>
            <a:lin ang="5400000" scaled="1"/>
          </a:gradFill>
          <a:ln>
            <a:noFill/>
          </a:ln>
          <a:effectLst>
            <a:softEdge rad="317500"/>
          </a:effectLst>
          <a:scene3d>
            <a:camera prst="orthographicFront"/>
            <a:lightRig rig="threePt" dir="t">
              <a:rot lat="0" lon="0" rev="20400000"/>
            </a:lightRig>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defRPr/>
            </a:pPr>
            <a:endParaRPr lang="en-ZA" sz="1350">
              <a:solidFill>
                <a:prstClr val="white"/>
              </a:solidFill>
            </a:endParaRPr>
          </a:p>
        </p:txBody>
      </p:sp>
      <p:sp>
        <p:nvSpPr>
          <p:cNvPr id="11" name="Rectangle: Rounded Corners 10">
            <a:extLst>
              <a:ext uri="{FF2B5EF4-FFF2-40B4-BE49-F238E27FC236}">
                <a16:creationId xmlns:a16="http://schemas.microsoft.com/office/drawing/2014/main" id="{67618976-780E-4131-85CD-66F013F5ACDE}"/>
              </a:ext>
            </a:extLst>
          </p:cNvPr>
          <p:cNvSpPr/>
          <p:nvPr userDrawn="1"/>
        </p:nvSpPr>
        <p:spPr>
          <a:xfrm rot="-120000">
            <a:off x="4029085" y="869569"/>
            <a:ext cx="4277768" cy="4902845"/>
          </a:xfrm>
          <a:prstGeom prst="roundRect">
            <a:avLst>
              <a:gd name="adj" fmla="val 454"/>
            </a:avLst>
          </a:prstGeom>
          <a:blipFill dpi="0" rotWithShape="1">
            <a:blip r:embed="rId2" cstate="screen">
              <a:extLst>
                <a:ext uri="{BEBA8EAE-BF5A-486C-A8C5-ECC9F3942E4B}">
                  <a14:imgProps xmlns:a14="http://schemas.microsoft.com/office/drawing/2010/main">
                    <a14:imgLayer r:embed="rId3">
                      <a14:imgEffect>
                        <a14:sharpenSoften amount="64000"/>
                      </a14:imgEffect>
                      <a14:imgEffect>
                        <a14:saturation sat="0"/>
                      </a14:imgEffect>
                      <a14:imgEffect>
                        <a14:brightnessContrast bright="4000"/>
                      </a14:imgEffect>
                    </a14:imgLayer>
                  </a14:imgProps>
                </a:ext>
                <a:ext uri="{28A0092B-C50C-407E-A947-70E740481C1C}">
                  <a14:useLocalDpi xmlns:a14="http://schemas.microsoft.com/office/drawing/2010/main"/>
                </a:ext>
              </a:extLst>
            </a:blip>
            <a:srcRect/>
            <a:tile tx="0" ty="0" sx="20000" sy="20000" flip="xy" algn="tl"/>
          </a:blipFill>
          <a:ln>
            <a:noFill/>
          </a:ln>
          <a:effectLst/>
          <a:scene3d>
            <a:camera prst="orthographicFront"/>
            <a:lightRig rig="threePt" dir="t">
              <a:rot lat="0" lon="0" rev="20400000"/>
            </a:lightRig>
          </a:scene3d>
          <a:sp3d>
            <a:bevelT w="12700" h="63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defRPr/>
            </a:pPr>
            <a:endParaRPr lang="en-ZA" sz="1350">
              <a:solidFill>
                <a:prstClr val="white"/>
              </a:solidFill>
            </a:endParaRPr>
          </a:p>
        </p:txBody>
      </p:sp>
      <p:sp>
        <p:nvSpPr>
          <p:cNvPr id="12" name="Picture Placeholder 17">
            <a:extLst>
              <a:ext uri="{FF2B5EF4-FFF2-40B4-BE49-F238E27FC236}">
                <a16:creationId xmlns:a16="http://schemas.microsoft.com/office/drawing/2014/main" id="{01E4A9BC-C863-435A-8A18-508AE86DCBB7}"/>
              </a:ext>
            </a:extLst>
          </p:cNvPr>
          <p:cNvSpPr>
            <a:spLocks noGrp="1"/>
          </p:cNvSpPr>
          <p:nvPr>
            <p:ph type="pic" sz="quarter" idx="14" hasCustomPrompt="1"/>
          </p:nvPr>
        </p:nvSpPr>
        <p:spPr>
          <a:xfrm rot="-120000" flipH="1">
            <a:off x="4188023" y="1077709"/>
            <a:ext cx="3959891" cy="4486565"/>
          </a:xfrm>
          <a:solidFill>
            <a:schemeClr val="tx1">
              <a:lumMod val="75000"/>
              <a:lumOff val="25000"/>
            </a:schemeClr>
          </a:solidFill>
          <a:effectLst>
            <a:innerShdw blurRad="25400" dist="12700" dir="13500000">
              <a:prstClr val="black">
                <a:alpha val="16000"/>
              </a:prstClr>
            </a:innerShdw>
          </a:effectLst>
        </p:spPr>
        <p:txBody>
          <a:bodyPr lIns="180000" rIns="180000" anchor="ctr"/>
          <a:lstStyle>
            <a:lvl1pPr marL="0" indent="0" algn="ctr">
              <a:buNone/>
              <a:defRPr sz="1200" i="1">
                <a:solidFill>
                  <a:schemeClr val="bg1"/>
                </a:solidFill>
                <a:latin typeface="+mn-lt"/>
                <a:cs typeface="Times New Roman" panose="02020603050405020304" pitchFamily="18" charset="0"/>
              </a:defRPr>
            </a:lvl1pPr>
          </a:lstStyle>
          <a:p>
            <a:r>
              <a:rPr lang="en-ZA" dirty="0"/>
              <a:t>Insert Photo or Drag &amp; Drop your Photo</a:t>
            </a:r>
          </a:p>
        </p:txBody>
      </p:sp>
      <p:sp>
        <p:nvSpPr>
          <p:cNvPr id="13" name="Text Placeholder 3">
            <a:extLst>
              <a:ext uri="{FF2B5EF4-FFF2-40B4-BE49-F238E27FC236}">
                <a16:creationId xmlns:a16="http://schemas.microsoft.com/office/drawing/2014/main" id="{809CB875-1032-49F8-A74E-BD0BA58F9727}"/>
              </a:ext>
            </a:extLst>
          </p:cNvPr>
          <p:cNvSpPr>
            <a:spLocks noGrp="1"/>
          </p:cNvSpPr>
          <p:nvPr>
            <p:ph type="body" sz="half" idx="2"/>
          </p:nvPr>
        </p:nvSpPr>
        <p:spPr>
          <a:xfrm>
            <a:off x="971550" y="2556934"/>
            <a:ext cx="2685286" cy="3312054"/>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Tree>
    <p:extLst>
      <p:ext uri="{BB962C8B-B14F-4D97-AF65-F5344CB8AC3E}">
        <p14:creationId xmlns:p14="http://schemas.microsoft.com/office/powerpoint/2010/main" val="2291226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2_Content + Right Photo">
    <p:spTree>
      <p:nvGrpSpPr>
        <p:cNvPr id="1" name=""/>
        <p:cNvGrpSpPr/>
        <p:nvPr/>
      </p:nvGrpSpPr>
      <p:grpSpPr>
        <a:xfrm>
          <a:off x="0" y="0"/>
          <a:ext cx="0" cy="0"/>
          <a:chOff x="0" y="0"/>
          <a:chExt cx="0" cy="0"/>
        </a:xfrm>
      </p:grpSpPr>
      <p:cxnSp>
        <p:nvCxnSpPr>
          <p:cNvPr id="8" name="Straight Connector 7"/>
          <p:cNvCxnSpPr>
            <a:cxnSpLocks/>
          </p:cNvCxnSpPr>
          <p:nvPr/>
        </p:nvCxnSpPr>
        <p:spPr>
          <a:xfrm>
            <a:off x="971551" y="2421466"/>
            <a:ext cx="2685286"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hasCustomPrompt="1"/>
          </p:nvPr>
        </p:nvSpPr>
        <p:spPr>
          <a:xfrm>
            <a:off x="971552" y="982133"/>
            <a:ext cx="2685285" cy="1303867"/>
          </a:xfrm>
        </p:spPr>
        <p:txBody>
          <a:bodyPr/>
          <a:lstStyle>
            <a:lvl1pPr algn="l">
              <a:defRPr/>
            </a:lvl1pPr>
          </a:lstStyle>
          <a:p>
            <a:r>
              <a:rPr lang="en-US" dirty="0"/>
              <a:t>Click to edit title</a:t>
            </a:r>
          </a:p>
        </p:txBody>
      </p:sp>
      <p:sp>
        <p:nvSpPr>
          <p:cNvPr id="3" name="Content Placeholder 2"/>
          <p:cNvSpPr>
            <a:spLocks noGrp="1"/>
          </p:cNvSpPr>
          <p:nvPr>
            <p:ph sz="half" idx="1"/>
          </p:nvPr>
        </p:nvSpPr>
        <p:spPr>
          <a:xfrm>
            <a:off x="3966221" y="895548"/>
            <a:ext cx="4403494" cy="4974901"/>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defTabSz="342900">
              <a:defRPr/>
            </a:pPr>
            <a:fld id="{846CE7D5-CF57-46EF-B807-FDD0502418D4}" type="datetimeFigureOut">
              <a:rPr lang="en-US" smtClean="0">
                <a:solidFill>
                  <a:prstClr val="black"/>
                </a:solidFill>
              </a:rPr>
              <a:pPr defTabSz="342900">
                <a:defRPr/>
              </a:pPr>
              <a:t>1/20/2025</a:t>
            </a:fld>
            <a:endParaRPr lang="en-US">
              <a:solidFill>
                <a:prstClr val="black"/>
              </a:solidFill>
            </a:endParaRPr>
          </a:p>
        </p:txBody>
      </p:sp>
      <p:sp>
        <p:nvSpPr>
          <p:cNvPr id="6" name="Footer Placeholder 5"/>
          <p:cNvSpPr>
            <a:spLocks noGrp="1"/>
          </p:cNvSpPr>
          <p:nvPr>
            <p:ph type="ftr" sz="quarter" idx="11"/>
          </p:nvPr>
        </p:nvSpPr>
        <p:spPr/>
        <p:txBody>
          <a:bodyPr/>
          <a:lstStyle/>
          <a:p>
            <a:pPr defTabSz="342900">
              <a:defRPr/>
            </a:pPr>
            <a:endParaRPr lang="en-US">
              <a:solidFill>
                <a:prstClr val="black"/>
              </a:solidFill>
            </a:endParaRPr>
          </a:p>
        </p:txBody>
      </p:sp>
      <p:sp>
        <p:nvSpPr>
          <p:cNvPr id="7" name="Slide Number Placeholder 6"/>
          <p:cNvSpPr>
            <a:spLocks noGrp="1"/>
          </p:cNvSpPr>
          <p:nvPr>
            <p:ph type="sldNum" sz="quarter" idx="12"/>
          </p:nvPr>
        </p:nvSpPr>
        <p:spPr/>
        <p:txBody>
          <a:bodyPr/>
          <a:lstStyle/>
          <a:p>
            <a:pPr defTabSz="342900">
              <a:defRPr/>
            </a:pPr>
            <a:fld id="{330EA680-D336-4FF7-8B7A-9848BB0A1C32}" type="slidenum">
              <a:rPr lang="en-US" smtClean="0">
                <a:solidFill>
                  <a:prstClr val="black"/>
                </a:solidFill>
              </a:rPr>
              <a:pPr defTabSz="342900">
                <a:defRPr/>
              </a:pPr>
              <a:t>‹#›</a:t>
            </a:fld>
            <a:endParaRPr lang="en-US">
              <a:solidFill>
                <a:prstClr val="black"/>
              </a:solidFill>
            </a:endParaRPr>
          </a:p>
        </p:txBody>
      </p:sp>
      <p:sp>
        <p:nvSpPr>
          <p:cNvPr id="13" name="Text Placeholder 3">
            <a:extLst>
              <a:ext uri="{FF2B5EF4-FFF2-40B4-BE49-F238E27FC236}">
                <a16:creationId xmlns:a16="http://schemas.microsoft.com/office/drawing/2014/main" id="{379CAAA9-085A-46C2-A892-DE935E67C328}"/>
              </a:ext>
            </a:extLst>
          </p:cNvPr>
          <p:cNvSpPr>
            <a:spLocks noGrp="1"/>
          </p:cNvSpPr>
          <p:nvPr>
            <p:ph type="body" sz="half" idx="2"/>
          </p:nvPr>
        </p:nvSpPr>
        <p:spPr>
          <a:xfrm>
            <a:off x="971550" y="2556934"/>
            <a:ext cx="2685286" cy="3312054"/>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Tree>
    <p:extLst>
      <p:ext uri="{BB962C8B-B14F-4D97-AF65-F5344CB8AC3E}">
        <p14:creationId xmlns:p14="http://schemas.microsoft.com/office/powerpoint/2010/main" val="4356396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E29967A-7568-4B43-ADFF-F109EFF199E4}" type="datetimeFigureOut">
              <a:rPr lang="en-US" smtClean="0"/>
              <a:t>1/20/2025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DE6FE75-3C93-430E-A11F-0729BD227234}" type="slidenum">
              <a:rPr lang="en-US" smtClean="0"/>
              <a:t>‹#›</a:t>
            </a:fld>
            <a:endParaRPr lang="en-US" dirty="0"/>
          </a:p>
        </p:txBody>
      </p:sp>
    </p:spTree>
    <p:extLst>
      <p:ext uri="{BB962C8B-B14F-4D97-AF65-F5344CB8AC3E}">
        <p14:creationId xmlns:p14="http://schemas.microsoft.com/office/powerpoint/2010/main" val="40319192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pPr defTabSz="342900">
              <a:defRPr/>
            </a:pPr>
            <a:fld id="{846CE7D5-CF57-46EF-B807-FDD0502418D4}" type="datetimeFigureOut">
              <a:rPr lang="en-US" smtClean="0">
                <a:solidFill>
                  <a:prstClr val="black"/>
                </a:solidFill>
              </a:rPr>
              <a:pPr defTabSz="342900">
                <a:defRPr/>
              </a:pPr>
              <a:t>1/20/2025</a:t>
            </a:fld>
            <a:endParaRPr lang="en-US">
              <a:solidFill>
                <a:prstClr val="black"/>
              </a:solidFill>
            </a:endParaRPr>
          </a:p>
        </p:txBody>
      </p:sp>
      <p:sp>
        <p:nvSpPr>
          <p:cNvPr id="4" name="Footer Placeholder 3"/>
          <p:cNvSpPr>
            <a:spLocks noGrp="1"/>
          </p:cNvSpPr>
          <p:nvPr>
            <p:ph type="ftr" sz="quarter" idx="11"/>
          </p:nvPr>
        </p:nvSpPr>
        <p:spPr/>
        <p:txBody>
          <a:bodyPr/>
          <a:lstStyle/>
          <a:p>
            <a:pPr defTabSz="342900">
              <a:defRPr/>
            </a:pPr>
            <a:endParaRPr lang="en-US">
              <a:solidFill>
                <a:prstClr val="black"/>
              </a:solidFill>
            </a:endParaRPr>
          </a:p>
        </p:txBody>
      </p:sp>
      <p:sp>
        <p:nvSpPr>
          <p:cNvPr id="5" name="Slide Number Placeholder 4"/>
          <p:cNvSpPr>
            <a:spLocks noGrp="1"/>
          </p:cNvSpPr>
          <p:nvPr>
            <p:ph type="sldNum" sz="quarter" idx="12"/>
          </p:nvPr>
        </p:nvSpPr>
        <p:spPr/>
        <p:txBody>
          <a:bodyPr/>
          <a:lstStyle/>
          <a:p>
            <a:pPr defTabSz="342900">
              <a:defRPr/>
            </a:pPr>
            <a:fld id="{330EA680-D336-4FF7-8B7A-9848BB0A1C32}" type="slidenum">
              <a:rPr lang="en-US" smtClean="0">
                <a:solidFill>
                  <a:prstClr val="black"/>
                </a:solidFill>
              </a:rPr>
              <a:pPr defTabSz="342900">
                <a:defRPr/>
              </a:pPr>
              <a:t>‹#›</a:t>
            </a:fld>
            <a:endParaRPr lang="en-US">
              <a:solidFill>
                <a:prstClr val="black"/>
              </a:solidFill>
            </a:endParaRPr>
          </a:p>
        </p:txBody>
      </p:sp>
      <p:cxnSp>
        <p:nvCxnSpPr>
          <p:cNvPr id="14" name="Straight Connector 13"/>
          <p:cNvCxnSpPr/>
          <p:nvPr/>
        </p:nvCxnSpPr>
        <p:spPr>
          <a:xfrm>
            <a:off x="1047127" y="2421466"/>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342480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342900">
              <a:defRPr/>
            </a:pPr>
            <a:fld id="{846CE7D5-CF57-46EF-B807-FDD0502418D4}" type="datetimeFigureOut">
              <a:rPr lang="en-US" smtClean="0">
                <a:solidFill>
                  <a:prstClr val="black"/>
                </a:solidFill>
              </a:rPr>
              <a:pPr defTabSz="342900">
                <a:defRPr/>
              </a:pPr>
              <a:t>1/20/2025</a:t>
            </a:fld>
            <a:endParaRPr lang="en-US">
              <a:solidFill>
                <a:prstClr val="black"/>
              </a:solidFill>
            </a:endParaRPr>
          </a:p>
        </p:txBody>
      </p:sp>
      <p:sp>
        <p:nvSpPr>
          <p:cNvPr id="3" name="Footer Placeholder 2"/>
          <p:cNvSpPr>
            <a:spLocks noGrp="1"/>
          </p:cNvSpPr>
          <p:nvPr>
            <p:ph type="ftr" sz="quarter" idx="11"/>
          </p:nvPr>
        </p:nvSpPr>
        <p:spPr/>
        <p:txBody>
          <a:bodyPr/>
          <a:lstStyle/>
          <a:p>
            <a:pPr defTabSz="342900">
              <a:defRPr/>
            </a:pPr>
            <a:endParaRPr lang="en-US">
              <a:solidFill>
                <a:prstClr val="black"/>
              </a:solidFill>
            </a:endParaRPr>
          </a:p>
        </p:txBody>
      </p:sp>
      <p:sp>
        <p:nvSpPr>
          <p:cNvPr id="4" name="Slide Number Placeholder 3"/>
          <p:cNvSpPr>
            <a:spLocks noGrp="1"/>
          </p:cNvSpPr>
          <p:nvPr>
            <p:ph type="sldNum" sz="quarter" idx="12"/>
          </p:nvPr>
        </p:nvSpPr>
        <p:spPr/>
        <p:txBody>
          <a:bodyPr/>
          <a:lstStyle/>
          <a:p>
            <a:pPr defTabSz="342900">
              <a:defRPr/>
            </a:pPr>
            <a:fld id="{330EA680-D336-4FF7-8B7A-9848BB0A1C32}" type="slidenum">
              <a:rPr lang="en-US" smtClean="0">
                <a:solidFill>
                  <a:prstClr val="black"/>
                </a:solidFill>
              </a:rPr>
              <a:pPr defTabSz="342900">
                <a:defRPr/>
              </a:pPr>
              <a:t>‹#›</a:t>
            </a:fld>
            <a:endParaRPr lang="en-US">
              <a:solidFill>
                <a:prstClr val="black"/>
              </a:solidFill>
            </a:endParaRPr>
          </a:p>
        </p:txBody>
      </p:sp>
    </p:spTree>
    <p:extLst>
      <p:ext uri="{BB962C8B-B14F-4D97-AF65-F5344CB8AC3E}">
        <p14:creationId xmlns:p14="http://schemas.microsoft.com/office/powerpoint/2010/main" val="25233569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E29967A-7568-4B43-ADFF-F109EFF199E4}" type="datetimeFigureOut">
              <a:rPr lang="en-US" smtClean="0"/>
              <a:t>1/20/2025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DE6FE75-3C93-430E-A11F-0729BD227234}" type="slidenum">
              <a:rPr lang="en-US" smtClean="0"/>
              <a:t>‹#›</a:t>
            </a:fld>
            <a:endParaRPr lang="en-US" dirty="0"/>
          </a:p>
        </p:txBody>
      </p:sp>
    </p:spTree>
    <p:extLst>
      <p:ext uri="{BB962C8B-B14F-4D97-AF65-F5344CB8AC3E}">
        <p14:creationId xmlns:p14="http://schemas.microsoft.com/office/powerpoint/2010/main" val="27411303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E29967A-7568-4B43-ADFF-F109EFF199E4}" type="datetimeFigureOut">
              <a:rPr lang="en-US" smtClean="0"/>
              <a:t>1/20/2025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DE6FE75-3C93-430E-A11F-0729BD227234}" type="slidenum">
              <a:rPr lang="en-US" smtClean="0"/>
              <a:t>‹#›</a:t>
            </a:fld>
            <a:endParaRPr lang="en-US" dirty="0"/>
          </a:p>
        </p:txBody>
      </p:sp>
    </p:spTree>
    <p:extLst>
      <p:ext uri="{BB962C8B-B14F-4D97-AF65-F5344CB8AC3E}">
        <p14:creationId xmlns:p14="http://schemas.microsoft.com/office/powerpoint/2010/main" val="11858835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E29967A-7568-4B43-ADFF-F109EFF199E4}" type="datetimeFigureOut">
              <a:rPr lang="en-US" smtClean="0"/>
              <a:t>1/20/2025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DE6FE75-3C93-430E-A11F-0729BD227234}" type="slidenum">
              <a:rPr lang="en-US" smtClean="0"/>
              <a:t>‹#›</a:t>
            </a:fld>
            <a:endParaRPr lang="en-US" dirty="0"/>
          </a:p>
        </p:txBody>
      </p:sp>
    </p:spTree>
    <p:extLst>
      <p:ext uri="{BB962C8B-B14F-4D97-AF65-F5344CB8AC3E}">
        <p14:creationId xmlns:p14="http://schemas.microsoft.com/office/powerpoint/2010/main" val="35720223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E29967A-7568-4B43-ADFF-F109EFF199E4}" type="datetimeFigureOut">
              <a:rPr lang="en-US" smtClean="0"/>
              <a:t>1/20/2025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DE6FE75-3C93-430E-A11F-0729BD227234}" type="slidenum">
              <a:rPr lang="en-US" smtClean="0"/>
              <a:t>‹#›</a:t>
            </a:fld>
            <a:endParaRPr lang="en-US" dirty="0"/>
          </a:p>
        </p:txBody>
      </p:sp>
    </p:spTree>
    <p:extLst>
      <p:ext uri="{BB962C8B-B14F-4D97-AF65-F5344CB8AC3E}">
        <p14:creationId xmlns:p14="http://schemas.microsoft.com/office/powerpoint/2010/main" val="36998753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2.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slideLayout" Target="../slideLayouts/slideLayout48.xml"/><Relationship Id="rId18" Type="http://schemas.openxmlformats.org/officeDocument/2006/relationships/image" Target="../media/image14.png"/><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17" Type="http://schemas.openxmlformats.org/officeDocument/2006/relationships/theme" Target="../theme/theme3.xml"/><Relationship Id="rId2" Type="http://schemas.openxmlformats.org/officeDocument/2006/relationships/slideLayout" Target="../slideLayouts/slideLayout37.xml"/><Relationship Id="rId16" Type="http://schemas.openxmlformats.org/officeDocument/2006/relationships/slideLayout" Target="../slideLayouts/slideLayout51.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5" Type="http://schemas.openxmlformats.org/officeDocument/2006/relationships/slideLayout" Target="../slideLayouts/slideLayout5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slideLayout" Target="../slideLayouts/slideLayout4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8E29967A-7568-4B43-ADFF-F109EFF199E4}" type="datetimeFigureOut">
              <a:rPr lang="en-US" smtClean="0"/>
              <a:t>1/20/2025</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DDE6FE75-3C93-430E-A11F-0729BD227234}" type="slidenum">
              <a:rPr lang="en-US" smtClean="0"/>
              <a:t>‹#›</a:t>
            </a:fld>
            <a:endParaRPr lang="en-US" dirty="0"/>
          </a:p>
        </p:txBody>
      </p:sp>
    </p:spTree>
    <p:extLst>
      <p:ext uri="{BB962C8B-B14F-4D97-AF65-F5344CB8AC3E}">
        <p14:creationId xmlns:p14="http://schemas.microsoft.com/office/powerpoint/2010/main" val="252401263"/>
      </p:ext>
    </p:extLst>
  </p:cSld>
  <p:clrMap bg1="lt1" tx1="dk1" bg2="lt2" tx2="dk2" accent1="accent1" accent2="accent2" accent3="accent3" accent4="accent4" accent5="accent5" accent6="accent6" hlink="hlink" folHlink="folHlink"/>
  <p:sldLayoutIdLst>
    <p:sldLayoutId id="2147483882" r:id="rId1"/>
    <p:sldLayoutId id="2147483883" r:id="rId2"/>
    <p:sldLayoutId id="2147483884" r:id="rId3"/>
    <p:sldLayoutId id="2147483885" r:id="rId4"/>
    <p:sldLayoutId id="2147483886" r:id="rId5"/>
    <p:sldLayoutId id="2147483887" r:id="rId6"/>
    <p:sldLayoutId id="2147483888" r:id="rId7"/>
    <p:sldLayoutId id="2147483889" r:id="rId8"/>
    <p:sldLayoutId id="2147483890" r:id="rId9"/>
    <p:sldLayoutId id="2147483891" r:id="rId10"/>
    <p:sldLayoutId id="2147483892" r:id="rId11"/>
    <p:sldLayoutId id="2147483869" r:id="rId12"/>
    <p:sldLayoutId id="2147483870" r:id="rId13"/>
    <p:sldLayoutId id="2147483871" r:id="rId14"/>
    <p:sldLayoutId id="2147483872" r:id="rId15"/>
    <p:sldLayoutId id="2147483873" r:id="rId16"/>
    <p:sldLayoutId id="2147483874" r:id="rId17"/>
    <p:sldLayoutId id="2147483875" r:id="rId18"/>
    <p:sldLayoutId id="2147483876" r:id="rId19"/>
    <p:sldLayoutId id="2147483877" r:id="rId20"/>
    <p:sldLayoutId id="2147483878" r:id="rId21"/>
    <p:sldLayoutId id="2147483879" r:id="rId22"/>
    <p:sldLayoutId id="2147483880" r:id="rId23"/>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lgn="r" defTabSz="342900">
              <a:defRPr/>
            </a:pPr>
            <a:fld id="{846CE7D5-CF57-46EF-B807-FDD0502418D4}" type="datetimeFigureOut">
              <a:rPr lang="en-US" sz="750" smtClean="0">
                <a:solidFill>
                  <a:prstClr val="black"/>
                </a:solidFill>
                <a:latin typeface="Trebuchet MS"/>
              </a:rPr>
              <a:pPr algn="r" defTabSz="342900">
                <a:defRPr/>
              </a:pPr>
              <a:t>1/20/2025</a:t>
            </a:fld>
            <a:endParaRPr lang="en-US" sz="750">
              <a:solidFill>
                <a:prstClr val="black"/>
              </a:solidFill>
              <a:latin typeface="Trebuchet MS"/>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algn="l" defTabSz="342900">
              <a:defRPr/>
            </a:pPr>
            <a:endParaRPr lang="en-US" sz="750">
              <a:solidFill>
                <a:prstClr val="black"/>
              </a:solidFill>
              <a:latin typeface="Trebuchet MS"/>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342900">
              <a:defRPr/>
            </a:pPr>
            <a:fld id="{330EA680-D336-4FF7-8B7A-9848BB0A1C32}" type="slidenum">
              <a:rPr lang="en-US" sz="750" smtClean="0">
                <a:solidFill>
                  <a:prstClr val="black"/>
                </a:solidFill>
                <a:latin typeface="Trebuchet MS"/>
              </a:rPr>
              <a:pPr defTabSz="342900">
                <a:defRPr/>
              </a:pPr>
              <a:t>‹#›</a:t>
            </a:fld>
            <a:endParaRPr lang="en-US" sz="750">
              <a:solidFill>
                <a:prstClr val="black"/>
              </a:solidFill>
              <a:latin typeface="Trebuchet MS"/>
            </a:endParaRPr>
          </a:p>
        </p:txBody>
      </p:sp>
    </p:spTree>
    <p:extLst>
      <p:ext uri="{BB962C8B-B14F-4D97-AF65-F5344CB8AC3E}">
        <p14:creationId xmlns:p14="http://schemas.microsoft.com/office/powerpoint/2010/main" val="562529631"/>
      </p:ext>
    </p:extLst>
  </p:cSld>
  <p:clrMap bg1="lt1" tx1="dk1" bg2="lt2" tx2="dk2" accent1="accent1" accent2="accent2" accent3="accent3" accent4="accent4" accent5="accent5" accent6="accent6" hlink="hlink" folHlink="folHlink"/>
  <p:sldLayoutIdLst>
    <p:sldLayoutId id="2147483895" r:id="rId1"/>
    <p:sldLayoutId id="2147483896" r:id="rId2"/>
    <p:sldLayoutId id="2147483897" r:id="rId3"/>
    <p:sldLayoutId id="2147483898" r:id="rId4"/>
    <p:sldLayoutId id="2147483899" r:id="rId5"/>
    <p:sldLayoutId id="2147483900" r:id="rId6"/>
    <p:sldLayoutId id="2147483901" r:id="rId7"/>
    <p:sldLayoutId id="2147483902" r:id="rId8"/>
    <p:sldLayoutId id="2147483903" r:id="rId9"/>
    <p:sldLayoutId id="2147483904" r:id="rId10"/>
    <p:sldLayoutId id="2147483905" r:id="rId11"/>
    <p:sldLayoutId id="2147483906" r:id="rId12"/>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HD-PanelContent-GrommetsCombined.png"/>
          <p:cNvPicPr>
            <a:picLocks noChangeAspect="1"/>
          </p:cNvPicPr>
          <p:nvPr/>
        </p:nvPicPr>
        <p:blipFill>
          <a:blip r:embed="rId18">
            <a:extLst>
              <a:ext uri="{28A0092B-C50C-407E-A947-70E740481C1C}">
                <a14:useLocalDpi xmlns:a14="http://schemas.microsoft.com/office/drawing/2010/main"/>
              </a:ext>
            </a:extLst>
          </a:blip>
          <a:stretch>
            <a:fillRect/>
          </a:stretch>
        </p:blipFill>
        <p:spPr>
          <a:xfrm>
            <a:off x="0" y="0"/>
            <a:ext cx="9141619" cy="6856214"/>
          </a:xfrm>
          <a:prstGeom prst="rect">
            <a:avLst/>
          </a:prstGeom>
        </p:spPr>
      </p:pic>
      <p:sp>
        <p:nvSpPr>
          <p:cNvPr id="2" name="Title Placeholder 1"/>
          <p:cNvSpPr>
            <a:spLocks noGrp="1"/>
          </p:cNvSpPr>
          <p:nvPr>
            <p:ph type="title"/>
          </p:nvPr>
        </p:nvSpPr>
        <p:spPr>
          <a:xfrm>
            <a:off x="971552" y="982133"/>
            <a:ext cx="7200897" cy="1303867"/>
          </a:xfrm>
          <a:prstGeom prst="rect">
            <a:avLst/>
          </a:prstGeom>
          <a:effectLst/>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971551" y="2556932"/>
            <a:ext cx="7200897" cy="3318936"/>
          </a:xfrm>
          <a:prstGeom prst="rect">
            <a:avLst/>
          </a:prstGeom>
        </p:spPr>
        <p:txBody>
          <a:bodyPr vert="horz" lIns="91440" tIns="45720" rIns="91440" bIns="45720" rtlCol="0" anchor="t">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508126" y="5969000"/>
            <a:ext cx="1200150" cy="279400"/>
          </a:xfrm>
          <a:prstGeom prst="rect">
            <a:avLst/>
          </a:prstGeom>
        </p:spPr>
        <p:txBody>
          <a:bodyPr vert="horz" lIns="91440" tIns="45720" rIns="91440" bIns="45720" rtlCol="0" anchor="ctr"/>
          <a:lstStyle>
            <a:lvl1pPr algn="r">
              <a:defRPr sz="750" b="0" i="0">
                <a:solidFill>
                  <a:schemeClr val="tx1"/>
                </a:solidFill>
                <a:effectLst/>
                <a:latin typeface="+mn-lt"/>
              </a:defRPr>
            </a:lvl1pPr>
          </a:lstStyle>
          <a:p>
            <a:pPr defTabSz="342900">
              <a:defRPr/>
            </a:pPr>
            <a:fld id="{846CE7D5-CF57-46EF-B807-FDD0502418D4}" type="datetimeFigureOut">
              <a:rPr lang="en-US" smtClean="0">
                <a:solidFill>
                  <a:prstClr val="black"/>
                </a:solidFill>
              </a:rPr>
              <a:pPr defTabSz="342900">
                <a:defRPr/>
              </a:pPr>
              <a:t>1/20/2025</a:t>
            </a:fld>
            <a:endParaRPr lang="en-US">
              <a:solidFill>
                <a:prstClr val="black"/>
              </a:solidFill>
            </a:endParaRPr>
          </a:p>
        </p:txBody>
      </p:sp>
      <p:sp>
        <p:nvSpPr>
          <p:cNvPr id="5" name="Footer Placeholder 4"/>
          <p:cNvSpPr>
            <a:spLocks noGrp="1"/>
          </p:cNvSpPr>
          <p:nvPr>
            <p:ph type="ftr" sz="quarter" idx="3"/>
          </p:nvPr>
        </p:nvSpPr>
        <p:spPr>
          <a:xfrm>
            <a:off x="971551" y="5969000"/>
            <a:ext cx="5479425" cy="279400"/>
          </a:xfrm>
          <a:prstGeom prst="rect">
            <a:avLst/>
          </a:prstGeom>
        </p:spPr>
        <p:txBody>
          <a:bodyPr vert="horz" lIns="91440" tIns="45720" rIns="91440" bIns="45720" rtlCol="0" anchor="ctr"/>
          <a:lstStyle>
            <a:lvl1pPr algn="l">
              <a:defRPr sz="750" b="0" i="0">
                <a:solidFill>
                  <a:schemeClr val="tx1"/>
                </a:solidFill>
                <a:effectLst/>
                <a:latin typeface="+mn-lt"/>
              </a:defRPr>
            </a:lvl1pPr>
          </a:lstStyle>
          <a:p>
            <a:pPr defTabSz="342900">
              <a:defRPr/>
            </a:pPr>
            <a:endParaRPr lang="en-US">
              <a:solidFill>
                <a:prstClr val="black"/>
              </a:solidFill>
            </a:endParaRPr>
          </a:p>
        </p:txBody>
      </p:sp>
      <p:sp>
        <p:nvSpPr>
          <p:cNvPr id="6" name="Slide Number Placeholder 5"/>
          <p:cNvSpPr>
            <a:spLocks noGrp="1"/>
          </p:cNvSpPr>
          <p:nvPr>
            <p:ph type="sldNum" sz="quarter" idx="4"/>
          </p:nvPr>
        </p:nvSpPr>
        <p:spPr>
          <a:xfrm>
            <a:off x="7765426" y="5969000"/>
            <a:ext cx="407023" cy="279400"/>
          </a:xfrm>
          <a:prstGeom prst="rect">
            <a:avLst/>
          </a:prstGeom>
        </p:spPr>
        <p:txBody>
          <a:bodyPr vert="horz" lIns="91440" tIns="45720" rIns="91440" bIns="45720" rtlCol="0" anchor="ctr"/>
          <a:lstStyle>
            <a:lvl1pPr algn="r">
              <a:defRPr sz="750" b="0" i="0">
                <a:solidFill>
                  <a:schemeClr val="tx1"/>
                </a:solidFill>
                <a:effectLst/>
                <a:latin typeface="+mn-lt"/>
              </a:defRPr>
            </a:lvl1pPr>
          </a:lstStyle>
          <a:p>
            <a:pPr defTabSz="342900">
              <a:defRPr/>
            </a:pPr>
            <a:fld id="{330EA680-D336-4FF7-8B7A-9848BB0A1C32}" type="slidenum">
              <a:rPr lang="en-US" smtClean="0">
                <a:solidFill>
                  <a:prstClr val="black"/>
                </a:solidFill>
              </a:rPr>
              <a:pPr defTabSz="342900">
                <a:defRPr/>
              </a:pPr>
              <a:t>‹#›</a:t>
            </a:fld>
            <a:endParaRPr lang="en-US">
              <a:solidFill>
                <a:prstClr val="black"/>
              </a:solidFill>
            </a:endParaRPr>
          </a:p>
        </p:txBody>
      </p:sp>
    </p:spTree>
    <p:extLst>
      <p:ext uri="{BB962C8B-B14F-4D97-AF65-F5344CB8AC3E}">
        <p14:creationId xmlns:p14="http://schemas.microsoft.com/office/powerpoint/2010/main" val="1723694845"/>
      </p:ext>
    </p:extLst>
  </p:cSld>
  <p:clrMap bg1="lt1" tx1="dk1" bg2="lt2" tx2="dk2" accent1="accent1" accent2="accent2" accent3="accent3" accent4="accent4" accent5="accent5" accent6="accent6" hlink="hlink" folHlink="folHlink"/>
  <p:sldLayoutIdLst>
    <p:sldLayoutId id="2147483908" r:id="rId1"/>
    <p:sldLayoutId id="2147483909" r:id="rId2"/>
    <p:sldLayoutId id="2147483910" r:id="rId3"/>
    <p:sldLayoutId id="2147483911" r:id="rId4"/>
    <p:sldLayoutId id="2147483912" r:id="rId5"/>
    <p:sldLayoutId id="2147483913" r:id="rId6"/>
    <p:sldLayoutId id="2147483914" r:id="rId7"/>
    <p:sldLayoutId id="2147483915" r:id="rId8"/>
    <p:sldLayoutId id="2147483916" r:id="rId9"/>
    <p:sldLayoutId id="2147483917" r:id="rId10"/>
    <p:sldLayoutId id="2147483918" r:id="rId11"/>
    <p:sldLayoutId id="2147483919" r:id="rId12"/>
    <p:sldLayoutId id="2147483920" r:id="rId13"/>
    <p:sldLayoutId id="2147483921" r:id="rId14"/>
    <p:sldLayoutId id="2147483922" r:id="rId15"/>
    <p:sldLayoutId id="2147483923" r:id="rId16"/>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xStyles>
    <p:titleStyle>
      <a:lvl1pPr algn="ctr" defTabSz="342900" rtl="0" eaLnBrk="1" latinLnBrk="0" hangingPunct="1">
        <a:spcBef>
          <a:spcPct val="0"/>
        </a:spcBef>
        <a:buNone/>
        <a:defRPr sz="3300" b="0" i="0" u="none"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14313" indent="-214313" algn="l" defTabSz="342900" rtl="0" eaLnBrk="1" latinLnBrk="0" hangingPunct="1">
        <a:spcBef>
          <a:spcPct val="20000"/>
        </a:spcBef>
        <a:spcAft>
          <a:spcPts val="450"/>
        </a:spcAft>
        <a:buClr>
          <a:schemeClr val="accent1"/>
        </a:buClr>
        <a:buSzPct val="115000"/>
        <a:buFont typeface="Arial"/>
        <a:buChar char="•"/>
        <a:defRPr sz="1350" kern="1200" cap="none">
          <a:solidFill>
            <a:schemeClr val="tx1">
              <a:lumMod val="85000"/>
              <a:lumOff val="15000"/>
            </a:schemeClr>
          </a:solidFill>
          <a:effectLst/>
          <a:latin typeface="+mn-lt"/>
          <a:ea typeface="+mn-ea"/>
          <a:cs typeface="+mn-cs"/>
        </a:defRPr>
      </a:lvl1pPr>
      <a:lvl2pPr marL="557213" indent="-214313" algn="l" defTabSz="342900" rtl="0" eaLnBrk="1" latinLnBrk="0" hangingPunct="1">
        <a:spcBef>
          <a:spcPct val="20000"/>
        </a:spcBef>
        <a:spcAft>
          <a:spcPts val="450"/>
        </a:spcAft>
        <a:buClr>
          <a:schemeClr val="accent1"/>
        </a:buClr>
        <a:buSzPct val="115000"/>
        <a:buFont typeface="Arial"/>
        <a:buChar char="•"/>
        <a:defRPr sz="1200" kern="1200" cap="none">
          <a:solidFill>
            <a:schemeClr val="tx1">
              <a:lumMod val="85000"/>
              <a:lumOff val="15000"/>
            </a:schemeClr>
          </a:solidFill>
          <a:effectLst/>
          <a:latin typeface="+mn-lt"/>
          <a:ea typeface="+mn-ea"/>
          <a:cs typeface="+mn-cs"/>
        </a:defRPr>
      </a:lvl2pPr>
      <a:lvl3pPr marL="900113" indent="-214313" algn="l" defTabSz="342900" rtl="0" eaLnBrk="1" latinLnBrk="0" hangingPunct="1">
        <a:spcBef>
          <a:spcPct val="20000"/>
        </a:spcBef>
        <a:spcAft>
          <a:spcPts val="450"/>
        </a:spcAft>
        <a:buClr>
          <a:schemeClr val="accent1"/>
        </a:buClr>
        <a:buSzPct val="115000"/>
        <a:buFont typeface="Arial"/>
        <a:buChar char="•"/>
        <a:defRPr sz="1050" kern="1200" cap="none">
          <a:solidFill>
            <a:schemeClr val="tx1">
              <a:lumMod val="85000"/>
              <a:lumOff val="15000"/>
            </a:schemeClr>
          </a:solidFill>
          <a:effectLst/>
          <a:latin typeface="+mn-lt"/>
          <a:ea typeface="+mn-ea"/>
          <a:cs typeface="+mn-cs"/>
        </a:defRPr>
      </a:lvl3pPr>
      <a:lvl4pPr marL="1157288" indent="-128588" algn="l" defTabSz="342900" rtl="0" eaLnBrk="1" latinLnBrk="0" hangingPunct="1">
        <a:spcBef>
          <a:spcPct val="20000"/>
        </a:spcBef>
        <a:spcAft>
          <a:spcPts val="450"/>
        </a:spcAft>
        <a:buClr>
          <a:schemeClr val="accent1"/>
        </a:buClr>
        <a:buSzPct val="115000"/>
        <a:buFont typeface="Arial"/>
        <a:buChar char="•"/>
        <a:defRPr sz="900" kern="1200" cap="none">
          <a:solidFill>
            <a:schemeClr val="tx1">
              <a:lumMod val="85000"/>
              <a:lumOff val="15000"/>
            </a:schemeClr>
          </a:solidFill>
          <a:effectLst/>
          <a:latin typeface="+mn-lt"/>
          <a:ea typeface="+mn-ea"/>
          <a:cs typeface="+mn-cs"/>
        </a:defRPr>
      </a:lvl4pPr>
      <a:lvl5pPr marL="1500188" indent="-128588" algn="l" defTabSz="342900" rtl="0" eaLnBrk="1" latinLnBrk="0" hangingPunct="1">
        <a:spcBef>
          <a:spcPct val="20000"/>
        </a:spcBef>
        <a:spcAft>
          <a:spcPts val="450"/>
        </a:spcAft>
        <a:buClr>
          <a:schemeClr val="accent1"/>
        </a:buClr>
        <a:buSzPct val="115000"/>
        <a:buFont typeface="Arial"/>
        <a:buChar char="•"/>
        <a:defRPr sz="825" kern="1200" cap="none">
          <a:solidFill>
            <a:schemeClr val="tx1">
              <a:lumMod val="85000"/>
              <a:lumOff val="15000"/>
            </a:schemeClr>
          </a:solidFill>
          <a:effectLst/>
          <a:latin typeface="+mn-lt"/>
          <a:ea typeface="+mn-ea"/>
          <a:cs typeface="+mn-cs"/>
        </a:defRPr>
      </a:lvl5pPr>
      <a:lvl6pPr marL="1885950" indent="-171450" algn="l" defTabSz="342900" rtl="0" eaLnBrk="1" latinLnBrk="0" hangingPunct="1">
        <a:spcBef>
          <a:spcPct val="20000"/>
        </a:spcBef>
        <a:spcAft>
          <a:spcPts val="450"/>
        </a:spcAft>
        <a:buClr>
          <a:schemeClr val="accent1"/>
        </a:buClr>
        <a:buSzPct val="115000"/>
        <a:buFont typeface="Arial"/>
        <a:buChar char="•"/>
        <a:defRPr sz="1050" kern="1200" cap="none">
          <a:solidFill>
            <a:schemeClr val="tx1">
              <a:lumMod val="85000"/>
              <a:lumOff val="15000"/>
            </a:schemeClr>
          </a:solidFill>
          <a:effectLst/>
          <a:latin typeface="+mn-lt"/>
          <a:ea typeface="+mn-ea"/>
          <a:cs typeface="+mn-cs"/>
        </a:defRPr>
      </a:lvl6pPr>
      <a:lvl7pPr marL="2228850" indent="-171450" algn="l" defTabSz="342900" rtl="0" eaLnBrk="1" latinLnBrk="0" hangingPunct="1">
        <a:spcBef>
          <a:spcPct val="20000"/>
        </a:spcBef>
        <a:spcAft>
          <a:spcPts val="450"/>
        </a:spcAft>
        <a:buClr>
          <a:schemeClr val="accent1"/>
        </a:buClr>
        <a:buSzPct val="115000"/>
        <a:buFont typeface="Arial"/>
        <a:buChar char="•"/>
        <a:defRPr sz="1050" kern="1200" cap="none">
          <a:solidFill>
            <a:schemeClr val="tx1">
              <a:lumMod val="85000"/>
              <a:lumOff val="15000"/>
            </a:schemeClr>
          </a:solidFill>
          <a:effectLst/>
          <a:latin typeface="+mn-lt"/>
          <a:ea typeface="+mn-ea"/>
          <a:cs typeface="+mn-cs"/>
        </a:defRPr>
      </a:lvl7pPr>
      <a:lvl8pPr marL="2571750" indent="-171450" algn="l" defTabSz="342900" rtl="0" eaLnBrk="1" latinLnBrk="0" hangingPunct="1">
        <a:spcBef>
          <a:spcPct val="20000"/>
        </a:spcBef>
        <a:spcAft>
          <a:spcPts val="450"/>
        </a:spcAft>
        <a:buClr>
          <a:schemeClr val="accent1"/>
        </a:buClr>
        <a:buSzPct val="115000"/>
        <a:buFont typeface="Arial"/>
        <a:buChar char="•"/>
        <a:defRPr sz="1050" kern="1200" cap="none">
          <a:solidFill>
            <a:schemeClr val="tx1">
              <a:lumMod val="85000"/>
              <a:lumOff val="15000"/>
            </a:schemeClr>
          </a:solidFill>
          <a:effectLst/>
          <a:latin typeface="+mn-lt"/>
          <a:ea typeface="+mn-ea"/>
          <a:cs typeface="+mn-cs"/>
        </a:defRPr>
      </a:lvl8pPr>
      <a:lvl9pPr marL="2914650" indent="-171450" algn="l" defTabSz="342900" rtl="0" eaLnBrk="1" latinLnBrk="0" hangingPunct="1">
        <a:spcBef>
          <a:spcPct val="20000"/>
        </a:spcBef>
        <a:spcAft>
          <a:spcPts val="450"/>
        </a:spcAft>
        <a:buClr>
          <a:schemeClr val="accent1"/>
        </a:buClr>
        <a:buSzPct val="115000"/>
        <a:buFont typeface="Arial"/>
        <a:buChar char="•"/>
        <a:defRPr sz="1050" kern="1200" cap="none">
          <a:solidFill>
            <a:schemeClr val="tx1">
              <a:lumMod val="85000"/>
              <a:lumOff val="15000"/>
            </a:schemeClr>
          </a:solidFill>
          <a:effectLst/>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xml"/><Relationship Id="rId1" Type="http://schemas.openxmlformats.org/officeDocument/2006/relationships/slideLayout" Target="../slideLayouts/slideLayout35.xml"/><Relationship Id="rId4" Type="http://schemas.openxmlformats.org/officeDocument/2006/relationships/image" Target="../media/image19.png"/></Relationships>
</file>

<file path=ppt/slides/_rels/slide1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33.jpeg"/><Relationship Id="rId5" Type="http://schemas.openxmlformats.org/officeDocument/2006/relationships/image" Target="../media/image32.png"/><Relationship Id="rId4" Type="http://schemas.openxmlformats.org/officeDocument/2006/relationships/image" Target="../media/image31.jpeg"/></Relationships>
</file>

<file path=ppt/slides/_rels/slide12.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33.jpeg"/><Relationship Id="rId5" Type="http://schemas.openxmlformats.org/officeDocument/2006/relationships/image" Target="../media/image32.png"/><Relationship Id="rId4" Type="http://schemas.openxmlformats.org/officeDocument/2006/relationships/image" Target="../media/image31.jpeg"/></Relationships>
</file>

<file path=ppt/slides/_rels/slide13.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50.xml"/></Relationships>
</file>

<file path=ppt/slides/_rels/slide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27.jpg"/><Relationship Id="rId3" Type="http://schemas.openxmlformats.org/officeDocument/2006/relationships/image" Target="../media/image22.jpg"/><Relationship Id="rId7" Type="http://schemas.openxmlformats.org/officeDocument/2006/relationships/image" Target="../media/image26.jpg"/><Relationship Id="rId2" Type="http://schemas.openxmlformats.org/officeDocument/2006/relationships/image" Target="../media/image21.jpg"/><Relationship Id="rId1" Type="http://schemas.openxmlformats.org/officeDocument/2006/relationships/slideLayout" Target="../slideLayouts/slideLayout2.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6.xml.rels><?xml version="1.0" encoding="UTF-8" standalone="yes"?>
<Relationships xmlns="http://schemas.openxmlformats.org/package/2006/relationships"><Relationship Id="rId8" Type="http://schemas.openxmlformats.org/officeDocument/2006/relationships/image" Target="../media/image27.jpg"/><Relationship Id="rId3" Type="http://schemas.openxmlformats.org/officeDocument/2006/relationships/image" Target="../media/image22.jpg"/><Relationship Id="rId7" Type="http://schemas.openxmlformats.org/officeDocument/2006/relationships/image" Target="../media/image26.jpg"/><Relationship Id="rId2" Type="http://schemas.openxmlformats.org/officeDocument/2006/relationships/image" Target="../media/image21.jpg"/><Relationship Id="rId1" Type="http://schemas.openxmlformats.org/officeDocument/2006/relationships/slideLayout" Target="../slideLayouts/slideLayout2.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7.xml"/><Relationship Id="rId4" Type="http://schemas.openxmlformats.org/officeDocument/2006/relationships/image" Target="../media/image30.jpeg"/></Relationships>
</file>

<file path=ppt/slides/_rels/slide8.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7.xml"/><Relationship Id="rId4" Type="http://schemas.openxmlformats.org/officeDocument/2006/relationships/image" Target="../media/image3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WordArt 215"/>
          <p:cNvSpPr>
            <a:spLocks noChangeArrowheads="1" noChangeShapeType="1" noTextEdit="1"/>
          </p:cNvSpPr>
          <p:nvPr/>
        </p:nvSpPr>
        <p:spPr bwMode="auto">
          <a:xfrm>
            <a:off x="1894578" y="2249689"/>
            <a:ext cx="6220303" cy="3863720"/>
          </a:xfrm>
          <a:prstGeom prst="rect">
            <a:avLst/>
          </a:prstGeom>
        </p:spPr>
        <p:txBody>
          <a:bodyPr spcFirstLastPara="1" wrap="none" fromWordArt="1">
            <a:prstTxWarp prst="textArchUp">
              <a:avLst/>
            </a:prstTxWarp>
          </a:bodyPr>
          <a:lstStyle/>
          <a:p>
            <a:pPr algn="ctr">
              <a:defRPr/>
            </a:pPr>
            <a:r>
              <a:rPr lang="vi-VN" sz="3375" b="1" kern="10" dirty="0">
                <a:ln w="9525">
                  <a:solidFill>
                    <a:srgbClr val="800000"/>
                  </a:solidFill>
                  <a:round/>
                  <a:headEnd/>
                  <a:tailEnd/>
                </a:ln>
                <a:solidFill>
                  <a:srgbClr val="FF0066"/>
                </a:solidFill>
                <a:latin typeface="Times New Roman" panose="02020603050405020304" pitchFamily="18" charset="0"/>
                <a:cs typeface="Times New Roman" panose="02020603050405020304" pitchFamily="18" charset="0"/>
              </a:rPr>
              <a:t>Chào mừng </a:t>
            </a:r>
            <a:r>
              <a:rPr lang="en-US" sz="3375" b="1" kern="10" dirty="0" err="1">
                <a:ln w="9525">
                  <a:solidFill>
                    <a:srgbClr val="800000"/>
                  </a:solidFill>
                  <a:round/>
                  <a:headEnd/>
                  <a:tailEnd/>
                </a:ln>
                <a:solidFill>
                  <a:srgbClr val="FF0066"/>
                </a:solidFill>
                <a:latin typeface="Times New Roman" panose="02020603050405020304" pitchFamily="18" charset="0"/>
                <a:cs typeface="Times New Roman" panose="02020603050405020304" pitchFamily="18" charset="0"/>
              </a:rPr>
              <a:t>các</a:t>
            </a:r>
            <a:r>
              <a:rPr lang="en-US" sz="3375" b="1" kern="10" dirty="0">
                <a:ln w="9525">
                  <a:solidFill>
                    <a:srgbClr val="800000"/>
                  </a:solidFill>
                  <a:round/>
                  <a:headEnd/>
                  <a:tailEnd/>
                </a:ln>
                <a:solidFill>
                  <a:srgbClr val="FF0066"/>
                </a:solidFill>
                <a:latin typeface="Times New Roman" panose="02020603050405020304" pitchFamily="18" charset="0"/>
                <a:cs typeface="Times New Roman" panose="02020603050405020304" pitchFamily="18" charset="0"/>
              </a:rPr>
              <a:t> </a:t>
            </a:r>
            <a:r>
              <a:rPr lang="en-US" sz="3375" b="1" kern="10" dirty="0" err="1">
                <a:ln w="9525">
                  <a:solidFill>
                    <a:srgbClr val="800000"/>
                  </a:solidFill>
                  <a:round/>
                  <a:headEnd/>
                  <a:tailEnd/>
                </a:ln>
                <a:solidFill>
                  <a:srgbClr val="FF0066"/>
                </a:solidFill>
                <a:latin typeface="Times New Roman" panose="02020603050405020304" pitchFamily="18" charset="0"/>
                <a:cs typeface="Times New Roman" panose="02020603050405020304" pitchFamily="18" charset="0"/>
              </a:rPr>
              <a:t>em</a:t>
            </a:r>
            <a:r>
              <a:rPr lang="en-US" sz="3375" b="1" kern="10" dirty="0">
                <a:ln w="9525">
                  <a:solidFill>
                    <a:srgbClr val="800000"/>
                  </a:solidFill>
                  <a:round/>
                  <a:headEnd/>
                  <a:tailEnd/>
                </a:ln>
                <a:solidFill>
                  <a:srgbClr val="FF0066"/>
                </a:solidFill>
                <a:latin typeface="Times New Roman" panose="02020603050405020304" pitchFamily="18" charset="0"/>
                <a:cs typeface="Times New Roman" panose="02020603050405020304" pitchFamily="18" charset="0"/>
              </a:rPr>
              <a:t> </a:t>
            </a:r>
            <a:r>
              <a:rPr lang="en-US" sz="3375" b="1" kern="10" dirty="0" err="1">
                <a:ln w="9525">
                  <a:solidFill>
                    <a:srgbClr val="800000"/>
                  </a:solidFill>
                  <a:round/>
                  <a:headEnd/>
                  <a:tailEnd/>
                </a:ln>
                <a:solidFill>
                  <a:srgbClr val="FF0066"/>
                </a:solidFill>
                <a:latin typeface="Times New Roman" panose="02020603050405020304" pitchFamily="18" charset="0"/>
                <a:cs typeface="Times New Roman" panose="02020603050405020304" pitchFamily="18" charset="0"/>
              </a:rPr>
              <a:t>đến</a:t>
            </a:r>
            <a:r>
              <a:rPr lang="en-US" sz="3375" b="1" kern="10" dirty="0">
                <a:ln w="9525">
                  <a:solidFill>
                    <a:srgbClr val="800000"/>
                  </a:solidFill>
                  <a:round/>
                  <a:headEnd/>
                  <a:tailEnd/>
                </a:ln>
                <a:solidFill>
                  <a:srgbClr val="FF0066"/>
                </a:solidFill>
                <a:latin typeface="Times New Roman" panose="02020603050405020304" pitchFamily="18" charset="0"/>
                <a:cs typeface="Times New Roman" panose="02020603050405020304" pitchFamily="18" charset="0"/>
              </a:rPr>
              <a:t> </a:t>
            </a:r>
            <a:r>
              <a:rPr lang="en-US" sz="3375" b="1" kern="10" dirty="0" err="1">
                <a:ln w="9525">
                  <a:solidFill>
                    <a:srgbClr val="800000"/>
                  </a:solidFill>
                  <a:round/>
                  <a:headEnd/>
                  <a:tailEnd/>
                </a:ln>
                <a:solidFill>
                  <a:srgbClr val="FF0066"/>
                </a:solidFill>
                <a:latin typeface="Times New Roman" panose="02020603050405020304" pitchFamily="18" charset="0"/>
                <a:cs typeface="Times New Roman" panose="02020603050405020304" pitchFamily="18" charset="0"/>
              </a:rPr>
              <a:t>với</a:t>
            </a:r>
            <a:r>
              <a:rPr lang="en-US" sz="3375" b="1" kern="10" dirty="0">
                <a:ln w="9525">
                  <a:solidFill>
                    <a:srgbClr val="800000"/>
                  </a:solidFill>
                  <a:round/>
                  <a:headEnd/>
                  <a:tailEnd/>
                </a:ln>
                <a:solidFill>
                  <a:srgbClr val="FF0066"/>
                </a:solidFill>
                <a:latin typeface="Times New Roman" panose="02020603050405020304" pitchFamily="18" charset="0"/>
                <a:cs typeface="Times New Roman" panose="02020603050405020304" pitchFamily="18" charset="0"/>
              </a:rPr>
              <a:t> </a:t>
            </a:r>
            <a:r>
              <a:rPr lang="en-US" sz="3375" b="1" kern="10" dirty="0" err="1">
                <a:ln w="9525">
                  <a:solidFill>
                    <a:srgbClr val="800000"/>
                  </a:solidFill>
                  <a:round/>
                  <a:headEnd/>
                  <a:tailEnd/>
                </a:ln>
                <a:solidFill>
                  <a:srgbClr val="FF0066"/>
                </a:solidFill>
                <a:latin typeface="Times New Roman" panose="02020603050405020304" pitchFamily="18" charset="0"/>
                <a:cs typeface="Times New Roman" panose="02020603050405020304" pitchFamily="18" charset="0"/>
              </a:rPr>
              <a:t>môn</a:t>
            </a:r>
            <a:r>
              <a:rPr lang="en-US" sz="3375" b="1" kern="10" dirty="0">
                <a:ln w="9525">
                  <a:solidFill>
                    <a:srgbClr val="800000"/>
                  </a:solidFill>
                  <a:round/>
                  <a:headEnd/>
                  <a:tailEnd/>
                </a:ln>
                <a:solidFill>
                  <a:srgbClr val="FF0066"/>
                </a:solidFill>
                <a:latin typeface="Times New Roman" panose="02020603050405020304" pitchFamily="18" charset="0"/>
                <a:cs typeface="Times New Roman" panose="02020603050405020304" pitchFamily="18" charset="0"/>
              </a:rPr>
              <a:t> Tin </a:t>
            </a:r>
            <a:r>
              <a:rPr lang="en-US" sz="3375" b="1" kern="10" dirty="0" err="1">
                <a:ln w="9525">
                  <a:solidFill>
                    <a:srgbClr val="800000"/>
                  </a:solidFill>
                  <a:round/>
                  <a:headEnd/>
                  <a:tailEnd/>
                </a:ln>
                <a:solidFill>
                  <a:srgbClr val="FF0066"/>
                </a:solidFill>
                <a:latin typeface="Times New Roman" panose="02020603050405020304" pitchFamily="18" charset="0"/>
                <a:cs typeface="Times New Roman" panose="02020603050405020304" pitchFamily="18" charset="0"/>
              </a:rPr>
              <a:t>học</a:t>
            </a:r>
            <a:endParaRPr lang="en-US" sz="3375" b="1" kern="10" dirty="0">
              <a:ln w="9525">
                <a:solidFill>
                  <a:srgbClr val="800000"/>
                </a:solidFill>
                <a:round/>
                <a:headEnd/>
                <a:tailEnd/>
              </a:ln>
              <a:solidFill>
                <a:srgbClr val="FF0066"/>
              </a:solidFill>
              <a:latin typeface="Times New Roman" panose="02020603050405020304" pitchFamily="18" charset="0"/>
              <a:cs typeface="Times New Roman" panose="02020603050405020304" pitchFamily="18" charset="0"/>
            </a:endParaRPr>
          </a:p>
        </p:txBody>
      </p:sp>
      <p:sp>
        <p:nvSpPr>
          <p:cNvPr id="10" name="Text Box 216"/>
          <p:cNvSpPr txBox="1">
            <a:spLocks noChangeArrowheads="1"/>
          </p:cNvSpPr>
          <p:nvPr/>
        </p:nvSpPr>
        <p:spPr bwMode="auto">
          <a:xfrm>
            <a:off x="3230724" y="3158970"/>
            <a:ext cx="3543300" cy="4962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charset="0"/>
                <a:cs typeface="Arial" charset="0"/>
              </a:defRPr>
            </a:lvl1pPr>
            <a:lvl2pPr marL="742950" indent="-285750">
              <a:defRPr sz="2000">
                <a:solidFill>
                  <a:schemeClr val="tx1"/>
                </a:solidFill>
                <a:latin typeface="Arial" charset="0"/>
                <a:cs typeface="Arial" charset="0"/>
              </a:defRPr>
            </a:lvl2pPr>
            <a:lvl3pPr marL="1143000" indent="-228600">
              <a:defRPr sz="2000">
                <a:solidFill>
                  <a:schemeClr val="tx1"/>
                </a:solidFill>
                <a:latin typeface="Arial" charset="0"/>
                <a:cs typeface="Arial" charset="0"/>
              </a:defRPr>
            </a:lvl3pPr>
            <a:lvl4pPr marL="1600200" indent="-228600">
              <a:defRPr sz="2000">
                <a:solidFill>
                  <a:schemeClr val="tx1"/>
                </a:solidFill>
                <a:latin typeface="Arial" charset="0"/>
                <a:cs typeface="Arial" charset="0"/>
              </a:defRPr>
            </a:lvl4pPr>
            <a:lvl5pPr marL="2057400" indent="-22860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algn="ctr">
              <a:defRPr/>
            </a:pPr>
            <a:r>
              <a:rPr lang="en-US" sz="2625" b="1" dirty="0" err="1">
                <a:solidFill>
                  <a:srgbClr val="0000FF"/>
                </a:solidFill>
                <a:latin typeface="Times New Roman" pitchFamily="18" charset="0"/>
              </a:rPr>
              <a:t>Môn</a:t>
            </a:r>
            <a:r>
              <a:rPr lang="en-US" sz="2625" b="1" dirty="0">
                <a:solidFill>
                  <a:srgbClr val="0000FF"/>
                </a:solidFill>
                <a:latin typeface="Times New Roman" pitchFamily="18" charset="0"/>
              </a:rPr>
              <a:t>: Tin </a:t>
            </a:r>
            <a:r>
              <a:rPr lang="en-US" sz="2625" b="1" dirty="0" err="1">
                <a:solidFill>
                  <a:srgbClr val="0000FF"/>
                </a:solidFill>
                <a:latin typeface="Times New Roman" pitchFamily="18" charset="0"/>
              </a:rPr>
              <a:t>học</a:t>
            </a:r>
            <a:r>
              <a:rPr lang="en-US" sz="2625" b="1" dirty="0">
                <a:solidFill>
                  <a:srgbClr val="0000FF"/>
                </a:solidFill>
                <a:latin typeface="Times New Roman" pitchFamily="18" charset="0"/>
              </a:rPr>
              <a:t> - </a:t>
            </a:r>
            <a:r>
              <a:rPr lang="en-US" sz="2625" b="1" dirty="0" err="1">
                <a:solidFill>
                  <a:srgbClr val="0000FF"/>
                </a:solidFill>
                <a:latin typeface="Times New Roman" pitchFamily="18" charset="0"/>
              </a:rPr>
              <a:t>Lớp</a:t>
            </a:r>
            <a:r>
              <a:rPr lang="en-US" sz="2625" b="1" dirty="0">
                <a:solidFill>
                  <a:srgbClr val="0000FF"/>
                </a:solidFill>
                <a:latin typeface="Times New Roman" pitchFamily="18" charset="0"/>
              </a:rPr>
              <a:t> 3</a:t>
            </a:r>
          </a:p>
        </p:txBody>
      </p:sp>
      <p:grpSp>
        <p:nvGrpSpPr>
          <p:cNvPr id="14" name="Group 13"/>
          <p:cNvGrpSpPr/>
          <p:nvPr/>
        </p:nvGrpSpPr>
        <p:grpSpPr>
          <a:xfrm>
            <a:off x="1" y="857368"/>
            <a:ext cx="1509233" cy="5256041"/>
            <a:chOff x="0" y="157"/>
            <a:chExt cx="2012311" cy="7008054"/>
          </a:xfrm>
        </p:grpSpPr>
        <p:pic>
          <p:nvPicPr>
            <p:cNvPr id="15" name="Picture 14"/>
            <p:cNvPicPr>
              <a:picLocks noChangeAspect="1"/>
            </p:cNvPicPr>
            <p:nvPr/>
          </p:nvPicPr>
          <p:blipFill rotWithShape="1">
            <a:blip r:embed="rId3">
              <a:extLst>
                <a:ext uri="{28A0092B-C50C-407E-A947-70E740481C1C}">
                  <a14:useLocalDpi xmlns:a14="http://schemas.microsoft.com/office/drawing/2010/main" val="0"/>
                </a:ext>
              </a:extLst>
            </a:blip>
            <a:srcRect r="64871" b="404"/>
            <a:stretch/>
          </p:blipFill>
          <p:spPr>
            <a:xfrm>
              <a:off x="75935" y="157"/>
              <a:ext cx="1936376" cy="4816719"/>
            </a:xfrm>
            <a:prstGeom prst="rect">
              <a:avLst/>
            </a:prstGeom>
          </p:spPr>
        </p:pic>
        <p:pic>
          <p:nvPicPr>
            <p:cNvPr id="16" name="Picture 15"/>
            <p:cNvPicPr>
              <a:picLocks noChangeAspect="1"/>
            </p:cNvPicPr>
            <p:nvPr/>
          </p:nvPicPr>
          <p:blipFill rotWithShape="1">
            <a:blip r:embed="rId3">
              <a:extLst>
                <a:ext uri="{28A0092B-C50C-407E-A947-70E740481C1C}">
                  <a14:useLocalDpi xmlns:a14="http://schemas.microsoft.com/office/drawing/2010/main" val="0"/>
                </a:ext>
              </a:extLst>
            </a:blip>
            <a:srcRect t="37058" r="71647" b="-980"/>
            <a:stretch/>
          </p:blipFill>
          <p:spPr>
            <a:xfrm>
              <a:off x="0" y="3452532"/>
              <a:ext cx="1996138" cy="3555679"/>
            </a:xfrm>
            <a:prstGeom prst="rect">
              <a:avLst/>
            </a:prstGeom>
          </p:spPr>
        </p:pic>
      </p:grpSp>
      <p:pic>
        <p:nvPicPr>
          <p:cNvPr id="17" name="Picture 5" descr="F:\1-原创素材\1_mm1102\PPT\PPT_014\materaials\flower_3.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7724" y="4897064"/>
            <a:ext cx="265047" cy="265047"/>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5" descr="F:\1-原创素材\1_mm1102\PPT\PPT_014\materaials\flower_3.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0351" y="5345680"/>
            <a:ext cx="265047" cy="265047"/>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5" descr="F:\1-原创素材\1_mm1102\PPT\PPT_014\materaials\flower_3.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13226" y="5372712"/>
            <a:ext cx="265047" cy="2650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86911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525" y="-78198"/>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4"/>
          <p:cNvSpPr txBox="1">
            <a:spLocks noChangeArrowheads="1"/>
          </p:cNvSpPr>
          <p:nvPr/>
        </p:nvSpPr>
        <p:spPr bwMode="auto">
          <a:xfrm>
            <a:off x="1356431" y="2788981"/>
            <a:ext cx="370381" cy="507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2701" b="1" dirty="0">
                <a:solidFill>
                  <a:prstClr val="black"/>
                </a:solidFill>
                <a:latin typeface="Times New Roman" panose="02020603050405020304" pitchFamily="18" charset="0"/>
                <a:cs typeface="Times New Roman" panose="02020603050405020304" pitchFamily="18" charset="0"/>
              </a:rPr>
              <a:t>A</a:t>
            </a:r>
          </a:p>
        </p:txBody>
      </p:sp>
      <p:sp>
        <p:nvSpPr>
          <p:cNvPr id="8" name="Rectangle 5"/>
          <p:cNvSpPr>
            <a:spLocks noChangeArrowheads="1"/>
          </p:cNvSpPr>
          <p:nvPr/>
        </p:nvSpPr>
        <p:spPr bwMode="auto">
          <a:xfrm>
            <a:off x="1405877" y="4451224"/>
            <a:ext cx="434734" cy="507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2701" b="1">
                <a:solidFill>
                  <a:prstClr val="black"/>
                </a:solidFill>
                <a:latin typeface="Times New Roman" panose="02020603050405020304" pitchFamily="18" charset="0"/>
                <a:cs typeface="Times New Roman" panose="02020603050405020304" pitchFamily="18" charset="0"/>
              </a:rPr>
              <a:t>D</a:t>
            </a:r>
          </a:p>
        </p:txBody>
      </p:sp>
      <p:sp>
        <p:nvSpPr>
          <p:cNvPr id="10" name="Rectangle 6"/>
          <p:cNvSpPr>
            <a:spLocks noChangeArrowheads="1"/>
          </p:cNvSpPr>
          <p:nvPr/>
        </p:nvSpPr>
        <p:spPr bwMode="auto">
          <a:xfrm>
            <a:off x="1391590" y="3983072"/>
            <a:ext cx="434734" cy="507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2701" b="1" dirty="0">
                <a:solidFill>
                  <a:prstClr val="black"/>
                </a:solidFill>
                <a:latin typeface="Times New Roman" panose="02020603050405020304" pitchFamily="18" charset="0"/>
                <a:cs typeface="Times New Roman" panose="02020603050405020304" pitchFamily="18" charset="0"/>
              </a:rPr>
              <a:t>C</a:t>
            </a:r>
          </a:p>
        </p:txBody>
      </p:sp>
      <p:sp>
        <p:nvSpPr>
          <p:cNvPr id="11" name="Rectangle 7"/>
          <p:cNvSpPr>
            <a:spLocks noChangeArrowheads="1"/>
          </p:cNvSpPr>
          <p:nvPr/>
        </p:nvSpPr>
        <p:spPr bwMode="auto">
          <a:xfrm>
            <a:off x="1379977" y="3419521"/>
            <a:ext cx="415498" cy="507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2701" b="1">
                <a:solidFill>
                  <a:prstClr val="black"/>
                </a:solidFill>
                <a:latin typeface="Times New Roman" panose="02020603050405020304" pitchFamily="18" charset="0"/>
                <a:cs typeface="Times New Roman" panose="02020603050405020304" pitchFamily="18" charset="0"/>
              </a:rPr>
              <a:t>B</a:t>
            </a:r>
          </a:p>
        </p:txBody>
      </p:sp>
      <p:sp>
        <p:nvSpPr>
          <p:cNvPr id="9" name="TextBox 8"/>
          <p:cNvSpPr txBox="1"/>
          <p:nvPr/>
        </p:nvSpPr>
        <p:spPr>
          <a:xfrm>
            <a:off x="1769172" y="2788981"/>
            <a:ext cx="2421828" cy="461665"/>
          </a:xfrm>
          <a:prstGeom prst="rect">
            <a:avLst/>
          </a:prstGeom>
          <a:noFill/>
        </p:spPr>
        <p:txBody>
          <a:bodyPr wrap="square" rtlCol="0">
            <a:spAutoFit/>
          </a:bodyPr>
          <a:lstStyle/>
          <a:p>
            <a:r>
              <a:rPr lang="en-US" sz="2400" smtClean="0">
                <a:solidFill>
                  <a:prstClr val="black"/>
                </a:solidFill>
              </a:rPr>
              <a:t>Chơi điện tử</a:t>
            </a:r>
            <a:endParaRPr lang="en-US" sz="2400">
              <a:solidFill>
                <a:prstClr val="black"/>
              </a:solidFill>
            </a:endParaRPr>
          </a:p>
        </p:txBody>
      </p:sp>
      <p:sp>
        <p:nvSpPr>
          <p:cNvPr id="17" name="TextBox 16"/>
          <p:cNvSpPr txBox="1"/>
          <p:nvPr/>
        </p:nvSpPr>
        <p:spPr>
          <a:xfrm>
            <a:off x="1783948" y="3989559"/>
            <a:ext cx="2421828" cy="461665"/>
          </a:xfrm>
          <a:prstGeom prst="rect">
            <a:avLst/>
          </a:prstGeom>
          <a:noFill/>
        </p:spPr>
        <p:txBody>
          <a:bodyPr wrap="square" rtlCol="0">
            <a:spAutoFit/>
          </a:bodyPr>
          <a:lstStyle/>
          <a:p>
            <a:r>
              <a:rPr lang="en-US" sz="2400" smtClean="0">
                <a:solidFill>
                  <a:prstClr val="black"/>
                </a:solidFill>
              </a:rPr>
              <a:t>Học bài</a:t>
            </a:r>
            <a:endParaRPr lang="en-US" sz="2400">
              <a:solidFill>
                <a:prstClr val="black"/>
              </a:solidFill>
            </a:endParaRPr>
          </a:p>
        </p:txBody>
      </p:sp>
      <p:sp>
        <p:nvSpPr>
          <p:cNvPr id="18" name="TextBox 17"/>
          <p:cNvSpPr txBox="1"/>
          <p:nvPr/>
        </p:nvSpPr>
        <p:spPr>
          <a:xfrm>
            <a:off x="1764403" y="3398107"/>
            <a:ext cx="4904581" cy="461665"/>
          </a:xfrm>
          <a:prstGeom prst="rect">
            <a:avLst/>
          </a:prstGeom>
          <a:noFill/>
        </p:spPr>
        <p:txBody>
          <a:bodyPr wrap="square" rtlCol="0">
            <a:spAutoFit/>
          </a:bodyPr>
          <a:lstStyle/>
          <a:p>
            <a:r>
              <a:rPr lang="en-US" sz="2400" smtClean="0">
                <a:solidFill>
                  <a:prstClr val="black"/>
                </a:solidFill>
              </a:rPr>
              <a:t>Xem những tranh mà em yêu thích</a:t>
            </a:r>
            <a:endParaRPr lang="en-US" sz="2400">
              <a:solidFill>
                <a:prstClr val="black"/>
              </a:solidFill>
            </a:endParaRPr>
          </a:p>
        </p:txBody>
      </p:sp>
      <p:sp>
        <p:nvSpPr>
          <p:cNvPr id="20" name="TextBox 19"/>
          <p:cNvSpPr txBox="1"/>
          <p:nvPr/>
        </p:nvSpPr>
        <p:spPr>
          <a:xfrm>
            <a:off x="1857182" y="4462371"/>
            <a:ext cx="2421828" cy="461665"/>
          </a:xfrm>
          <a:prstGeom prst="rect">
            <a:avLst/>
          </a:prstGeom>
          <a:noFill/>
        </p:spPr>
        <p:txBody>
          <a:bodyPr wrap="square" rtlCol="0">
            <a:spAutoFit/>
          </a:bodyPr>
          <a:lstStyle/>
          <a:p>
            <a:r>
              <a:rPr lang="en-US" sz="2400" smtClean="0">
                <a:solidFill>
                  <a:prstClr val="black"/>
                </a:solidFill>
              </a:rPr>
              <a:t>Nghe nhạc</a:t>
            </a:r>
            <a:endParaRPr lang="en-US" sz="2400">
              <a:solidFill>
                <a:prstClr val="black"/>
              </a:solidFill>
            </a:endParaRPr>
          </a:p>
        </p:txBody>
      </p:sp>
      <p:sp>
        <p:nvSpPr>
          <p:cNvPr id="16" name="TextBox 3"/>
          <p:cNvSpPr txBox="1">
            <a:spLocks noChangeArrowheads="1"/>
          </p:cNvSpPr>
          <p:nvPr/>
        </p:nvSpPr>
        <p:spPr bwMode="auto">
          <a:xfrm>
            <a:off x="547831" y="1038554"/>
            <a:ext cx="8000702" cy="923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701" b="1" dirty="0" err="1" smtClean="0">
                <a:solidFill>
                  <a:srgbClr val="0000CC"/>
                </a:solidFill>
                <a:latin typeface="Times New Roman" panose="02020603050405020304" pitchFamily="18" charset="0"/>
                <a:cs typeface="Times New Roman" panose="02020603050405020304" pitchFamily="18" charset="0"/>
              </a:rPr>
              <a:t>Câu</a:t>
            </a:r>
            <a:r>
              <a:rPr lang="en-US" altLang="en-US" sz="2701" b="1" dirty="0" smtClean="0">
                <a:solidFill>
                  <a:srgbClr val="0000CC"/>
                </a:solidFill>
                <a:latin typeface="Times New Roman" panose="02020603050405020304" pitchFamily="18" charset="0"/>
                <a:cs typeface="Times New Roman" panose="02020603050405020304" pitchFamily="18" charset="0"/>
              </a:rPr>
              <a:t> 1</a:t>
            </a:r>
            <a:r>
              <a:rPr lang="en-US" altLang="en-US" sz="2701" b="1" smtClean="0">
                <a:solidFill>
                  <a:srgbClr val="0000CC"/>
                </a:solidFill>
                <a:latin typeface="Times New Roman" panose="02020603050405020304" pitchFamily="18" charset="0"/>
                <a:cs typeface="Times New Roman" panose="02020603050405020304" pitchFamily="18" charset="0"/>
              </a:rPr>
              <a:t>: </a:t>
            </a:r>
            <a:r>
              <a:rPr lang="en-US" altLang="en-US" sz="2701" b="1" smtClean="0"/>
              <a:t>Theo em những việc nào sau đây không phù hợp khi sử dụng Internet?</a:t>
            </a:r>
            <a:endParaRPr lang="en-US" altLang="en-US" sz="2701" b="1" dirty="0">
              <a:solidFill>
                <a:srgbClr val="0000CC"/>
              </a:solidFill>
              <a:latin typeface="Times New Roman" panose="02020603050405020304" pitchFamily="18" charset="0"/>
              <a:cs typeface="Times New Roman" panose="02020603050405020304" pitchFamily="18" charset="0"/>
            </a:endParaRPr>
          </a:p>
        </p:txBody>
      </p:sp>
      <p:sp>
        <p:nvSpPr>
          <p:cNvPr id="3" name="Oval 2"/>
          <p:cNvSpPr/>
          <p:nvPr/>
        </p:nvSpPr>
        <p:spPr>
          <a:xfrm>
            <a:off x="1246565" y="2771043"/>
            <a:ext cx="579759" cy="579759"/>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2672299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withEffect">
                                  <p:stCondLst>
                                    <p:cond delay="0"/>
                                  </p:stCondLst>
                                  <p:childTnLst>
                                    <p:animClr clrSpc="rgb" dir="cw">
                                      <p:cBhvr>
                                        <p:cTn id="6" dur="2000" fill="hold"/>
                                        <p:tgtEl>
                                          <p:spTgt spid="8"/>
                                        </p:tgtEl>
                                        <p:attrNameLst>
                                          <p:attrName>fillcolor</p:attrName>
                                        </p:attrNameLst>
                                      </p:cBhvr>
                                      <p:to>
                                        <a:schemeClr val="accent2"/>
                                      </p:to>
                                    </p:animClr>
                                    <p:set>
                                      <p:cBhvr>
                                        <p:cTn id="7" dur="2000" fill="hold"/>
                                        <p:tgtEl>
                                          <p:spTgt spid="8"/>
                                        </p:tgtEl>
                                        <p:attrNameLst>
                                          <p:attrName>fill.type</p:attrName>
                                        </p:attrNameLst>
                                      </p:cBhvr>
                                      <p:to>
                                        <p:strVal val="solid"/>
                                      </p:to>
                                    </p:set>
                                    <p:set>
                                      <p:cBhvr>
                                        <p:cTn id="8" dur="2000" fill="hold"/>
                                        <p:tgtEl>
                                          <p:spTgt spid="8"/>
                                        </p:tgtEl>
                                        <p:attrNameLst>
                                          <p:attrName>fill.on</p:attrName>
                                        </p:attrNameLst>
                                      </p:cBhvr>
                                      <p:to>
                                        <p:strVal val="true"/>
                                      </p:to>
                                    </p:set>
                                  </p:childTnLst>
                                </p:cTn>
                              </p:par>
                            </p:childTnLst>
                          </p:cTn>
                        </p:par>
                      </p:childTnLst>
                    </p:cTn>
                  </p:par>
                </p:childTnLst>
              </p:cTn>
              <p:nextCondLst>
                <p:cond evt="onClick" delay="0">
                  <p:tgtEl>
                    <p:spTgt spid="8"/>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3"/>
          <p:cNvSpPr txBox="1">
            <a:spLocks noChangeArrowheads="1"/>
          </p:cNvSpPr>
          <p:nvPr/>
        </p:nvSpPr>
        <p:spPr bwMode="auto">
          <a:xfrm>
            <a:off x="275772" y="1154556"/>
            <a:ext cx="8000702" cy="923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r>
              <a:rPr lang="en-US" altLang="en-US" sz="2701" b="1" dirty="0" err="1" smtClean="0">
                <a:solidFill>
                  <a:srgbClr val="0000CC"/>
                </a:solidFill>
                <a:latin typeface="Times New Roman" panose="02020603050405020304" pitchFamily="18" charset="0"/>
                <a:cs typeface="Times New Roman" panose="02020603050405020304" pitchFamily="18" charset="0"/>
              </a:rPr>
              <a:t>Câu</a:t>
            </a:r>
            <a:r>
              <a:rPr lang="en-US" altLang="en-US" sz="2701" b="1" dirty="0" smtClean="0">
                <a:solidFill>
                  <a:srgbClr val="0000CC"/>
                </a:solidFill>
                <a:latin typeface="Times New Roman" panose="02020603050405020304" pitchFamily="18" charset="0"/>
                <a:cs typeface="Times New Roman" panose="02020603050405020304" pitchFamily="18" charset="0"/>
              </a:rPr>
              <a:t> 2</a:t>
            </a:r>
            <a:r>
              <a:rPr lang="en-US" altLang="en-US" sz="2701" b="1" smtClean="0">
                <a:solidFill>
                  <a:srgbClr val="0000CC"/>
                </a:solidFill>
                <a:latin typeface="Times New Roman" panose="02020603050405020304" pitchFamily="18" charset="0"/>
                <a:cs typeface="Times New Roman" panose="02020603050405020304" pitchFamily="18" charset="0"/>
              </a:rPr>
              <a:t>: </a:t>
            </a:r>
            <a:r>
              <a:rPr lang="en-US" altLang="en-US" sz="2701" b="1" smtClean="0"/>
              <a:t>Trên Internet không có những thông tin phù hợp với em.</a:t>
            </a:r>
            <a:endParaRPr lang="en-US" altLang="en-US" sz="2701" b="1" dirty="0">
              <a:solidFill>
                <a:srgbClr val="0000CC"/>
              </a:solidFill>
              <a:latin typeface="Times New Roman" panose="02020603050405020304" pitchFamily="18" charset="0"/>
              <a:cs typeface="Times New Roman" panose="02020603050405020304" pitchFamily="18" charset="0"/>
            </a:endParaRPr>
          </a:p>
        </p:txBody>
      </p:sp>
      <p:sp>
        <p:nvSpPr>
          <p:cNvPr id="6" name="TextBox 4"/>
          <p:cNvSpPr txBox="1">
            <a:spLocks noChangeArrowheads="1"/>
          </p:cNvSpPr>
          <p:nvPr/>
        </p:nvSpPr>
        <p:spPr bwMode="auto">
          <a:xfrm>
            <a:off x="1391359" y="3859142"/>
            <a:ext cx="370381" cy="507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701" b="1" dirty="0">
                <a:latin typeface="Times New Roman" panose="02020603050405020304" pitchFamily="18" charset="0"/>
                <a:cs typeface="Times New Roman" panose="02020603050405020304" pitchFamily="18" charset="0"/>
              </a:rPr>
              <a:t>A</a:t>
            </a:r>
          </a:p>
        </p:txBody>
      </p:sp>
      <p:sp>
        <p:nvSpPr>
          <p:cNvPr id="8" name="Rectangle 5"/>
          <p:cNvSpPr>
            <a:spLocks noChangeArrowheads="1"/>
          </p:cNvSpPr>
          <p:nvPr/>
        </p:nvSpPr>
        <p:spPr bwMode="auto">
          <a:xfrm>
            <a:off x="5408101" y="3821193"/>
            <a:ext cx="415498" cy="507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701" b="1" dirty="0" smtClean="0">
                <a:latin typeface="Times New Roman" panose="02020603050405020304" pitchFamily="18" charset="0"/>
                <a:cs typeface="Times New Roman" panose="02020603050405020304" pitchFamily="18" charset="0"/>
              </a:rPr>
              <a:t>B</a:t>
            </a:r>
            <a:endParaRPr lang="en-US" altLang="en-US" sz="2701" b="1" dirty="0">
              <a:latin typeface="Times New Roman" panose="02020603050405020304" pitchFamily="18" charset="0"/>
              <a:cs typeface="Times New Roman" panose="02020603050405020304" pitchFamily="18" charset="0"/>
            </a:endParaRPr>
          </a:p>
        </p:txBody>
      </p:sp>
      <p:pic>
        <p:nvPicPr>
          <p:cNvPr id="13" name="Picture 12" descr="smile.pn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395347" y="3607884"/>
            <a:ext cx="758626" cy="7205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4" descr="nhung-hinh-mat-cuoi-buon-mat-cuoi-khoc-5.jpg"/>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08654" y="3801977"/>
            <a:ext cx="612141" cy="600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Box 8"/>
          <p:cNvSpPr txBox="1">
            <a:spLocks noChangeArrowheads="1"/>
          </p:cNvSpPr>
          <p:nvPr/>
        </p:nvSpPr>
        <p:spPr bwMode="auto">
          <a:xfrm>
            <a:off x="1866602" y="3912773"/>
            <a:ext cx="1882938" cy="4156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sz="2101" b="1" dirty="0" err="1" smtClean="0"/>
              <a:t>Đúng</a:t>
            </a:r>
            <a:endParaRPr lang="en-US" sz="2101" b="1" dirty="0">
              <a:solidFill>
                <a:srgbClr val="FF0000"/>
              </a:solidFill>
            </a:endParaRPr>
          </a:p>
        </p:txBody>
      </p:sp>
      <p:sp>
        <p:nvSpPr>
          <p:cNvPr id="19" name="TextBox 8"/>
          <p:cNvSpPr txBox="1">
            <a:spLocks noChangeArrowheads="1"/>
          </p:cNvSpPr>
          <p:nvPr/>
        </p:nvSpPr>
        <p:spPr bwMode="auto">
          <a:xfrm>
            <a:off x="5881100" y="3894278"/>
            <a:ext cx="1514801" cy="4156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sz="2101" b="1" dirty="0" err="1" smtClean="0"/>
              <a:t>Sai</a:t>
            </a:r>
            <a:endParaRPr lang="en-US" sz="2101" b="1" dirty="0">
              <a:solidFill>
                <a:srgbClr val="FF0000"/>
              </a:solidFill>
            </a:endParaRPr>
          </a:p>
        </p:txBody>
      </p:sp>
    </p:spTree>
    <p:extLst>
      <p:ext uri="{BB962C8B-B14F-4D97-AF65-F5344CB8AC3E}">
        <p14:creationId xmlns:p14="http://schemas.microsoft.com/office/powerpoint/2010/main" val="20378900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circle(in)">
                                      <p:cBhvr>
                                        <p:cTn id="7" dur="2000"/>
                                        <p:tgtEl>
                                          <p:spTgt spid="13"/>
                                        </p:tgtEl>
                                      </p:cBhvr>
                                    </p:animEffect>
                                  </p:childTnLst>
                                  <p:subTnLst>
                                    <p:audio>
                                      <p:cMediaNode>
                                        <p:cTn display="0" masterRel="sameClick">
                                          <p:stCondLst>
                                            <p:cond evt="begin" delay="0">
                                              <p:tn val="5"/>
                                            </p:cond>
                                          </p:stCondLst>
                                          <p:endCondLst>
                                            <p:cond evt="onStopAudio" delay="0">
                                              <p:tgtEl>
                                                <p:sldTgt/>
                                              </p:tgtEl>
                                            </p:cond>
                                          </p:endCondLst>
                                        </p:cTn>
                                        <p:tgtEl>
                                          <p:sndTgt r:embed="rId2" name="tieng chuong lac.wav"/>
                                        </p:tgtEl>
                                      </p:cMediaNode>
                                    </p:audio>
                                  </p:subTnLst>
                                </p:cTn>
                              </p:par>
                              <p:par>
                                <p:cTn id="8" presetID="1" presetClass="emph" presetSubtype="2" fill="hold" nodeType="withEffect">
                                  <p:stCondLst>
                                    <p:cond delay="0"/>
                                  </p:stCondLst>
                                  <p:childTnLst>
                                    <p:animClr clrSpc="rgb" dir="cw">
                                      <p:cBhvr>
                                        <p:cTn id="9" dur="2000" fill="hold"/>
                                        <p:tgtEl>
                                          <p:spTgt spid="8"/>
                                        </p:tgtEl>
                                        <p:attrNameLst>
                                          <p:attrName>fillcolor</p:attrName>
                                        </p:attrNameLst>
                                      </p:cBhvr>
                                      <p:to>
                                        <a:schemeClr val="accent2"/>
                                      </p:to>
                                    </p:animClr>
                                    <p:set>
                                      <p:cBhvr>
                                        <p:cTn id="10" dur="2000" fill="hold"/>
                                        <p:tgtEl>
                                          <p:spTgt spid="8"/>
                                        </p:tgtEl>
                                        <p:attrNameLst>
                                          <p:attrName>fill.type</p:attrName>
                                        </p:attrNameLst>
                                      </p:cBhvr>
                                      <p:to>
                                        <p:strVal val="solid"/>
                                      </p:to>
                                    </p:set>
                                    <p:set>
                                      <p:cBhvr>
                                        <p:cTn id="11" dur="2000" fill="hold"/>
                                        <p:tgtEl>
                                          <p:spTgt spid="8"/>
                                        </p:tgtEl>
                                        <p:attrNameLst>
                                          <p:attrName>fill.on</p:attrName>
                                        </p:attrNameLst>
                                      </p:cBhvr>
                                      <p:to>
                                        <p:strVal val="true"/>
                                      </p:to>
                                    </p:set>
                                  </p:childTnLst>
                                </p:cTn>
                              </p:par>
                            </p:childTnLst>
                          </p:cTn>
                        </p:par>
                      </p:childTnLst>
                    </p:cTn>
                  </p:par>
                </p:childTnLst>
              </p:cTn>
              <p:nextCondLst>
                <p:cond evt="onClick" delay="0">
                  <p:tgtEl>
                    <p:spTgt spid="8"/>
                  </p:tgtEl>
                </p:cond>
              </p:nextCondLst>
            </p:seq>
            <p:seq concurrent="1" nextAc="seek">
              <p:cTn id="12" restart="whenNotActive" fill="hold" evtFilter="cancelBubble" nodeType="interactiveSeq">
                <p:stCondLst>
                  <p:cond evt="onClick" delay="0">
                    <p:tgtEl>
                      <p:spTgt spid="6"/>
                    </p:tgtEl>
                  </p:cond>
                </p:stCondLst>
                <p:endSync evt="end" delay="0">
                  <p:rtn val="all"/>
                </p:endSync>
                <p:childTnLst>
                  <p:par>
                    <p:cTn id="13" fill="hold">
                      <p:stCondLst>
                        <p:cond delay="0"/>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circle(in)">
                                      <p:cBhvr>
                                        <p:cTn id="17" dur="2000"/>
                                        <p:tgtEl>
                                          <p:spTgt spid="15"/>
                                        </p:tgtEl>
                                      </p:cBhvr>
                                    </p:animEffect>
                                  </p:childTnLst>
                                  <p:subTnLst>
                                    <p:audio>
                                      <p:cMediaNode>
                                        <p:cTn display="0" masterRel="sameClick">
                                          <p:stCondLst>
                                            <p:cond evt="begin" delay="0">
                                              <p:tn val="15"/>
                                            </p:cond>
                                          </p:stCondLst>
                                          <p:endCondLst>
                                            <p:cond evt="onStopAudio" delay="0">
                                              <p:tgtEl>
                                                <p:sldTgt/>
                                              </p:tgtEl>
                                            </p:cond>
                                          </p:endCondLst>
                                        </p:cTn>
                                        <p:tgtEl>
                                          <p:sndTgt r:embed="rId3" name="sai-1 (online-audio-converter.com).wav"/>
                                        </p:tgtEl>
                                      </p:cMediaNode>
                                    </p:audio>
                                  </p:subTnLst>
                                </p:cTn>
                              </p:par>
                            </p:childTnLst>
                          </p:cTn>
                        </p:par>
                      </p:childTnLst>
                    </p:cTn>
                  </p:par>
                </p:childTnLst>
              </p:cTn>
              <p:nextCondLst>
                <p:cond evt="onClick" delay="0">
                  <p:tgtEl>
                    <p:spTgt spid="6"/>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3"/>
          <p:cNvSpPr txBox="1">
            <a:spLocks noChangeArrowheads="1"/>
          </p:cNvSpPr>
          <p:nvPr/>
        </p:nvSpPr>
        <p:spPr bwMode="auto">
          <a:xfrm>
            <a:off x="275772" y="1154556"/>
            <a:ext cx="8487228" cy="923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701" b="1" dirty="0" err="1" smtClean="0">
                <a:solidFill>
                  <a:srgbClr val="0000CC"/>
                </a:solidFill>
                <a:latin typeface="Times New Roman" panose="02020603050405020304" pitchFamily="18" charset="0"/>
                <a:cs typeface="Times New Roman" panose="02020603050405020304" pitchFamily="18" charset="0"/>
              </a:rPr>
              <a:t>Câu</a:t>
            </a:r>
            <a:r>
              <a:rPr lang="en-US" altLang="en-US" sz="2701" b="1" dirty="0" smtClean="0">
                <a:solidFill>
                  <a:srgbClr val="0000CC"/>
                </a:solidFill>
                <a:latin typeface="Times New Roman" panose="02020603050405020304" pitchFamily="18" charset="0"/>
                <a:cs typeface="Times New Roman" panose="02020603050405020304" pitchFamily="18" charset="0"/>
              </a:rPr>
              <a:t> 3</a:t>
            </a:r>
            <a:r>
              <a:rPr lang="en-US" altLang="en-US" sz="2701" b="1" smtClean="0">
                <a:solidFill>
                  <a:srgbClr val="0000CC"/>
                </a:solidFill>
                <a:latin typeface="Times New Roman" panose="02020603050405020304" pitchFamily="18" charset="0"/>
                <a:cs typeface="Times New Roman" panose="02020603050405020304" pitchFamily="18" charset="0"/>
              </a:rPr>
              <a:t>: </a:t>
            </a:r>
            <a:r>
              <a:rPr lang="en-US" altLang="en-US" sz="2701" b="1" smtClean="0"/>
              <a:t>Em có thể nhờ bố mẹ hoặc cô giáo giúp em lựa chọn những thông tin hữu ích trên Internet.</a:t>
            </a:r>
            <a:endParaRPr lang="en-US" altLang="en-US" sz="2701" b="1" dirty="0">
              <a:solidFill>
                <a:srgbClr val="0000CC"/>
              </a:solidFill>
              <a:latin typeface="Times New Roman" panose="02020603050405020304" pitchFamily="18" charset="0"/>
              <a:cs typeface="Times New Roman" panose="02020603050405020304" pitchFamily="18" charset="0"/>
            </a:endParaRPr>
          </a:p>
        </p:txBody>
      </p:sp>
      <p:sp>
        <p:nvSpPr>
          <p:cNvPr id="6" name="TextBox 4"/>
          <p:cNvSpPr txBox="1">
            <a:spLocks noChangeArrowheads="1"/>
          </p:cNvSpPr>
          <p:nvPr/>
        </p:nvSpPr>
        <p:spPr bwMode="auto">
          <a:xfrm>
            <a:off x="5415562" y="2879613"/>
            <a:ext cx="370381" cy="507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701" b="1" dirty="0">
                <a:latin typeface="Times New Roman" panose="02020603050405020304" pitchFamily="18" charset="0"/>
                <a:cs typeface="Times New Roman" panose="02020603050405020304" pitchFamily="18" charset="0"/>
              </a:rPr>
              <a:t>B</a:t>
            </a:r>
          </a:p>
        </p:txBody>
      </p:sp>
      <p:sp>
        <p:nvSpPr>
          <p:cNvPr id="8" name="Rectangle 5"/>
          <p:cNvSpPr>
            <a:spLocks noChangeArrowheads="1"/>
          </p:cNvSpPr>
          <p:nvPr/>
        </p:nvSpPr>
        <p:spPr bwMode="auto">
          <a:xfrm>
            <a:off x="1942488" y="2928450"/>
            <a:ext cx="434734" cy="507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701" b="1" dirty="0">
                <a:latin typeface="Times New Roman" panose="02020603050405020304" pitchFamily="18" charset="0"/>
                <a:cs typeface="Times New Roman" panose="02020603050405020304" pitchFamily="18" charset="0"/>
              </a:rPr>
              <a:t>A</a:t>
            </a:r>
          </a:p>
        </p:txBody>
      </p:sp>
      <p:pic>
        <p:nvPicPr>
          <p:cNvPr id="13" name="Picture 12" descr="smile.pn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66800" y="2702163"/>
            <a:ext cx="758626" cy="7205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4" descr="nhung-hinh-mat-cuoi-buon-mat-cuoi-khoc-5.jpg"/>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632857" y="2822448"/>
            <a:ext cx="612141" cy="600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Box 8"/>
          <p:cNvSpPr txBox="1">
            <a:spLocks noChangeArrowheads="1"/>
          </p:cNvSpPr>
          <p:nvPr/>
        </p:nvSpPr>
        <p:spPr bwMode="auto">
          <a:xfrm>
            <a:off x="2471374" y="3007052"/>
            <a:ext cx="1882938" cy="4156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sz="2101" b="1" dirty="0" err="1" smtClean="0"/>
              <a:t>Đúng</a:t>
            </a:r>
            <a:endParaRPr lang="en-US" sz="2101" b="1" dirty="0">
              <a:solidFill>
                <a:srgbClr val="FF0000"/>
              </a:solidFill>
            </a:endParaRPr>
          </a:p>
        </p:txBody>
      </p:sp>
      <p:sp>
        <p:nvSpPr>
          <p:cNvPr id="19" name="TextBox 8"/>
          <p:cNvSpPr txBox="1">
            <a:spLocks noChangeArrowheads="1"/>
          </p:cNvSpPr>
          <p:nvPr/>
        </p:nvSpPr>
        <p:spPr bwMode="auto">
          <a:xfrm>
            <a:off x="5950170" y="2950781"/>
            <a:ext cx="1514801" cy="4156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sz="2101" b="1" dirty="0" err="1" smtClean="0"/>
              <a:t>Sai</a:t>
            </a:r>
            <a:endParaRPr lang="en-US" sz="2101" b="1" dirty="0">
              <a:solidFill>
                <a:srgbClr val="FF0000"/>
              </a:solidFill>
            </a:endParaRPr>
          </a:p>
        </p:txBody>
      </p:sp>
    </p:spTree>
    <p:extLst>
      <p:ext uri="{BB962C8B-B14F-4D97-AF65-F5344CB8AC3E}">
        <p14:creationId xmlns:p14="http://schemas.microsoft.com/office/powerpoint/2010/main" val="352617477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circle(in)">
                                      <p:cBhvr>
                                        <p:cTn id="7" dur="2000"/>
                                        <p:tgtEl>
                                          <p:spTgt spid="13"/>
                                        </p:tgtEl>
                                      </p:cBhvr>
                                    </p:animEffect>
                                  </p:childTnLst>
                                  <p:subTnLst>
                                    <p:audio>
                                      <p:cMediaNode>
                                        <p:cTn display="0" masterRel="sameClick">
                                          <p:stCondLst>
                                            <p:cond evt="begin" delay="0">
                                              <p:tn val="5"/>
                                            </p:cond>
                                          </p:stCondLst>
                                          <p:endCondLst>
                                            <p:cond evt="onStopAudio" delay="0">
                                              <p:tgtEl>
                                                <p:sldTgt/>
                                              </p:tgtEl>
                                            </p:cond>
                                          </p:endCondLst>
                                        </p:cTn>
                                        <p:tgtEl>
                                          <p:sndTgt r:embed="rId2" name="tieng chuong lac.wav"/>
                                        </p:tgtEl>
                                      </p:cMediaNode>
                                    </p:audio>
                                  </p:subTnLst>
                                </p:cTn>
                              </p:par>
                              <p:par>
                                <p:cTn id="8" presetID="1" presetClass="emph" presetSubtype="2" fill="hold" nodeType="withEffect">
                                  <p:stCondLst>
                                    <p:cond delay="0"/>
                                  </p:stCondLst>
                                  <p:childTnLst>
                                    <p:animClr clrSpc="rgb" dir="cw">
                                      <p:cBhvr>
                                        <p:cTn id="9" dur="2000" fill="hold"/>
                                        <p:tgtEl>
                                          <p:spTgt spid="8"/>
                                        </p:tgtEl>
                                        <p:attrNameLst>
                                          <p:attrName>fillcolor</p:attrName>
                                        </p:attrNameLst>
                                      </p:cBhvr>
                                      <p:to>
                                        <a:schemeClr val="accent2"/>
                                      </p:to>
                                    </p:animClr>
                                    <p:set>
                                      <p:cBhvr>
                                        <p:cTn id="10" dur="2000" fill="hold"/>
                                        <p:tgtEl>
                                          <p:spTgt spid="8"/>
                                        </p:tgtEl>
                                        <p:attrNameLst>
                                          <p:attrName>fill.type</p:attrName>
                                        </p:attrNameLst>
                                      </p:cBhvr>
                                      <p:to>
                                        <p:strVal val="solid"/>
                                      </p:to>
                                    </p:set>
                                    <p:set>
                                      <p:cBhvr>
                                        <p:cTn id="11" dur="2000" fill="hold"/>
                                        <p:tgtEl>
                                          <p:spTgt spid="8"/>
                                        </p:tgtEl>
                                        <p:attrNameLst>
                                          <p:attrName>fill.on</p:attrName>
                                        </p:attrNameLst>
                                      </p:cBhvr>
                                      <p:to>
                                        <p:strVal val="true"/>
                                      </p:to>
                                    </p:set>
                                  </p:childTnLst>
                                </p:cTn>
                              </p:par>
                            </p:childTnLst>
                          </p:cTn>
                        </p:par>
                      </p:childTnLst>
                    </p:cTn>
                  </p:par>
                </p:childTnLst>
              </p:cTn>
              <p:nextCondLst>
                <p:cond evt="onClick" delay="0">
                  <p:tgtEl>
                    <p:spTgt spid="8"/>
                  </p:tgtEl>
                </p:cond>
              </p:nextCondLst>
            </p:seq>
            <p:seq concurrent="1" nextAc="seek">
              <p:cTn id="12" restart="whenNotActive" fill="hold" evtFilter="cancelBubble" nodeType="interactiveSeq">
                <p:stCondLst>
                  <p:cond evt="onClick" delay="0">
                    <p:tgtEl>
                      <p:spTgt spid="6"/>
                    </p:tgtEl>
                  </p:cond>
                </p:stCondLst>
                <p:endSync evt="end" delay="0">
                  <p:rtn val="all"/>
                </p:endSync>
                <p:childTnLst>
                  <p:par>
                    <p:cTn id="13" fill="hold">
                      <p:stCondLst>
                        <p:cond delay="0"/>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circle(in)">
                                      <p:cBhvr>
                                        <p:cTn id="17" dur="2000"/>
                                        <p:tgtEl>
                                          <p:spTgt spid="15"/>
                                        </p:tgtEl>
                                      </p:cBhvr>
                                    </p:animEffect>
                                  </p:childTnLst>
                                  <p:subTnLst>
                                    <p:audio>
                                      <p:cMediaNode>
                                        <p:cTn display="0" masterRel="sameClick">
                                          <p:stCondLst>
                                            <p:cond evt="begin" delay="0">
                                              <p:tn val="15"/>
                                            </p:cond>
                                          </p:stCondLst>
                                          <p:endCondLst>
                                            <p:cond evt="onStopAudio" delay="0">
                                              <p:tgtEl>
                                                <p:sldTgt/>
                                              </p:tgtEl>
                                            </p:cond>
                                          </p:endCondLst>
                                        </p:cTn>
                                        <p:tgtEl>
                                          <p:sndTgt r:embed="rId3" name="sai-1 (online-audio-converter.com).wav"/>
                                        </p:tgtEl>
                                      </p:cMediaNode>
                                    </p:audio>
                                  </p:subTnLst>
                                </p:cTn>
                              </p:par>
                            </p:childTnLst>
                          </p:cTn>
                        </p:par>
                      </p:childTnLst>
                    </p:cTn>
                  </p:par>
                </p:childTnLst>
              </p:cTn>
              <p:nextCondLst>
                <p:cond evt="onClick" delay="0">
                  <p:tgtEl>
                    <p:spTgt spid="6"/>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endParaRPr lang="en-US" smtClean="0"/>
          </a:p>
        </p:txBody>
      </p:sp>
      <p:pic>
        <p:nvPicPr>
          <p:cNvPr id="8195"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20638" y="-20638"/>
            <a:ext cx="9086850" cy="6837363"/>
          </a:xfrm>
        </p:spPr>
      </p:pic>
      <p:sp>
        <p:nvSpPr>
          <p:cNvPr id="5" name="Heart 4"/>
          <p:cNvSpPr/>
          <p:nvPr/>
        </p:nvSpPr>
        <p:spPr>
          <a:xfrm rot="1015216">
            <a:off x="2089267" y="364065"/>
            <a:ext cx="5131910" cy="3600497"/>
          </a:xfrm>
          <a:prstGeom prst="heart">
            <a:avLst/>
          </a:prstGeom>
          <a:solidFill>
            <a:srgbClr val="00FF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4000" b="1" i="1" dirty="0" err="1" smtClean="0">
                <a:solidFill>
                  <a:srgbClr val="FF0000"/>
                </a:solidFill>
              </a:rPr>
              <a:t>Chúc</a:t>
            </a:r>
            <a:r>
              <a:rPr lang="en-US" sz="4000" b="1" i="1" dirty="0" smtClean="0">
                <a:solidFill>
                  <a:srgbClr val="FF0000"/>
                </a:solidFill>
              </a:rPr>
              <a:t> </a:t>
            </a:r>
            <a:r>
              <a:rPr lang="en-US" sz="4000" b="1" i="1" dirty="0" err="1" smtClean="0">
                <a:solidFill>
                  <a:srgbClr val="FF0000"/>
                </a:solidFill>
              </a:rPr>
              <a:t>các</a:t>
            </a:r>
            <a:r>
              <a:rPr lang="en-US" sz="4000" b="1" i="1" dirty="0" smtClean="0">
                <a:solidFill>
                  <a:srgbClr val="FF0000"/>
                </a:solidFill>
              </a:rPr>
              <a:t> </a:t>
            </a:r>
            <a:r>
              <a:rPr lang="en-US" sz="4000" b="1" i="1" dirty="0" err="1" smtClean="0">
                <a:solidFill>
                  <a:srgbClr val="FF0000"/>
                </a:solidFill>
              </a:rPr>
              <a:t>em</a:t>
            </a:r>
            <a:r>
              <a:rPr lang="en-US" sz="4000" b="1" i="1" dirty="0" smtClean="0">
                <a:solidFill>
                  <a:srgbClr val="FF0000"/>
                </a:solidFill>
              </a:rPr>
              <a:t> </a:t>
            </a:r>
            <a:r>
              <a:rPr lang="en-US" sz="4000" b="1" i="1" dirty="0" err="1" smtClean="0">
                <a:solidFill>
                  <a:srgbClr val="FF0000"/>
                </a:solidFill>
              </a:rPr>
              <a:t>chăm</a:t>
            </a:r>
            <a:r>
              <a:rPr lang="en-US" sz="4000" b="1" i="1" dirty="0" smtClean="0">
                <a:solidFill>
                  <a:srgbClr val="FF0000"/>
                </a:solidFill>
              </a:rPr>
              <a:t> </a:t>
            </a:r>
            <a:r>
              <a:rPr lang="en-US" sz="4000" b="1" i="1" dirty="0" err="1" smtClean="0">
                <a:solidFill>
                  <a:srgbClr val="FF0000"/>
                </a:solidFill>
              </a:rPr>
              <a:t>ngoan</a:t>
            </a:r>
            <a:r>
              <a:rPr lang="en-US" sz="4000" b="1" i="1" dirty="0" smtClean="0">
                <a:solidFill>
                  <a:srgbClr val="FF0000"/>
                </a:solidFill>
              </a:rPr>
              <a:t> </a:t>
            </a:r>
            <a:r>
              <a:rPr lang="en-US" sz="4000" b="1" i="1" dirty="0" err="1" smtClean="0">
                <a:solidFill>
                  <a:srgbClr val="FF0000"/>
                </a:solidFill>
              </a:rPr>
              <a:t>học</a:t>
            </a:r>
            <a:r>
              <a:rPr lang="en-US" sz="4000" b="1" i="1" dirty="0" smtClean="0">
                <a:solidFill>
                  <a:srgbClr val="FF0000"/>
                </a:solidFill>
              </a:rPr>
              <a:t> </a:t>
            </a:r>
            <a:r>
              <a:rPr lang="en-US" sz="4000" b="1" i="1" dirty="0" err="1" smtClean="0">
                <a:solidFill>
                  <a:srgbClr val="FF0000"/>
                </a:solidFill>
              </a:rPr>
              <a:t>giỏi</a:t>
            </a:r>
            <a:endParaRPr lang="en-US" sz="4000" b="1" i="1" dirty="0">
              <a:solidFill>
                <a:srgbClr val="FF0000"/>
              </a:solidFill>
            </a:endParaRPr>
          </a:p>
        </p:txBody>
      </p:sp>
      <p:sp>
        <p:nvSpPr>
          <p:cNvPr id="2" name="Freeform 1"/>
          <p:cNvSpPr/>
          <p:nvPr/>
        </p:nvSpPr>
        <p:spPr>
          <a:xfrm>
            <a:off x="2662774" y="3889611"/>
            <a:ext cx="1472498" cy="1241947"/>
          </a:xfrm>
          <a:custGeom>
            <a:avLst/>
            <a:gdLst>
              <a:gd name="connsiteX0" fmla="*/ 1472498 w 1472498"/>
              <a:gd name="connsiteY0" fmla="*/ 0 h 1241947"/>
              <a:gd name="connsiteX1" fmla="*/ 1049417 w 1472498"/>
              <a:gd name="connsiteY1" fmla="*/ 109183 h 1241947"/>
              <a:gd name="connsiteX2" fmla="*/ 994826 w 1472498"/>
              <a:gd name="connsiteY2" fmla="*/ 136478 h 1241947"/>
              <a:gd name="connsiteX3" fmla="*/ 953883 w 1472498"/>
              <a:gd name="connsiteY3" fmla="*/ 150126 h 1241947"/>
              <a:gd name="connsiteX4" fmla="*/ 912939 w 1472498"/>
              <a:gd name="connsiteY4" fmla="*/ 177421 h 1241947"/>
              <a:gd name="connsiteX5" fmla="*/ 831053 w 1472498"/>
              <a:gd name="connsiteY5" fmla="*/ 204717 h 1241947"/>
              <a:gd name="connsiteX6" fmla="*/ 790110 w 1472498"/>
              <a:gd name="connsiteY6" fmla="*/ 218365 h 1241947"/>
              <a:gd name="connsiteX7" fmla="*/ 653632 w 1472498"/>
              <a:gd name="connsiteY7" fmla="*/ 232012 h 1241947"/>
              <a:gd name="connsiteX8" fmla="*/ 558098 w 1472498"/>
              <a:gd name="connsiteY8" fmla="*/ 259308 h 1241947"/>
              <a:gd name="connsiteX9" fmla="*/ 517154 w 1472498"/>
              <a:gd name="connsiteY9" fmla="*/ 272956 h 1241947"/>
              <a:gd name="connsiteX10" fmla="*/ 435268 w 1472498"/>
              <a:gd name="connsiteY10" fmla="*/ 286603 h 1241947"/>
              <a:gd name="connsiteX11" fmla="*/ 394325 w 1472498"/>
              <a:gd name="connsiteY11" fmla="*/ 313899 h 1241947"/>
              <a:gd name="connsiteX12" fmla="*/ 353381 w 1472498"/>
              <a:gd name="connsiteY12" fmla="*/ 327547 h 1241947"/>
              <a:gd name="connsiteX13" fmla="*/ 326086 w 1472498"/>
              <a:gd name="connsiteY13" fmla="*/ 368490 h 1241947"/>
              <a:gd name="connsiteX14" fmla="*/ 285142 w 1472498"/>
              <a:gd name="connsiteY14" fmla="*/ 423081 h 1241947"/>
              <a:gd name="connsiteX15" fmla="*/ 230551 w 1472498"/>
              <a:gd name="connsiteY15" fmla="*/ 464024 h 1241947"/>
              <a:gd name="connsiteX16" fmla="*/ 175960 w 1472498"/>
              <a:gd name="connsiteY16" fmla="*/ 559559 h 1241947"/>
              <a:gd name="connsiteX17" fmla="*/ 135017 w 1472498"/>
              <a:gd name="connsiteY17" fmla="*/ 586854 h 1241947"/>
              <a:gd name="connsiteX18" fmla="*/ 39483 w 1472498"/>
              <a:gd name="connsiteY18" fmla="*/ 627797 h 1241947"/>
              <a:gd name="connsiteX19" fmla="*/ 25835 w 1472498"/>
              <a:gd name="connsiteY19" fmla="*/ 818866 h 1241947"/>
              <a:gd name="connsiteX20" fmla="*/ 80426 w 1472498"/>
              <a:gd name="connsiteY20" fmla="*/ 900753 h 1241947"/>
              <a:gd name="connsiteX21" fmla="*/ 107722 w 1472498"/>
              <a:gd name="connsiteY21" fmla="*/ 1078174 h 1241947"/>
              <a:gd name="connsiteX22" fmla="*/ 175960 w 1472498"/>
              <a:gd name="connsiteY22" fmla="*/ 1160060 h 1241947"/>
              <a:gd name="connsiteX23" fmla="*/ 175960 w 1472498"/>
              <a:gd name="connsiteY23" fmla="*/ 1241947 h 1241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472498" h="1241947">
                <a:moveTo>
                  <a:pt x="1472498" y="0"/>
                </a:moveTo>
                <a:cubicBezTo>
                  <a:pt x="1324616" y="24647"/>
                  <a:pt x="1189036" y="39375"/>
                  <a:pt x="1049417" y="109183"/>
                </a:cubicBezTo>
                <a:cubicBezTo>
                  <a:pt x="1031220" y="118281"/>
                  <a:pt x="1013526" y="128464"/>
                  <a:pt x="994826" y="136478"/>
                </a:cubicBezTo>
                <a:cubicBezTo>
                  <a:pt x="981603" y="142145"/>
                  <a:pt x="966750" y="143692"/>
                  <a:pt x="953883" y="150126"/>
                </a:cubicBezTo>
                <a:cubicBezTo>
                  <a:pt x="939212" y="157461"/>
                  <a:pt x="927928" y="170759"/>
                  <a:pt x="912939" y="177421"/>
                </a:cubicBezTo>
                <a:cubicBezTo>
                  <a:pt x="886647" y="189106"/>
                  <a:pt x="858348" y="195618"/>
                  <a:pt x="831053" y="204717"/>
                </a:cubicBezTo>
                <a:cubicBezTo>
                  <a:pt x="817405" y="209266"/>
                  <a:pt x="804425" y="216934"/>
                  <a:pt x="790110" y="218365"/>
                </a:cubicBezTo>
                <a:lnTo>
                  <a:pt x="653632" y="232012"/>
                </a:lnTo>
                <a:lnTo>
                  <a:pt x="558098" y="259308"/>
                </a:lnTo>
                <a:cubicBezTo>
                  <a:pt x="544318" y="263442"/>
                  <a:pt x="531198" y="269835"/>
                  <a:pt x="517154" y="272956"/>
                </a:cubicBezTo>
                <a:cubicBezTo>
                  <a:pt x="490141" y="278959"/>
                  <a:pt x="462563" y="282054"/>
                  <a:pt x="435268" y="286603"/>
                </a:cubicBezTo>
                <a:cubicBezTo>
                  <a:pt x="421620" y="295702"/>
                  <a:pt x="408996" y="306563"/>
                  <a:pt x="394325" y="313899"/>
                </a:cubicBezTo>
                <a:cubicBezTo>
                  <a:pt x="381458" y="320333"/>
                  <a:pt x="364615" y="318560"/>
                  <a:pt x="353381" y="327547"/>
                </a:cubicBezTo>
                <a:cubicBezTo>
                  <a:pt x="340573" y="337793"/>
                  <a:pt x="335620" y="355143"/>
                  <a:pt x="326086" y="368490"/>
                </a:cubicBezTo>
                <a:cubicBezTo>
                  <a:pt x="312865" y="386999"/>
                  <a:pt x="301226" y="406997"/>
                  <a:pt x="285142" y="423081"/>
                </a:cubicBezTo>
                <a:cubicBezTo>
                  <a:pt x="269058" y="439165"/>
                  <a:pt x="248748" y="450376"/>
                  <a:pt x="230551" y="464024"/>
                </a:cubicBezTo>
                <a:cubicBezTo>
                  <a:pt x="219846" y="485434"/>
                  <a:pt x="195251" y="540268"/>
                  <a:pt x="175960" y="559559"/>
                </a:cubicBezTo>
                <a:cubicBezTo>
                  <a:pt x="164362" y="571157"/>
                  <a:pt x="149258" y="578716"/>
                  <a:pt x="135017" y="586854"/>
                </a:cubicBezTo>
                <a:cubicBezTo>
                  <a:pt x="87793" y="613839"/>
                  <a:pt x="85420" y="612485"/>
                  <a:pt x="39483" y="627797"/>
                </a:cubicBezTo>
                <a:cubicBezTo>
                  <a:pt x="-8024" y="699057"/>
                  <a:pt x="-12769" y="687612"/>
                  <a:pt x="25835" y="818866"/>
                </a:cubicBezTo>
                <a:cubicBezTo>
                  <a:pt x="35092" y="850338"/>
                  <a:pt x="80426" y="900753"/>
                  <a:pt x="80426" y="900753"/>
                </a:cubicBezTo>
                <a:cubicBezTo>
                  <a:pt x="80475" y="901145"/>
                  <a:pt x="97301" y="1057333"/>
                  <a:pt x="107722" y="1078174"/>
                </a:cubicBezTo>
                <a:cubicBezTo>
                  <a:pt x="127621" y="1117971"/>
                  <a:pt x="165700" y="1113888"/>
                  <a:pt x="175960" y="1160060"/>
                </a:cubicBezTo>
                <a:cubicBezTo>
                  <a:pt x="181881" y="1186706"/>
                  <a:pt x="175960" y="1214651"/>
                  <a:pt x="175960" y="1241947"/>
                </a:cubicBezTo>
              </a:path>
            </a:pathLst>
          </a:custGeom>
          <a:noFill/>
          <a:ln>
            <a:solidFill>
              <a:srgbClr val="000099"/>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01952463"/>
      </p:ext>
    </p:extLst>
  </p:cSld>
  <p:clrMapOvr>
    <a:masterClrMapping/>
  </p:clrMapOvr>
  <p:transition spd="slow" advClick="0" advTm="6000"/>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26" descr="White marble"/>
          <p:cNvSpPr txBox="1">
            <a:spLocks noChangeArrowheads="1"/>
          </p:cNvSpPr>
          <p:nvPr/>
        </p:nvSpPr>
        <p:spPr bwMode="gray">
          <a:xfrm>
            <a:off x="846159" y="2690583"/>
            <a:ext cx="2722769"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342900" indent="-342900" algn="ctr" defTabSz="685800">
              <a:lnSpc>
                <a:spcPct val="100000"/>
              </a:lnSpc>
              <a:spcBef>
                <a:spcPct val="0"/>
              </a:spcBef>
              <a:buFont typeface="Wingdings" panose="05000000000000000000" pitchFamily="2" charset="2"/>
              <a:buChar char="Ø"/>
              <a:defRPr/>
            </a:pPr>
            <a:r>
              <a:rPr lang="en-US" altLang="en-US" sz="2400" b="1" u="sng" dirty="0" err="1">
                <a:solidFill>
                  <a:srgbClr val="FF0000"/>
                </a:solidFill>
                <a:latin typeface="Times New Roman" panose="02020603050405020304" pitchFamily="18" charset="0"/>
                <a:cs typeface="Times New Roman" panose="02020603050405020304" pitchFamily="18" charset="0"/>
              </a:rPr>
              <a:t>Mục</a:t>
            </a:r>
            <a:r>
              <a:rPr lang="en-US" altLang="en-US" sz="2400" b="1" u="sng" dirty="0">
                <a:solidFill>
                  <a:srgbClr val="FF0000"/>
                </a:solidFill>
                <a:latin typeface="Times New Roman" panose="02020603050405020304" pitchFamily="18" charset="0"/>
                <a:cs typeface="Times New Roman" panose="02020603050405020304" pitchFamily="18" charset="0"/>
              </a:rPr>
              <a:t> </a:t>
            </a:r>
            <a:r>
              <a:rPr lang="en-US" altLang="en-US" sz="2400" b="1" u="sng" dirty="0" err="1">
                <a:solidFill>
                  <a:srgbClr val="FF0000"/>
                </a:solidFill>
                <a:latin typeface="Times New Roman" panose="02020603050405020304" pitchFamily="18" charset="0"/>
                <a:cs typeface="Times New Roman" panose="02020603050405020304" pitchFamily="18" charset="0"/>
              </a:rPr>
              <a:t>tiêu</a:t>
            </a:r>
            <a:r>
              <a:rPr lang="en-US" altLang="en-US" sz="2400" b="1" u="sng" dirty="0">
                <a:solidFill>
                  <a:srgbClr val="FF0000"/>
                </a:solidFill>
                <a:latin typeface="Times New Roman" panose="02020603050405020304" pitchFamily="18" charset="0"/>
                <a:cs typeface="Times New Roman" panose="02020603050405020304" pitchFamily="18" charset="0"/>
              </a:rPr>
              <a:t> </a:t>
            </a:r>
            <a:r>
              <a:rPr lang="en-US" altLang="en-US" sz="2400" b="1" u="sng" dirty="0" err="1">
                <a:solidFill>
                  <a:srgbClr val="FF0000"/>
                </a:solidFill>
                <a:latin typeface="Times New Roman" panose="02020603050405020304" pitchFamily="18" charset="0"/>
                <a:cs typeface="Times New Roman" panose="02020603050405020304" pitchFamily="18" charset="0"/>
              </a:rPr>
              <a:t>bài</a:t>
            </a:r>
            <a:r>
              <a:rPr lang="en-US" altLang="en-US" sz="2400" b="1" u="sng" dirty="0">
                <a:solidFill>
                  <a:srgbClr val="FF0000"/>
                </a:solidFill>
                <a:latin typeface="Times New Roman" panose="02020603050405020304" pitchFamily="18" charset="0"/>
                <a:cs typeface="Times New Roman" panose="02020603050405020304" pitchFamily="18" charset="0"/>
              </a:rPr>
              <a:t> </a:t>
            </a:r>
            <a:r>
              <a:rPr lang="en-US" altLang="en-US" sz="2400" b="1" u="sng" dirty="0" err="1">
                <a:solidFill>
                  <a:srgbClr val="FF0000"/>
                </a:solidFill>
                <a:latin typeface="Times New Roman" panose="02020603050405020304" pitchFamily="18" charset="0"/>
                <a:cs typeface="Times New Roman" panose="02020603050405020304" pitchFamily="18" charset="0"/>
              </a:rPr>
              <a:t>học</a:t>
            </a:r>
            <a:r>
              <a:rPr lang="en-US" altLang="en-US" sz="2400" b="1" u="sng" dirty="0">
                <a:solidFill>
                  <a:srgbClr val="FF0000"/>
                </a:solidFill>
                <a:latin typeface="Times New Roman" panose="02020603050405020304" pitchFamily="18" charset="0"/>
                <a:cs typeface="Times New Roman" panose="02020603050405020304" pitchFamily="18" charset="0"/>
              </a:rPr>
              <a:t>:</a:t>
            </a:r>
          </a:p>
        </p:txBody>
      </p:sp>
      <p:grpSp>
        <p:nvGrpSpPr>
          <p:cNvPr id="4" name="Group 3"/>
          <p:cNvGrpSpPr>
            <a:grpSpLocks/>
          </p:cNvGrpSpPr>
          <p:nvPr/>
        </p:nvGrpSpPr>
        <p:grpSpPr bwMode="auto">
          <a:xfrm>
            <a:off x="762000" y="3212976"/>
            <a:ext cx="8002575" cy="952589"/>
            <a:chOff x="912" y="1008"/>
            <a:chExt cx="4293" cy="691"/>
          </a:xfrm>
        </p:grpSpPr>
        <p:sp>
          <p:nvSpPr>
            <p:cNvPr id="5" name="AutoShape 4"/>
            <p:cNvSpPr>
              <a:spLocks noChangeArrowheads="1"/>
            </p:cNvSpPr>
            <p:nvPr/>
          </p:nvSpPr>
          <p:spPr bwMode="gray">
            <a:xfrm>
              <a:off x="912" y="1008"/>
              <a:ext cx="4251" cy="691"/>
            </a:xfrm>
            <a:prstGeom prst="roundRect">
              <a:avLst>
                <a:gd name="adj" fmla="val 10889"/>
              </a:avLst>
            </a:prstGeom>
            <a:solidFill>
              <a:srgbClr val="FFFFCC"/>
            </a:solidFill>
            <a:ln w="38100">
              <a:solidFill>
                <a:srgbClr val="FFFFFF"/>
              </a:solidFill>
              <a:round/>
              <a:headEnd/>
              <a:tailEnd/>
            </a:ln>
            <a:effectLst>
              <a:outerShdw dist="135003" dir="2928844" algn="ctr" rotWithShape="0">
                <a:srgbClr val="000000">
                  <a:alpha val="50000"/>
                </a:srgbClr>
              </a:outerShdw>
            </a:effectLst>
          </p:spPr>
          <p:txBody>
            <a:bodyPr wrap="none" anchor="ctr"/>
            <a:lstStyle/>
            <a:p>
              <a:pPr defTabSz="685800">
                <a:defRPr/>
              </a:pPr>
              <a:endParaRPr lang="en-US" sz="1350">
                <a:solidFill>
                  <a:prstClr val="black"/>
                </a:solidFill>
              </a:endParaRPr>
            </a:p>
          </p:txBody>
        </p:sp>
        <p:sp>
          <p:nvSpPr>
            <p:cNvPr id="7" name="Text Box 9"/>
            <p:cNvSpPr txBox="1">
              <a:spLocks noChangeArrowheads="1"/>
            </p:cNvSpPr>
            <p:nvPr/>
          </p:nvSpPr>
          <p:spPr bwMode="gray">
            <a:xfrm>
              <a:off x="962" y="1035"/>
              <a:ext cx="4243" cy="6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defTabSz="685800">
                <a:defRPr/>
              </a:pPr>
              <a:r>
                <a:rPr lang="en-US" sz="2400">
                  <a:latin typeface="Times New Roman" panose="02020603050405020304" pitchFamily="18" charset="0"/>
                  <a:cs typeface="Times New Roman" panose="02020603050405020304" pitchFamily="18" charset="0"/>
                </a:rPr>
                <a:t>Biết được không phải thông tin nào trên Internet cũng phù hợp với lứa tuổi.</a:t>
              </a:r>
              <a:endParaRPr lang="en-US" sz="2300" dirty="0">
                <a:solidFill>
                  <a:prstClr val="black"/>
                </a:solidFill>
                <a:latin typeface="Times New Roman" panose="02020603050405020304" pitchFamily="18" charset="0"/>
                <a:cs typeface="Times New Roman" panose="02020603050405020304" pitchFamily="18" charset="0"/>
              </a:endParaRPr>
            </a:p>
          </p:txBody>
        </p:sp>
      </p:grpSp>
      <p:pic>
        <p:nvPicPr>
          <p:cNvPr id="28" name="Picture 5" descr="F:\1-原创素材\1_mm1102\PPT\PPT_014\materaials\flower_3.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0351" y="1281515"/>
            <a:ext cx="265047" cy="265047"/>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5" descr="F:\1-原创素材\1_mm1102\PPT\PPT_014\materaials\flower_3.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500226" y="1281515"/>
            <a:ext cx="265047" cy="265047"/>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5" descr="F:\1-原创素材\1_mm1102\PPT\PPT_014\materaials\flower_3.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500226" y="5347329"/>
            <a:ext cx="265047" cy="265047"/>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5" descr="F:\1-原创素材\1_mm1102\PPT\PPT_014\materaials\flower_3.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0351" y="5345680"/>
            <a:ext cx="265047" cy="265047"/>
          </a:xfrm>
          <a:prstGeom prst="rect">
            <a:avLst/>
          </a:prstGeom>
          <a:noFill/>
          <a:extLst>
            <a:ext uri="{909E8E84-426E-40DD-AFC4-6F175D3DCCD1}">
              <a14:hiddenFill xmlns:a14="http://schemas.microsoft.com/office/drawing/2010/main">
                <a:solidFill>
                  <a:srgbClr val="FFFFFF"/>
                </a:solidFill>
              </a14:hiddenFill>
            </a:ext>
          </a:extLst>
        </p:spPr>
      </p:pic>
      <p:sp>
        <p:nvSpPr>
          <p:cNvPr id="32" name="Text Box 11"/>
          <p:cNvSpPr txBox="1">
            <a:spLocks noChangeArrowheads="1"/>
          </p:cNvSpPr>
          <p:nvPr/>
        </p:nvSpPr>
        <p:spPr bwMode="auto">
          <a:xfrm>
            <a:off x="1396329" y="1186072"/>
            <a:ext cx="6909471" cy="830997"/>
          </a:xfrm>
          <a:prstGeom prst="rect">
            <a:avLst/>
          </a:prstGeom>
          <a:noFill/>
          <a:ln w="9525">
            <a:noFill/>
            <a:miter lim="800000"/>
            <a:headEnd/>
            <a:tailEnd/>
          </a:ln>
          <a:effectLst/>
        </p:spPr>
        <p:txBody>
          <a:bodyPr wrap="square">
            <a:spAutoFit/>
          </a:bodyPr>
          <a:lstStyle/>
          <a:p>
            <a:pPr algn="ctr" defTabSz="685800">
              <a:defRPr/>
            </a:pPr>
            <a:r>
              <a:rPr lang="en-US" sz="2400" b="1">
                <a:latin typeface="Times New Roman" panose="02020603050405020304" pitchFamily="18" charset="0"/>
                <a:cs typeface="Times New Roman" panose="02020603050405020304" pitchFamily="18" charset="0"/>
              </a:rPr>
              <a:t>Bài 2: Nhận biết những thông tin trên Internet không phù hợp với em</a:t>
            </a:r>
            <a:endParaRPr lang="en-US" sz="2400" b="1" dirty="0">
              <a:solidFill>
                <a:srgbClr val="002060"/>
              </a:solidFill>
              <a:latin typeface="Times New Roman" pitchFamily="18" charset="0"/>
              <a:cs typeface="Times New Roman" panose="02020603050405020304" pitchFamily="18" charset="0"/>
            </a:endParaRPr>
          </a:p>
        </p:txBody>
      </p:sp>
      <p:sp>
        <p:nvSpPr>
          <p:cNvPr id="24" name="Text Box 11"/>
          <p:cNvSpPr txBox="1">
            <a:spLocks noChangeArrowheads="1"/>
          </p:cNvSpPr>
          <p:nvPr/>
        </p:nvSpPr>
        <p:spPr bwMode="auto">
          <a:xfrm>
            <a:off x="3568928" y="773900"/>
            <a:ext cx="1947918" cy="461665"/>
          </a:xfrm>
          <a:prstGeom prst="rect">
            <a:avLst/>
          </a:prstGeom>
          <a:noFill/>
          <a:ln w="9525">
            <a:noFill/>
            <a:miter lim="800000"/>
            <a:headEnd/>
            <a:tailEnd/>
          </a:ln>
          <a:effectLst/>
        </p:spPr>
        <p:txBody>
          <a:bodyPr wrap="square">
            <a:spAutoFit/>
          </a:bodyPr>
          <a:lstStyle/>
          <a:p>
            <a:pPr defTabSz="685800">
              <a:defRPr/>
            </a:pPr>
            <a:r>
              <a:rPr lang="en-US" sz="2400" b="1" u="sng" dirty="0" err="1">
                <a:solidFill>
                  <a:srgbClr val="002060"/>
                </a:solidFill>
                <a:latin typeface="Times New Roman" pitchFamily="18" charset="0"/>
              </a:rPr>
              <a:t>Môn</a:t>
            </a:r>
            <a:r>
              <a:rPr lang="en-US" sz="2400" b="1" u="sng">
                <a:solidFill>
                  <a:srgbClr val="002060"/>
                </a:solidFill>
                <a:latin typeface="Times New Roman" pitchFamily="18" charset="0"/>
              </a:rPr>
              <a:t>:</a:t>
            </a:r>
            <a:r>
              <a:rPr lang="en-US" sz="2400" b="1">
                <a:solidFill>
                  <a:srgbClr val="002060"/>
                </a:solidFill>
                <a:latin typeface="Times New Roman" pitchFamily="18" charset="0"/>
              </a:rPr>
              <a:t> </a:t>
            </a:r>
            <a:r>
              <a:rPr lang="en-US" sz="2400" b="1" smtClean="0">
                <a:solidFill>
                  <a:srgbClr val="002060"/>
                </a:solidFill>
                <a:latin typeface="Times New Roman" pitchFamily="18" charset="0"/>
              </a:rPr>
              <a:t>Tin</a:t>
            </a:r>
            <a:endParaRPr lang="en-US" sz="2400" b="1" dirty="0">
              <a:solidFill>
                <a:srgbClr val="002060"/>
              </a:solidFill>
              <a:latin typeface="Times New Roman" pitchFamily="18" charset="0"/>
            </a:endParaRPr>
          </a:p>
        </p:txBody>
      </p:sp>
      <p:sp>
        <p:nvSpPr>
          <p:cNvPr id="23" name="TextBox 22"/>
          <p:cNvSpPr txBox="1"/>
          <p:nvPr/>
        </p:nvSpPr>
        <p:spPr>
          <a:xfrm>
            <a:off x="3583215" y="1922525"/>
            <a:ext cx="2938795" cy="461665"/>
          </a:xfrm>
          <a:prstGeom prst="rect">
            <a:avLst/>
          </a:prstGeom>
          <a:noFill/>
        </p:spPr>
        <p:txBody>
          <a:bodyPr wrap="square" rtlCol="0">
            <a:spAutoFit/>
          </a:bodyPr>
          <a:lstStyle/>
          <a:p>
            <a:r>
              <a:rPr lang="en-US" sz="2400" b="1">
                <a:solidFill>
                  <a:srgbClr val="FF6600"/>
                </a:solidFill>
                <a:latin typeface="Times New Roman" panose="02020603050405020304" pitchFamily="18" charset="0"/>
                <a:cs typeface="Times New Roman" panose="02020603050405020304" pitchFamily="18" charset="0"/>
              </a:rPr>
              <a:t>(</a:t>
            </a:r>
            <a:r>
              <a:rPr lang="en-US" sz="2400" b="1" smtClean="0">
                <a:solidFill>
                  <a:srgbClr val="FF6600"/>
                </a:solidFill>
                <a:latin typeface="Times New Roman" panose="02020603050405020304" pitchFamily="18" charset="0"/>
                <a:cs typeface="Times New Roman" panose="02020603050405020304" pitchFamily="18" charset="0"/>
              </a:rPr>
              <a:t>SGK - </a:t>
            </a:r>
            <a:r>
              <a:rPr lang="en-US" sz="2400" b="1" err="1">
                <a:solidFill>
                  <a:srgbClr val="FF6600"/>
                </a:solidFill>
                <a:latin typeface="Times New Roman" panose="02020603050405020304" pitchFamily="18" charset="0"/>
                <a:cs typeface="Times New Roman" panose="02020603050405020304" pitchFamily="18" charset="0"/>
              </a:rPr>
              <a:t>trang</a:t>
            </a:r>
            <a:r>
              <a:rPr lang="en-US" sz="2400" b="1">
                <a:solidFill>
                  <a:srgbClr val="FF6600"/>
                </a:solidFill>
                <a:latin typeface="Times New Roman" panose="02020603050405020304" pitchFamily="18" charset="0"/>
                <a:cs typeface="Times New Roman" panose="02020603050405020304" pitchFamily="18" charset="0"/>
              </a:rPr>
              <a:t> </a:t>
            </a:r>
            <a:r>
              <a:rPr lang="en-US" sz="2400" b="1" smtClean="0">
                <a:solidFill>
                  <a:srgbClr val="FF6600"/>
                </a:solidFill>
                <a:latin typeface="Times New Roman" panose="02020603050405020304" pitchFamily="18" charset="0"/>
                <a:cs typeface="Times New Roman" panose="02020603050405020304" pitchFamily="18" charset="0"/>
              </a:rPr>
              <a:t>35) </a:t>
            </a:r>
            <a:endParaRPr lang="en-US" sz="2400" b="1" dirty="0">
              <a:solidFill>
                <a:srgbClr val="FF66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676992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par>
                                <p:cTn id="8" presetID="3" presetClass="entr" presetSubtype="1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linds(horizontal)">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6808" y="-204961"/>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a:spLocks noChangeArrowheads="1"/>
          </p:cNvSpPr>
          <p:nvPr/>
        </p:nvSpPr>
        <p:spPr bwMode="auto">
          <a:xfrm>
            <a:off x="655191" y="354093"/>
            <a:ext cx="74676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None/>
            </a:pPr>
            <a:r>
              <a:rPr lang="nl-NL" b="1" smtClean="0">
                <a:latin typeface="Times New Roman" panose="02020603050405020304" pitchFamily="18" charset="0"/>
                <a:cs typeface="Times New Roman" panose="02020603050405020304" pitchFamily="18" charset="0"/>
              </a:rPr>
              <a:t> 1</a:t>
            </a:r>
            <a:r>
              <a:rPr lang="en-US" smtClean="0">
                <a:latin typeface="Times New Roman" panose="02020603050405020304" pitchFamily="18" charset="0"/>
                <a:cs typeface="Times New Roman" panose="02020603050405020304" pitchFamily="18" charset="0"/>
              </a:rPr>
              <a:t>. </a:t>
            </a:r>
            <a:r>
              <a:rPr lang="pt-BR" b="1">
                <a:latin typeface="Times New Roman" panose="02020603050405020304" pitchFamily="18" charset="0"/>
                <a:cs typeface="Times New Roman" panose="02020603050405020304" pitchFamily="18" charset="0"/>
              </a:rPr>
              <a:t>Trên Internet có những thông tin không phù hợp với em </a:t>
            </a:r>
            <a:endParaRPr lang="en-US" altLang="en-US" b="1" dirty="0">
              <a:solidFill>
                <a:srgbClr val="FF0000"/>
              </a:solidFill>
              <a:latin typeface="Times New Roman" panose="02020603050405020304" pitchFamily="18" charset="0"/>
              <a:cs typeface="Times New Roman" panose="02020603050405020304" pitchFamily="18" charset="0"/>
            </a:endParaRPr>
          </a:p>
        </p:txBody>
      </p:sp>
      <p:sp>
        <p:nvSpPr>
          <p:cNvPr id="4" name="Rectangle 3"/>
          <p:cNvSpPr/>
          <p:nvPr/>
        </p:nvSpPr>
        <p:spPr>
          <a:xfrm>
            <a:off x="655191" y="1351067"/>
            <a:ext cx="7862887" cy="954107"/>
          </a:xfrm>
          <a:prstGeom prst="rect">
            <a:avLst/>
          </a:prstGeom>
        </p:spPr>
        <p:txBody>
          <a:bodyPr wrap="square">
            <a:spAutoFit/>
          </a:bodyPr>
          <a:lstStyle/>
          <a:p>
            <a:r>
              <a:rPr lang="pt-BR" sz="2800" spc="30" smtClean="0">
                <a:solidFill>
                  <a:srgbClr val="0000CC"/>
                </a:solidFill>
                <a:latin typeface="Times New Roman" panose="02020603050405020304" pitchFamily="18" charset="0"/>
                <a:ea typeface="Times New Roman" panose="02020603050405020304" pitchFamily="18" charset="0"/>
              </a:rPr>
              <a:t>Đọc và thảo luận </a:t>
            </a:r>
            <a:r>
              <a:rPr lang="pt-BR" sz="2800" spc="30">
                <a:solidFill>
                  <a:srgbClr val="0000CC"/>
                </a:solidFill>
                <a:latin typeface="Times New Roman" panose="02020603050405020304" pitchFamily="18" charset="0"/>
                <a:ea typeface="Times New Roman" panose="02020603050405020304" pitchFamily="18" charset="0"/>
              </a:rPr>
              <a:t>nội dung phần 1 trong SGK trang 35 để trả lời các câu </a:t>
            </a:r>
            <a:r>
              <a:rPr lang="pt-BR" sz="2800" spc="30" smtClean="0">
                <a:solidFill>
                  <a:srgbClr val="0000CC"/>
                </a:solidFill>
                <a:latin typeface="Times New Roman" panose="02020603050405020304" pitchFamily="18" charset="0"/>
                <a:ea typeface="Times New Roman" panose="02020603050405020304" pitchFamily="18" charset="0"/>
              </a:rPr>
              <a:t>hỏi.</a:t>
            </a:r>
            <a:endParaRPr lang="en-US" sz="2800">
              <a:solidFill>
                <a:srgbClr val="0000CC"/>
              </a:solidFill>
            </a:endParaRPr>
          </a:p>
        </p:txBody>
      </p:sp>
      <p:sp>
        <p:nvSpPr>
          <p:cNvPr id="5" name="Oval 4"/>
          <p:cNvSpPr/>
          <p:nvPr/>
        </p:nvSpPr>
        <p:spPr>
          <a:xfrm>
            <a:off x="609600" y="2233439"/>
            <a:ext cx="457200" cy="4572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smtClean="0">
                <a:solidFill>
                  <a:srgbClr val="FF0000"/>
                </a:solidFill>
              </a:rPr>
              <a:t>?</a:t>
            </a:r>
            <a:endParaRPr lang="en-US" b="1">
              <a:solidFill>
                <a:srgbClr val="FF0000"/>
              </a:solidFill>
            </a:endParaRPr>
          </a:p>
        </p:txBody>
      </p:sp>
      <p:sp>
        <p:nvSpPr>
          <p:cNvPr id="14" name="Rectangle 13"/>
          <p:cNvSpPr/>
          <p:nvPr/>
        </p:nvSpPr>
        <p:spPr>
          <a:xfrm>
            <a:off x="1157287" y="2233439"/>
            <a:ext cx="7360791" cy="461665"/>
          </a:xfrm>
          <a:prstGeom prst="rect">
            <a:avLst/>
          </a:prstGeom>
        </p:spPr>
        <p:txBody>
          <a:bodyPr wrap="square">
            <a:spAutoFit/>
          </a:bodyPr>
          <a:lstStyle/>
          <a:p>
            <a:r>
              <a:rPr lang="pt-BR" sz="2400" spc="30" smtClean="0">
                <a:latin typeface="Times New Roman" panose="02020603050405020304" pitchFamily="18" charset="0"/>
                <a:ea typeface="Times New Roman" panose="02020603050405020304" pitchFamily="18" charset="0"/>
              </a:rPr>
              <a:t>Theo em những việc nào sau đây không phù hợp?</a:t>
            </a:r>
            <a:endParaRPr lang="en-US" sz="2400"/>
          </a:p>
        </p:txBody>
      </p:sp>
      <p:sp>
        <p:nvSpPr>
          <p:cNvPr id="16" name="Rectangle 15"/>
          <p:cNvSpPr/>
          <p:nvPr/>
        </p:nvSpPr>
        <p:spPr>
          <a:xfrm>
            <a:off x="914400" y="3048000"/>
            <a:ext cx="7360791" cy="461665"/>
          </a:xfrm>
          <a:prstGeom prst="rect">
            <a:avLst/>
          </a:prstGeom>
        </p:spPr>
        <p:txBody>
          <a:bodyPr wrap="square">
            <a:spAutoFit/>
          </a:bodyPr>
          <a:lstStyle/>
          <a:p>
            <a:r>
              <a:rPr lang="pt-BR" sz="2400" spc="30" smtClean="0">
                <a:latin typeface="Times New Roman" panose="02020603050405020304" pitchFamily="18" charset="0"/>
                <a:ea typeface="Times New Roman" panose="02020603050405020304" pitchFamily="18" charset="0"/>
              </a:rPr>
              <a:t>1. Chơi hoặc xem trò chơi bạo lực.</a:t>
            </a:r>
            <a:endParaRPr lang="en-US" sz="2400"/>
          </a:p>
        </p:txBody>
      </p:sp>
      <p:sp>
        <p:nvSpPr>
          <p:cNvPr id="17" name="Rectangle 16"/>
          <p:cNvSpPr/>
          <p:nvPr/>
        </p:nvSpPr>
        <p:spPr>
          <a:xfrm>
            <a:off x="914400" y="3410699"/>
            <a:ext cx="7360791" cy="461665"/>
          </a:xfrm>
          <a:prstGeom prst="rect">
            <a:avLst/>
          </a:prstGeom>
        </p:spPr>
        <p:txBody>
          <a:bodyPr wrap="square">
            <a:spAutoFit/>
          </a:bodyPr>
          <a:lstStyle/>
          <a:p>
            <a:r>
              <a:rPr lang="pt-BR" sz="2400" spc="30" smtClean="0">
                <a:latin typeface="Times New Roman" panose="02020603050405020304" pitchFamily="18" charset="0"/>
                <a:ea typeface="Times New Roman" panose="02020603050405020304" pitchFamily="18" charset="0"/>
              </a:rPr>
              <a:t>2. Đọc thêm thông tin về bài học.</a:t>
            </a:r>
            <a:endParaRPr lang="en-US" sz="2400"/>
          </a:p>
        </p:txBody>
      </p:sp>
      <p:sp>
        <p:nvSpPr>
          <p:cNvPr id="18" name="Rectangle 17"/>
          <p:cNvSpPr/>
          <p:nvPr/>
        </p:nvSpPr>
        <p:spPr>
          <a:xfrm>
            <a:off x="914400" y="3807550"/>
            <a:ext cx="7360791" cy="461665"/>
          </a:xfrm>
          <a:prstGeom prst="rect">
            <a:avLst/>
          </a:prstGeom>
        </p:spPr>
        <p:txBody>
          <a:bodyPr wrap="square">
            <a:spAutoFit/>
          </a:bodyPr>
          <a:lstStyle/>
          <a:p>
            <a:r>
              <a:rPr lang="pt-BR" sz="2400" spc="30" smtClean="0">
                <a:latin typeface="Times New Roman" panose="02020603050405020304" pitchFamily="18" charset="0"/>
                <a:ea typeface="Times New Roman" panose="02020603050405020304" pitchFamily="18" charset="0"/>
              </a:rPr>
              <a:t>3. Xem phim ảnh không phù hợp với lứa tuổi.</a:t>
            </a:r>
            <a:endParaRPr lang="en-US" sz="2400"/>
          </a:p>
        </p:txBody>
      </p:sp>
      <p:sp>
        <p:nvSpPr>
          <p:cNvPr id="19" name="Rectangle 18"/>
          <p:cNvSpPr/>
          <p:nvPr/>
        </p:nvSpPr>
        <p:spPr>
          <a:xfrm>
            <a:off x="922213" y="4170250"/>
            <a:ext cx="7360791" cy="830997"/>
          </a:xfrm>
          <a:prstGeom prst="rect">
            <a:avLst/>
          </a:prstGeom>
        </p:spPr>
        <p:txBody>
          <a:bodyPr wrap="square">
            <a:spAutoFit/>
          </a:bodyPr>
          <a:lstStyle/>
          <a:p>
            <a:r>
              <a:rPr lang="pt-BR" sz="2400" spc="30" smtClean="0">
                <a:latin typeface="Times New Roman" panose="02020603050405020304" pitchFamily="18" charset="0"/>
                <a:ea typeface="Times New Roman" panose="02020603050405020304" pitchFamily="18" charset="0"/>
              </a:rPr>
              <a:t>4. Xem những bức tranh các bạn vẽ về chủ để mà em yêu thích.</a:t>
            </a:r>
            <a:endParaRPr lang="en-US" sz="2400"/>
          </a:p>
        </p:txBody>
      </p:sp>
      <p:sp>
        <p:nvSpPr>
          <p:cNvPr id="20" name="Rectangle 19"/>
          <p:cNvSpPr/>
          <p:nvPr/>
        </p:nvSpPr>
        <p:spPr>
          <a:xfrm>
            <a:off x="922213" y="4894620"/>
            <a:ext cx="7360791" cy="830997"/>
          </a:xfrm>
          <a:prstGeom prst="rect">
            <a:avLst/>
          </a:prstGeom>
        </p:spPr>
        <p:txBody>
          <a:bodyPr wrap="square">
            <a:spAutoFit/>
          </a:bodyPr>
          <a:lstStyle/>
          <a:p>
            <a:r>
              <a:rPr lang="pt-BR" sz="2400" spc="30" smtClean="0">
                <a:latin typeface="Times New Roman" panose="02020603050405020304" pitchFamily="18" charset="0"/>
                <a:ea typeface="Times New Roman" panose="02020603050405020304" pitchFamily="18" charset="0"/>
              </a:rPr>
              <a:t>5. Xem những thông tin mà bố mẹ em trao đổi, làm việc trên Internet.</a:t>
            </a:r>
            <a:endParaRPr lang="en-US" sz="2400"/>
          </a:p>
        </p:txBody>
      </p:sp>
      <p:sp>
        <p:nvSpPr>
          <p:cNvPr id="21" name="Rectangle 20"/>
          <p:cNvSpPr/>
          <p:nvPr/>
        </p:nvSpPr>
        <p:spPr>
          <a:xfrm>
            <a:off x="922213" y="2685582"/>
            <a:ext cx="7360791" cy="461665"/>
          </a:xfrm>
          <a:prstGeom prst="rect">
            <a:avLst/>
          </a:prstGeom>
        </p:spPr>
        <p:txBody>
          <a:bodyPr wrap="square">
            <a:spAutoFit/>
          </a:bodyPr>
          <a:lstStyle/>
          <a:p>
            <a:r>
              <a:rPr lang="pt-BR" sz="2400" spc="30" smtClean="0">
                <a:latin typeface="Times New Roman" panose="02020603050405020304" pitchFamily="18" charset="0"/>
                <a:ea typeface="Times New Roman" panose="02020603050405020304" pitchFamily="18" charset="0"/>
              </a:rPr>
              <a:t>Sử dụng Internet để:</a:t>
            </a:r>
            <a:endParaRPr lang="en-US" sz="2400"/>
          </a:p>
        </p:txBody>
      </p:sp>
      <p:sp>
        <p:nvSpPr>
          <p:cNvPr id="6" name="Multiply 5"/>
          <p:cNvSpPr/>
          <p:nvPr/>
        </p:nvSpPr>
        <p:spPr>
          <a:xfrm>
            <a:off x="5486400" y="3200727"/>
            <a:ext cx="304800" cy="263452"/>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Multiply 21"/>
          <p:cNvSpPr/>
          <p:nvPr/>
        </p:nvSpPr>
        <p:spPr>
          <a:xfrm>
            <a:off x="6781800" y="3921614"/>
            <a:ext cx="304800" cy="263452"/>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Multiply 22"/>
          <p:cNvSpPr/>
          <p:nvPr/>
        </p:nvSpPr>
        <p:spPr>
          <a:xfrm>
            <a:off x="2667000" y="5363947"/>
            <a:ext cx="304800" cy="263452"/>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90551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checkerboard(across)">
                                      <p:cBhvr>
                                        <p:cTn id="10" dur="500"/>
                                        <p:tgtEl>
                                          <p:spTgt spid="5"/>
                                        </p:tgtEl>
                                      </p:cBhvr>
                                    </p:animEffect>
                                  </p:childTnLst>
                                </p:cTn>
                              </p:par>
                              <p:par>
                                <p:cTn id="11" presetID="5" presetClass="entr" presetSubtype="1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checkerboard(across)">
                                      <p:cBhvr>
                                        <p:cTn id="13" dur="500"/>
                                        <p:tgtEl>
                                          <p:spTgt spid="14"/>
                                        </p:tgtEl>
                                      </p:cBhvr>
                                    </p:animEffect>
                                  </p:childTnLst>
                                </p:cTn>
                              </p:par>
                              <p:par>
                                <p:cTn id="14" presetID="5" presetClass="entr" presetSubtype="10" fill="hold" grpId="0" nodeType="withEffect">
                                  <p:stCondLst>
                                    <p:cond delay="0"/>
                                  </p:stCondLst>
                                  <p:childTnLst>
                                    <p:set>
                                      <p:cBhvr>
                                        <p:cTn id="15" dur="1" fill="hold">
                                          <p:stCondLst>
                                            <p:cond delay="0"/>
                                          </p:stCondLst>
                                        </p:cTn>
                                        <p:tgtEl>
                                          <p:spTgt spid="21"/>
                                        </p:tgtEl>
                                        <p:attrNameLst>
                                          <p:attrName>style.visibility</p:attrName>
                                        </p:attrNameLst>
                                      </p:cBhvr>
                                      <p:to>
                                        <p:strVal val="visible"/>
                                      </p:to>
                                    </p:set>
                                    <p:animEffect transition="in" filter="checkerboard(across)">
                                      <p:cBhvr>
                                        <p:cTn id="16" dur="500"/>
                                        <p:tgtEl>
                                          <p:spTgt spid="21"/>
                                        </p:tgtEl>
                                      </p:cBhvr>
                                    </p:animEffect>
                                  </p:childTnLst>
                                </p:cTn>
                              </p:par>
                              <p:par>
                                <p:cTn id="17" presetID="5" presetClass="entr" presetSubtype="10"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checkerboard(across)">
                                      <p:cBhvr>
                                        <p:cTn id="19" dur="500"/>
                                        <p:tgtEl>
                                          <p:spTgt spid="16"/>
                                        </p:tgtEl>
                                      </p:cBhvr>
                                    </p:animEffect>
                                  </p:childTnLst>
                                </p:cTn>
                              </p:par>
                              <p:par>
                                <p:cTn id="20" presetID="5" presetClass="entr" presetSubtype="10" fill="hold" grpId="0"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checkerboard(across)">
                                      <p:cBhvr>
                                        <p:cTn id="22" dur="500"/>
                                        <p:tgtEl>
                                          <p:spTgt spid="17"/>
                                        </p:tgtEl>
                                      </p:cBhvr>
                                    </p:animEffect>
                                  </p:childTnLst>
                                </p:cTn>
                              </p:par>
                              <p:par>
                                <p:cTn id="23" presetID="5" presetClass="entr" presetSubtype="10" fill="hold" grpId="0" nodeType="with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checkerboard(across)">
                                      <p:cBhvr>
                                        <p:cTn id="25" dur="500"/>
                                        <p:tgtEl>
                                          <p:spTgt spid="18"/>
                                        </p:tgtEl>
                                      </p:cBhvr>
                                    </p:animEffect>
                                  </p:childTnLst>
                                </p:cTn>
                              </p:par>
                              <p:par>
                                <p:cTn id="26" presetID="5" presetClass="entr" presetSubtype="10" fill="hold" grpId="0" nodeType="with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checkerboard(across)">
                                      <p:cBhvr>
                                        <p:cTn id="28" dur="500"/>
                                        <p:tgtEl>
                                          <p:spTgt spid="19"/>
                                        </p:tgtEl>
                                      </p:cBhvr>
                                    </p:animEffect>
                                  </p:childTnLst>
                                </p:cTn>
                              </p:par>
                              <p:par>
                                <p:cTn id="29" presetID="5" presetClass="entr" presetSubtype="10" fill="hold" grpId="0" nodeType="with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checkerboard(across)">
                                      <p:cBhvr>
                                        <p:cTn id="31" dur="500"/>
                                        <p:tgtEl>
                                          <p:spTgt spid="20"/>
                                        </p:tgtEl>
                                      </p:cBhvr>
                                    </p:animEffect>
                                  </p:childTnLst>
                                </p:cTn>
                              </p:par>
                            </p:childTnLst>
                          </p:cTn>
                        </p:par>
                      </p:childTnLst>
                    </p:cTn>
                  </p:par>
                  <p:par>
                    <p:cTn id="32" fill="hold">
                      <p:stCondLst>
                        <p:cond delay="indefinite"/>
                      </p:stCondLst>
                      <p:childTnLst>
                        <p:par>
                          <p:cTn id="33" fill="hold">
                            <p:stCondLst>
                              <p:cond delay="0"/>
                            </p:stCondLst>
                            <p:childTnLst>
                              <p:par>
                                <p:cTn id="34" presetID="53" presetClass="entr" presetSubtype="16" fill="hold" grpId="0" nodeType="click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Effect transition="in" filter="fade">
                                      <p:cBhvr>
                                        <p:cTn id="38" dur="500"/>
                                        <p:tgtEl>
                                          <p:spTgt spid="6"/>
                                        </p:tgtEl>
                                      </p:cBhvr>
                                    </p:animEffect>
                                  </p:childTnLst>
                                </p:cTn>
                              </p:par>
                            </p:childTnLst>
                          </p:cTn>
                        </p:par>
                      </p:childTnLst>
                    </p:cTn>
                  </p:par>
                  <p:par>
                    <p:cTn id="39" fill="hold">
                      <p:stCondLst>
                        <p:cond delay="indefinite"/>
                      </p:stCondLst>
                      <p:childTnLst>
                        <p:par>
                          <p:cTn id="40" fill="hold">
                            <p:stCondLst>
                              <p:cond delay="0"/>
                            </p:stCondLst>
                            <p:childTnLst>
                              <p:par>
                                <p:cTn id="41" presetID="53" presetClass="entr" presetSubtype="16" fill="hold" grpId="0" nodeType="click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childTnLst>
                    </p:cTn>
                  </p:par>
                  <p:par>
                    <p:cTn id="46" fill="hold">
                      <p:stCondLst>
                        <p:cond delay="indefinite"/>
                      </p:stCondLst>
                      <p:childTnLst>
                        <p:par>
                          <p:cTn id="47" fill="hold">
                            <p:stCondLst>
                              <p:cond delay="0"/>
                            </p:stCondLst>
                            <p:childTnLst>
                              <p:par>
                                <p:cTn id="48" presetID="53" presetClass="entr" presetSubtype="16" fill="hold" grpId="0" nodeType="click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p:cTn id="50" dur="500" fill="hold"/>
                                        <p:tgtEl>
                                          <p:spTgt spid="23"/>
                                        </p:tgtEl>
                                        <p:attrNameLst>
                                          <p:attrName>ppt_w</p:attrName>
                                        </p:attrNameLst>
                                      </p:cBhvr>
                                      <p:tavLst>
                                        <p:tav tm="0">
                                          <p:val>
                                            <p:fltVal val="0"/>
                                          </p:val>
                                        </p:tav>
                                        <p:tav tm="100000">
                                          <p:val>
                                            <p:strVal val="#ppt_w"/>
                                          </p:val>
                                        </p:tav>
                                      </p:tavLst>
                                    </p:anim>
                                    <p:anim calcmode="lin" valueType="num">
                                      <p:cBhvr>
                                        <p:cTn id="51" dur="500" fill="hold"/>
                                        <p:tgtEl>
                                          <p:spTgt spid="23"/>
                                        </p:tgtEl>
                                        <p:attrNameLst>
                                          <p:attrName>ppt_h</p:attrName>
                                        </p:attrNameLst>
                                      </p:cBhvr>
                                      <p:tavLst>
                                        <p:tav tm="0">
                                          <p:val>
                                            <p:fltVal val="0"/>
                                          </p:val>
                                        </p:tav>
                                        <p:tav tm="100000">
                                          <p:val>
                                            <p:strVal val="#ppt_h"/>
                                          </p:val>
                                        </p:tav>
                                      </p:tavLst>
                                    </p:anim>
                                    <p:animEffect transition="in" filter="fade">
                                      <p:cBhvr>
                                        <p:cTn id="5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14" grpId="0"/>
      <p:bldP spid="16" grpId="0"/>
      <p:bldP spid="17" grpId="0"/>
      <p:bldP spid="18" grpId="0"/>
      <p:bldP spid="19" grpId="0"/>
      <p:bldP spid="20" grpId="0"/>
      <p:bldP spid="21" grpId="0"/>
      <p:bldP spid="6" grpId="0" animBg="1"/>
      <p:bldP spid="22" grpId="0" animBg="1"/>
      <p:bldP spid="2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6808" y="-247825"/>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Oval 4"/>
          <p:cNvSpPr/>
          <p:nvPr/>
        </p:nvSpPr>
        <p:spPr>
          <a:xfrm>
            <a:off x="533400" y="1105937"/>
            <a:ext cx="457200" cy="4572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smtClean="0">
                <a:solidFill>
                  <a:srgbClr val="FF0000"/>
                </a:solidFill>
              </a:rPr>
              <a:t>?</a:t>
            </a:r>
            <a:endParaRPr lang="en-US" b="1">
              <a:solidFill>
                <a:srgbClr val="FF0000"/>
              </a:solidFill>
            </a:endParaRPr>
          </a:p>
        </p:txBody>
      </p:sp>
      <p:sp>
        <p:nvSpPr>
          <p:cNvPr id="14" name="Rectangle 13"/>
          <p:cNvSpPr/>
          <p:nvPr/>
        </p:nvSpPr>
        <p:spPr>
          <a:xfrm>
            <a:off x="990600" y="838200"/>
            <a:ext cx="7360791" cy="1200329"/>
          </a:xfrm>
          <a:prstGeom prst="rect">
            <a:avLst/>
          </a:prstGeom>
        </p:spPr>
        <p:txBody>
          <a:bodyPr wrap="square">
            <a:spAutoFit/>
          </a:bodyPr>
          <a:lstStyle/>
          <a:p>
            <a:r>
              <a:rPr lang="pt-BR" sz="2400" spc="30" smtClean="0">
                <a:latin typeface="Times New Roman" panose="02020603050405020304" pitchFamily="18" charset="0"/>
                <a:ea typeface="Times New Roman" panose="02020603050405020304" pitchFamily="18" charset="0"/>
              </a:rPr>
              <a:t>Một bạn cho rằng trò chơi học tập trên Internet rất bổ ích nên có thể chơi bao lâu tùy thích”. Theo em bạn đó nói đúng không? Hãy giải thích tại sao</a:t>
            </a:r>
            <a:endParaRPr lang="en-US" sz="2400"/>
          </a:p>
        </p:txBody>
      </p:sp>
    </p:spTree>
    <p:extLst>
      <p:ext uri="{BB962C8B-B14F-4D97-AF65-F5344CB8AC3E}">
        <p14:creationId xmlns:p14="http://schemas.microsoft.com/office/powerpoint/2010/main" val="3979880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checkerboard(across)">
                                      <p:cBhvr>
                                        <p:cTn id="1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a:spLocks noChangeArrowheads="1"/>
          </p:cNvSpPr>
          <p:nvPr/>
        </p:nvSpPr>
        <p:spPr bwMode="auto">
          <a:xfrm>
            <a:off x="-221125" y="107104"/>
            <a:ext cx="947536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None/>
            </a:pPr>
            <a:r>
              <a:rPr lang="en-US" sz="3000" b="1">
                <a:latin typeface="Times New Roman" panose="02020603050405020304" pitchFamily="18" charset="0"/>
                <a:ea typeface="Times New Roman" panose="02020603050405020304" pitchFamily="18" charset="0"/>
              </a:rPr>
              <a:t>2. Xem trên Internet những thông tin phù hợp với em </a:t>
            </a:r>
            <a:endParaRPr lang="en-US" altLang="en-US" sz="3000" b="1" dirty="0">
              <a:solidFill>
                <a:srgbClr val="FF0000"/>
              </a:solidFill>
              <a:latin typeface="Times New Roman" panose="02020603050405020304" pitchFamily="18" charset="0"/>
              <a:cs typeface="Times New Roman" panose="02020603050405020304" pitchFamily="18" charset="0"/>
            </a:endParaRPr>
          </a:p>
        </p:txBody>
      </p:sp>
      <p:sp>
        <p:nvSpPr>
          <p:cNvPr id="4" name="Rectangle 3"/>
          <p:cNvSpPr/>
          <p:nvPr/>
        </p:nvSpPr>
        <p:spPr>
          <a:xfrm>
            <a:off x="330042" y="999188"/>
            <a:ext cx="8813958" cy="954107"/>
          </a:xfrm>
          <a:prstGeom prst="rect">
            <a:avLst/>
          </a:prstGeom>
        </p:spPr>
        <p:txBody>
          <a:bodyPr wrap="square">
            <a:spAutoFit/>
          </a:bodyPr>
          <a:lstStyle/>
          <a:p>
            <a:r>
              <a:rPr lang="pt-BR" sz="2800" spc="30" smtClean="0">
                <a:solidFill>
                  <a:srgbClr val="0000CC"/>
                </a:solidFill>
                <a:latin typeface="Times New Roman" panose="02020603050405020304" pitchFamily="18" charset="0"/>
                <a:ea typeface="Times New Roman" panose="02020603050405020304" pitchFamily="18" charset="0"/>
              </a:rPr>
              <a:t>Đọc và thảo luận </a:t>
            </a:r>
            <a:r>
              <a:rPr lang="pt-BR" sz="2800" spc="30">
                <a:solidFill>
                  <a:srgbClr val="0000CC"/>
                </a:solidFill>
                <a:latin typeface="Times New Roman" panose="02020603050405020304" pitchFamily="18" charset="0"/>
                <a:ea typeface="Times New Roman" panose="02020603050405020304" pitchFamily="18" charset="0"/>
              </a:rPr>
              <a:t>nội dung phần </a:t>
            </a:r>
            <a:r>
              <a:rPr lang="pt-BR" sz="2800" spc="30" smtClean="0">
                <a:solidFill>
                  <a:srgbClr val="0000CC"/>
                </a:solidFill>
                <a:latin typeface="Times New Roman" panose="02020603050405020304" pitchFamily="18" charset="0"/>
                <a:ea typeface="Times New Roman" panose="02020603050405020304" pitchFamily="18" charset="0"/>
              </a:rPr>
              <a:t>2 </a:t>
            </a:r>
            <a:r>
              <a:rPr lang="pt-BR" sz="2800" spc="30">
                <a:solidFill>
                  <a:srgbClr val="0000CC"/>
                </a:solidFill>
                <a:latin typeface="Times New Roman" panose="02020603050405020304" pitchFamily="18" charset="0"/>
                <a:ea typeface="Times New Roman" panose="02020603050405020304" pitchFamily="18" charset="0"/>
              </a:rPr>
              <a:t>trong SGK trang </a:t>
            </a:r>
            <a:r>
              <a:rPr lang="pt-BR" sz="2800" spc="30" smtClean="0">
                <a:solidFill>
                  <a:srgbClr val="0000CC"/>
                </a:solidFill>
                <a:latin typeface="Times New Roman" panose="02020603050405020304" pitchFamily="18" charset="0"/>
                <a:ea typeface="Times New Roman" panose="02020603050405020304" pitchFamily="18" charset="0"/>
              </a:rPr>
              <a:t>3 </a:t>
            </a:r>
            <a:r>
              <a:rPr lang="pt-BR" sz="2800" spc="30">
                <a:solidFill>
                  <a:srgbClr val="0000CC"/>
                </a:solidFill>
                <a:latin typeface="Times New Roman" panose="02020603050405020304" pitchFamily="18" charset="0"/>
                <a:ea typeface="Times New Roman" panose="02020603050405020304" pitchFamily="18" charset="0"/>
              </a:rPr>
              <a:t>để trả lời các câu </a:t>
            </a:r>
            <a:r>
              <a:rPr lang="pt-BR" sz="2800" spc="30" smtClean="0">
                <a:solidFill>
                  <a:srgbClr val="0000CC"/>
                </a:solidFill>
                <a:latin typeface="Times New Roman" panose="02020603050405020304" pitchFamily="18" charset="0"/>
                <a:ea typeface="Times New Roman" panose="02020603050405020304" pitchFamily="18" charset="0"/>
              </a:rPr>
              <a:t>hỏi.</a:t>
            </a:r>
            <a:endParaRPr lang="en-US" sz="2800">
              <a:solidFill>
                <a:srgbClr val="0000CC"/>
              </a:solidFill>
            </a:endParaRPr>
          </a:p>
        </p:txBody>
      </p:sp>
      <p:sp>
        <p:nvSpPr>
          <p:cNvPr id="24" name="TextBox 23"/>
          <p:cNvSpPr txBox="1"/>
          <p:nvPr/>
        </p:nvSpPr>
        <p:spPr>
          <a:xfrm>
            <a:off x="2993569" y="5023738"/>
            <a:ext cx="1109120" cy="369332"/>
          </a:xfrm>
          <a:prstGeom prst="rect">
            <a:avLst/>
          </a:prstGeom>
          <a:noFill/>
        </p:spPr>
        <p:txBody>
          <a:bodyPr wrap="square" rtlCol="0">
            <a:spAutoFit/>
          </a:bodyPr>
          <a:lstStyle/>
          <a:p>
            <a:r>
              <a:rPr lang="en-US" b="1" smtClean="0"/>
              <a:t>Đàn bầu</a:t>
            </a:r>
            <a:endParaRPr lang="en-US" b="1"/>
          </a:p>
        </p:txBody>
      </p:sp>
      <p:pic>
        <p:nvPicPr>
          <p:cNvPr id="25"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835535" y="4082368"/>
            <a:ext cx="1681020" cy="941371"/>
          </a:xfrm>
        </p:spPr>
      </p:pic>
      <p:pic>
        <p:nvPicPr>
          <p:cNvPr id="26" name="Picture 2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3662" y="2260254"/>
            <a:ext cx="1025422" cy="1540935"/>
          </a:xfrm>
          <a:prstGeom prst="rect">
            <a:avLst/>
          </a:prstGeom>
        </p:spPr>
      </p:pic>
      <p:pic>
        <p:nvPicPr>
          <p:cNvPr id="27" name="Picture 2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56196" y="2262957"/>
            <a:ext cx="840510" cy="1877139"/>
          </a:xfrm>
          <a:prstGeom prst="rect">
            <a:avLst/>
          </a:prstGeom>
        </p:spPr>
      </p:pic>
      <p:pic>
        <p:nvPicPr>
          <p:cNvPr id="28" name="Picture 2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707931" y="2353272"/>
            <a:ext cx="1109473" cy="1428867"/>
          </a:xfrm>
          <a:prstGeom prst="rect">
            <a:avLst/>
          </a:prstGeom>
        </p:spPr>
      </p:pic>
      <p:pic>
        <p:nvPicPr>
          <p:cNvPr id="29" name="Picture 2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385396" y="2309936"/>
            <a:ext cx="1431669" cy="1391044"/>
          </a:xfrm>
          <a:prstGeom prst="rect">
            <a:avLst/>
          </a:prstGeom>
        </p:spPr>
      </p:pic>
      <p:pic>
        <p:nvPicPr>
          <p:cNvPr id="30" name="Picture 2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61976" y="4273563"/>
            <a:ext cx="1675416" cy="941371"/>
          </a:xfrm>
          <a:prstGeom prst="rect">
            <a:avLst/>
          </a:prstGeom>
        </p:spPr>
      </p:pic>
      <p:sp>
        <p:nvSpPr>
          <p:cNvPr id="31" name="TextBox 30"/>
          <p:cNvSpPr txBox="1"/>
          <p:nvPr/>
        </p:nvSpPr>
        <p:spPr>
          <a:xfrm>
            <a:off x="473662" y="3608205"/>
            <a:ext cx="1274975" cy="369332"/>
          </a:xfrm>
          <a:prstGeom prst="rect">
            <a:avLst/>
          </a:prstGeom>
          <a:noFill/>
        </p:spPr>
        <p:txBody>
          <a:bodyPr wrap="square" rtlCol="0">
            <a:spAutoFit/>
          </a:bodyPr>
          <a:lstStyle/>
          <a:p>
            <a:r>
              <a:rPr lang="en-US" b="1" smtClean="0"/>
              <a:t>Đàn gáo</a:t>
            </a:r>
            <a:endParaRPr lang="en-US" b="1"/>
          </a:p>
        </p:txBody>
      </p:sp>
      <p:sp>
        <p:nvSpPr>
          <p:cNvPr id="32" name="TextBox 31"/>
          <p:cNvSpPr txBox="1"/>
          <p:nvPr/>
        </p:nvSpPr>
        <p:spPr>
          <a:xfrm>
            <a:off x="1856207" y="3627232"/>
            <a:ext cx="853287" cy="646331"/>
          </a:xfrm>
          <a:prstGeom prst="rect">
            <a:avLst/>
          </a:prstGeom>
          <a:noFill/>
        </p:spPr>
        <p:txBody>
          <a:bodyPr wrap="square" rtlCol="0">
            <a:spAutoFit/>
          </a:bodyPr>
          <a:lstStyle/>
          <a:p>
            <a:r>
              <a:rPr lang="en-US" b="1" smtClean="0"/>
              <a:t>Đàn T’rưng</a:t>
            </a:r>
            <a:endParaRPr lang="en-US" b="1"/>
          </a:p>
        </p:txBody>
      </p:sp>
      <p:sp>
        <p:nvSpPr>
          <p:cNvPr id="33" name="TextBox 32"/>
          <p:cNvSpPr txBox="1"/>
          <p:nvPr/>
        </p:nvSpPr>
        <p:spPr>
          <a:xfrm>
            <a:off x="2993568" y="3825475"/>
            <a:ext cx="1267918" cy="369332"/>
          </a:xfrm>
          <a:prstGeom prst="rect">
            <a:avLst/>
          </a:prstGeom>
          <a:noFill/>
        </p:spPr>
        <p:txBody>
          <a:bodyPr wrap="square" rtlCol="0">
            <a:spAutoFit/>
          </a:bodyPr>
          <a:lstStyle/>
          <a:p>
            <a:r>
              <a:rPr lang="en-US" b="1" smtClean="0"/>
              <a:t>Đàn tì bà</a:t>
            </a:r>
            <a:endParaRPr lang="en-US" b="1"/>
          </a:p>
        </p:txBody>
      </p:sp>
      <p:sp>
        <p:nvSpPr>
          <p:cNvPr id="34" name="TextBox 33"/>
          <p:cNvSpPr txBox="1"/>
          <p:nvPr/>
        </p:nvSpPr>
        <p:spPr>
          <a:xfrm>
            <a:off x="655191" y="5023739"/>
            <a:ext cx="1203937" cy="369332"/>
          </a:xfrm>
          <a:prstGeom prst="rect">
            <a:avLst/>
          </a:prstGeom>
          <a:noFill/>
        </p:spPr>
        <p:txBody>
          <a:bodyPr wrap="square" rtlCol="0">
            <a:spAutoFit/>
          </a:bodyPr>
          <a:lstStyle/>
          <a:p>
            <a:r>
              <a:rPr lang="en-US" b="1" smtClean="0"/>
              <a:t>Đàn tranh</a:t>
            </a:r>
            <a:endParaRPr lang="en-US" b="1"/>
          </a:p>
        </p:txBody>
      </p:sp>
      <p:sp>
        <p:nvSpPr>
          <p:cNvPr id="35" name="TextBox 34"/>
          <p:cNvSpPr txBox="1"/>
          <p:nvPr/>
        </p:nvSpPr>
        <p:spPr>
          <a:xfrm>
            <a:off x="4056196" y="4048955"/>
            <a:ext cx="2514600" cy="369332"/>
          </a:xfrm>
          <a:prstGeom prst="rect">
            <a:avLst/>
          </a:prstGeom>
          <a:noFill/>
        </p:spPr>
        <p:txBody>
          <a:bodyPr wrap="square" rtlCol="0">
            <a:spAutoFit/>
          </a:bodyPr>
          <a:lstStyle/>
          <a:p>
            <a:r>
              <a:rPr lang="en-US" b="1" smtClean="0"/>
              <a:t>Đàn nguyệt</a:t>
            </a:r>
            <a:endParaRPr lang="en-US" b="1"/>
          </a:p>
        </p:txBody>
      </p:sp>
      <p:pic>
        <p:nvPicPr>
          <p:cNvPr id="2" name="Picture 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863257" y="2305174"/>
            <a:ext cx="2997149" cy="2909760"/>
          </a:xfrm>
          <a:prstGeom prst="rect">
            <a:avLst/>
          </a:prstGeom>
        </p:spPr>
      </p:pic>
    </p:spTree>
    <p:extLst>
      <p:ext uri="{BB962C8B-B14F-4D97-AF65-F5344CB8AC3E}">
        <p14:creationId xmlns:p14="http://schemas.microsoft.com/office/powerpoint/2010/main" val="3783786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checkerboard(across)">
                                      <p:cBhvr>
                                        <p:cTn id="12" dur="500"/>
                                        <p:tgtEl>
                                          <p:spTgt spid="24"/>
                                        </p:tgtEl>
                                      </p:cBhvr>
                                    </p:animEffect>
                                  </p:childTnLst>
                                </p:cTn>
                              </p:par>
                              <p:par>
                                <p:cTn id="13" presetID="5" presetClass="entr" presetSubtype="10" fill="hold" nodeType="with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checkerboard(across)">
                                      <p:cBhvr>
                                        <p:cTn id="15" dur="500"/>
                                        <p:tgtEl>
                                          <p:spTgt spid="25"/>
                                        </p:tgtEl>
                                      </p:cBhvr>
                                    </p:animEffect>
                                  </p:childTnLst>
                                </p:cTn>
                              </p:par>
                              <p:par>
                                <p:cTn id="16" presetID="5" presetClass="entr" presetSubtype="10" fill="hold" nodeType="with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checkerboard(across)">
                                      <p:cBhvr>
                                        <p:cTn id="18" dur="500"/>
                                        <p:tgtEl>
                                          <p:spTgt spid="26"/>
                                        </p:tgtEl>
                                      </p:cBhvr>
                                    </p:animEffect>
                                  </p:childTnLst>
                                </p:cTn>
                              </p:par>
                              <p:par>
                                <p:cTn id="19" presetID="5" presetClass="entr" presetSubtype="10" fill="hold" nodeType="with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checkerboard(across)">
                                      <p:cBhvr>
                                        <p:cTn id="21" dur="500"/>
                                        <p:tgtEl>
                                          <p:spTgt spid="27"/>
                                        </p:tgtEl>
                                      </p:cBhvr>
                                    </p:animEffect>
                                  </p:childTnLst>
                                </p:cTn>
                              </p:par>
                              <p:par>
                                <p:cTn id="22" presetID="5" presetClass="entr" presetSubtype="10" fill="hold" nodeType="with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checkerboard(across)">
                                      <p:cBhvr>
                                        <p:cTn id="24" dur="500"/>
                                        <p:tgtEl>
                                          <p:spTgt spid="28"/>
                                        </p:tgtEl>
                                      </p:cBhvr>
                                    </p:animEffect>
                                  </p:childTnLst>
                                </p:cTn>
                              </p:par>
                              <p:par>
                                <p:cTn id="25" presetID="5" presetClass="entr" presetSubtype="10" fill="hold" nodeType="with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checkerboard(across)">
                                      <p:cBhvr>
                                        <p:cTn id="27" dur="500"/>
                                        <p:tgtEl>
                                          <p:spTgt spid="29"/>
                                        </p:tgtEl>
                                      </p:cBhvr>
                                    </p:animEffect>
                                  </p:childTnLst>
                                </p:cTn>
                              </p:par>
                              <p:par>
                                <p:cTn id="28" presetID="5" presetClass="entr" presetSubtype="10" fill="hold" nodeType="with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checkerboard(across)">
                                      <p:cBhvr>
                                        <p:cTn id="30" dur="500"/>
                                        <p:tgtEl>
                                          <p:spTgt spid="30"/>
                                        </p:tgtEl>
                                      </p:cBhvr>
                                    </p:animEffect>
                                  </p:childTnLst>
                                </p:cTn>
                              </p:par>
                              <p:par>
                                <p:cTn id="31" presetID="5" presetClass="entr" presetSubtype="10" fill="hold" grpId="0" nodeType="withEffect">
                                  <p:stCondLst>
                                    <p:cond delay="0"/>
                                  </p:stCondLst>
                                  <p:childTnLst>
                                    <p:set>
                                      <p:cBhvr>
                                        <p:cTn id="32" dur="1" fill="hold">
                                          <p:stCondLst>
                                            <p:cond delay="0"/>
                                          </p:stCondLst>
                                        </p:cTn>
                                        <p:tgtEl>
                                          <p:spTgt spid="31"/>
                                        </p:tgtEl>
                                        <p:attrNameLst>
                                          <p:attrName>style.visibility</p:attrName>
                                        </p:attrNameLst>
                                      </p:cBhvr>
                                      <p:to>
                                        <p:strVal val="visible"/>
                                      </p:to>
                                    </p:set>
                                    <p:animEffect transition="in" filter="checkerboard(across)">
                                      <p:cBhvr>
                                        <p:cTn id="33" dur="500"/>
                                        <p:tgtEl>
                                          <p:spTgt spid="31"/>
                                        </p:tgtEl>
                                      </p:cBhvr>
                                    </p:animEffect>
                                  </p:childTnLst>
                                </p:cTn>
                              </p:par>
                              <p:par>
                                <p:cTn id="34" presetID="5" presetClass="entr" presetSubtype="10" fill="hold" grpId="0" nodeType="withEffect">
                                  <p:stCondLst>
                                    <p:cond delay="0"/>
                                  </p:stCondLst>
                                  <p:childTnLst>
                                    <p:set>
                                      <p:cBhvr>
                                        <p:cTn id="35" dur="1" fill="hold">
                                          <p:stCondLst>
                                            <p:cond delay="0"/>
                                          </p:stCondLst>
                                        </p:cTn>
                                        <p:tgtEl>
                                          <p:spTgt spid="32"/>
                                        </p:tgtEl>
                                        <p:attrNameLst>
                                          <p:attrName>style.visibility</p:attrName>
                                        </p:attrNameLst>
                                      </p:cBhvr>
                                      <p:to>
                                        <p:strVal val="visible"/>
                                      </p:to>
                                    </p:set>
                                    <p:animEffect transition="in" filter="checkerboard(across)">
                                      <p:cBhvr>
                                        <p:cTn id="36" dur="500"/>
                                        <p:tgtEl>
                                          <p:spTgt spid="32"/>
                                        </p:tgtEl>
                                      </p:cBhvr>
                                    </p:animEffect>
                                  </p:childTnLst>
                                </p:cTn>
                              </p:par>
                              <p:par>
                                <p:cTn id="37" presetID="5" presetClass="entr" presetSubtype="10" fill="hold" grpId="0" nodeType="withEffect">
                                  <p:stCondLst>
                                    <p:cond delay="0"/>
                                  </p:stCondLst>
                                  <p:childTnLst>
                                    <p:set>
                                      <p:cBhvr>
                                        <p:cTn id="38" dur="1" fill="hold">
                                          <p:stCondLst>
                                            <p:cond delay="0"/>
                                          </p:stCondLst>
                                        </p:cTn>
                                        <p:tgtEl>
                                          <p:spTgt spid="33"/>
                                        </p:tgtEl>
                                        <p:attrNameLst>
                                          <p:attrName>style.visibility</p:attrName>
                                        </p:attrNameLst>
                                      </p:cBhvr>
                                      <p:to>
                                        <p:strVal val="visible"/>
                                      </p:to>
                                    </p:set>
                                    <p:animEffect transition="in" filter="checkerboard(across)">
                                      <p:cBhvr>
                                        <p:cTn id="39" dur="500"/>
                                        <p:tgtEl>
                                          <p:spTgt spid="33"/>
                                        </p:tgtEl>
                                      </p:cBhvr>
                                    </p:animEffect>
                                  </p:childTnLst>
                                </p:cTn>
                              </p:par>
                              <p:par>
                                <p:cTn id="40" presetID="5" presetClass="entr" presetSubtype="10" fill="hold" grpId="0" nodeType="withEffect">
                                  <p:stCondLst>
                                    <p:cond delay="0"/>
                                  </p:stCondLst>
                                  <p:childTnLst>
                                    <p:set>
                                      <p:cBhvr>
                                        <p:cTn id="41" dur="1" fill="hold">
                                          <p:stCondLst>
                                            <p:cond delay="0"/>
                                          </p:stCondLst>
                                        </p:cTn>
                                        <p:tgtEl>
                                          <p:spTgt spid="34"/>
                                        </p:tgtEl>
                                        <p:attrNameLst>
                                          <p:attrName>style.visibility</p:attrName>
                                        </p:attrNameLst>
                                      </p:cBhvr>
                                      <p:to>
                                        <p:strVal val="visible"/>
                                      </p:to>
                                    </p:set>
                                    <p:animEffect transition="in" filter="checkerboard(across)">
                                      <p:cBhvr>
                                        <p:cTn id="42" dur="500"/>
                                        <p:tgtEl>
                                          <p:spTgt spid="34"/>
                                        </p:tgtEl>
                                      </p:cBhvr>
                                    </p:animEffect>
                                  </p:childTnLst>
                                </p:cTn>
                              </p:par>
                              <p:par>
                                <p:cTn id="43" presetID="5" presetClass="entr" presetSubtype="10" fill="hold" grpId="0" nodeType="withEffect">
                                  <p:stCondLst>
                                    <p:cond delay="0"/>
                                  </p:stCondLst>
                                  <p:childTnLst>
                                    <p:set>
                                      <p:cBhvr>
                                        <p:cTn id="44" dur="1" fill="hold">
                                          <p:stCondLst>
                                            <p:cond delay="0"/>
                                          </p:stCondLst>
                                        </p:cTn>
                                        <p:tgtEl>
                                          <p:spTgt spid="35"/>
                                        </p:tgtEl>
                                        <p:attrNameLst>
                                          <p:attrName>style.visibility</p:attrName>
                                        </p:attrNameLst>
                                      </p:cBhvr>
                                      <p:to>
                                        <p:strVal val="visible"/>
                                      </p:to>
                                    </p:set>
                                    <p:animEffect transition="in" filter="checkerboard(across)">
                                      <p:cBhvr>
                                        <p:cTn id="45" dur="500"/>
                                        <p:tgtEl>
                                          <p:spTgt spid="35"/>
                                        </p:tgtEl>
                                      </p:cBhvr>
                                    </p:animEffect>
                                  </p:childTnLst>
                                </p:cTn>
                              </p:par>
                              <p:par>
                                <p:cTn id="46" presetID="5" presetClass="entr" presetSubtype="10" fill="hold" nodeType="withEffect">
                                  <p:stCondLst>
                                    <p:cond delay="0"/>
                                  </p:stCondLst>
                                  <p:childTnLst>
                                    <p:set>
                                      <p:cBhvr>
                                        <p:cTn id="47" dur="1" fill="hold">
                                          <p:stCondLst>
                                            <p:cond delay="0"/>
                                          </p:stCondLst>
                                        </p:cTn>
                                        <p:tgtEl>
                                          <p:spTgt spid="2"/>
                                        </p:tgtEl>
                                        <p:attrNameLst>
                                          <p:attrName>style.visibility</p:attrName>
                                        </p:attrNameLst>
                                      </p:cBhvr>
                                      <p:to>
                                        <p:strVal val="visible"/>
                                      </p:to>
                                    </p:set>
                                    <p:animEffect transition="in" filter="checkerboard(across)">
                                      <p:cBhvr>
                                        <p:cTn id="48" dur="7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4" grpId="0"/>
      <p:bldP spid="31" grpId="0"/>
      <p:bldP spid="32" grpId="0"/>
      <p:bldP spid="33" grpId="0"/>
      <p:bldP spid="34" grpId="0"/>
      <p:bldP spid="3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37907" y="173469"/>
            <a:ext cx="8972755" cy="1569660"/>
          </a:xfrm>
          <a:prstGeom prst="rect">
            <a:avLst/>
          </a:prstGeom>
        </p:spPr>
        <p:txBody>
          <a:bodyPr wrap="square">
            <a:spAutoFit/>
          </a:bodyPr>
          <a:lstStyle/>
          <a:p>
            <a:r>
              <a:rPr lang="pt-BR" sz="2400" spc="30" smtClean="0">
                <a:solidFill>
                  <a:srgbClr val="0000CC"/>
                </a:solidFill>
                <a:latin typeface="Times New Roman" panose="02020603050405020304" pitchFamily="18" charset="0"/>
                <a:ea typeface="Times New Roman" panose="02020603050405020304" pitchFamily="18" charset="0"/>
              </a:rPr>
              <a:t>- Hình 2, hình 3 mô tả những hình ảnh và video tìm được trên Internet. Những thông tin này có thú vị và giúp em mở rộng hiểu biết không? Và đó là những thông tin gì.</a:t>
            </a:r>
          </a:p>
          <a:p>
            <a:r>
              <a:rPr lang="pt-BR" sz="2400" spc="30" smtClean="0">
                <a:solidFill>
                  <a:srgbClr val="0000CC"/>
                </a:solidFill>
                <a:latin typeface="Times New Roman" panose="02020603050405020304" pitchFamily="18" charset="0"/>
              </a:rPr>
              <a:t>- Em hãy kể tên những thông tin hữu ích trên Internet mà em biết.</a:t>
            </a:r>
            <a:endParaRPr lang="en-US" sz="2400">
              <a:solidFill>
                <a:srgbClr val="0000CC"/>
              </a:solidFill>
            </a:endParaRPr>
          </a:p>
        </p:txBody>
      </p:sp>
      <p:sp>
        <p:nvSpPr>
          <p:cNvPr id="24" name="TextBox 23"/>
          <p:cNvSpPr txBox="1"/>
          <p:nvPr/>
        </p:nvSpPr>
        <p:spPr>
          <a:xfrm>
            <a:off x="2993569" y="5023738"/>
            <a:ext cx="1109120" cy="369332"/>
          </a:xfrm>
          <a:prstGeom prst="rect">
            <a:avLst/>
          </a:prstGeom>
          <a:noFill/>
        </p:spPr>
        <p:txBody>
          <a:bodyPr wrap="square" rtlCol="0">
            <a:spAutoFit/>
          </a:bodyPr>
          <a:lstStyle/>
          <a:p>
            <a:r>
              <a:rPr lang="en-US" b="1" smtClean="0"/>
              <a:t>Đàn bầu</a:t>
            </a:r>
            <a:endParaRPr lang="en-US" b="1"/>
          </a:p>
        </p:txBody>
      </p:sp>
      <p:pic>
        <p:nvPicPr>
          <p:cNvPr id="25"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835535" y="4082368"/>
            <a:ext cx="1681020" cy="941371"/>
          </a:xfrm>
        </p:spPr>
      </p:pic>
      <p:pic>
        <p:nvPicPr>
          <p:cNvPr id="26" name="Picture 2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3662" y="2260254"/>
            <a:ext cx="1025422" cy="1540935"/>
          </a:xfrm>
          <a:prstGeom prst="rect">
            <a:avLst/>
          </a:prstGeom>
        </p:spPr>
      </p:pic>
      <p:pic>
        <p:nvPicPr>
          <p:cNvPr id="27" name="Picture 2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56196" y="2262957"/>
            <a:ext cx="840510" cy="1877139"/>
          </a:xfrm>
          <a:prstGeom prst="rect">
            <a:avLst/>
          </a:prstGeom>
        </p:spPr>
      </p:pic>
      <p:pic>
        <p:nvPicPr>
          <p:cNvPr id="28" name="Picture 2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707931" y="2353272"/>
            <a:ext cx="1109473" cy="1428867"/>
          </a:xfrm>
          <a:prstGeom prst="rect">
            <a:avLst/>
          </a:prstGeom>
        </p:spPr>
      </p:pic>
      <p:pic>
        <p:nvPicPr>
          <p:cNvPr id="29" name="Picture 2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385396" y="2309936"/>
            <a:ext cx="1431669" cy="1391044"/>
          </a:xfrm>
          <a:prstGeom prst="rect">
            <a:avLst/>
          </a:prstGeom>
        </p:spPr>
      </p:pic>
      <p:pic>
        <p:nvPicPr>
          <p:cNvPr id="30" name="Picture 2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61976" y="4273563"/>
            <a:ext cx="1675416" cy="941371"/>
          </a:xfrm>
          <a:prstGeom prst="rect">
            <a:avLst/>
          </a:prstGeom>
        </p:spPr>
      </p:pic>
      <p:sp>
        <p:nvSpPr>
          <p:cNvPr id="31" name="TextBox 30"/>
          <p:cNvSpPr txBox="1"/>
          <p:nvPr/>
        </p:nvSpPr>
        <p:spPr>
          <a:xfrm>
            <a:off x="473662" y="3608205"/>
            <a:ext cx="1274975" cy="369332"/>
          </a:xfrm>
          <a:prstGeom prst="rect">
            <a:avLst/>
          </a:prstGeom>
          <a:noFill/>
        </p:spPr>
        <p:txBody>
          <a:bodyPr wrap="square" rtlCol="0">
            <a:spAutoFit/>
          </a:bodyPr>
          <a:lstStyle/>
          <a:p>
            <a:r>
              <a:rPr lang="en-US" b="1" smtClean="0"/>
              <a:t>Đàn gáo</a:t>
            </a:r>
            <a:endParaRPr lang="en-US" b="1"/>
          </a:p>
        </p:txBody>
      </p:sp>
      <p:sp>
        <p:nvSpPr>
          <p:cNvPr id="32" name="TextBox 31"/>
          <p:cNvSpPr txBox="1"/>
          <p:nvPr/>
        </p:nvSpPr>
        <p:spPr>
          <a:xfrm>
            <a:off x="1856207" y="3627232"/>
            <a:ext cx="853287" cy="646331"/>
          </a:xfrm>
          <a:prstGeom prst="rect">
            <a:avLst/>
          </a:prstGeom>
          <a:noFill/>
        </p:spPr>
        <p:txBody>
          <a:bodyPr wrap="square" rtlCol="0">
            <a:spAutoFit/>
          </a:bodyPr>
          <a:lstStyle/>
          <a:p>
            <a:r>
              <a:rPr lang="en-US" b="1" smtClean="0"/>
              <a:t>Đàn T’rưng</a:t>
            </a:r>
            <a:endParaRPr lang="en-US" b="1"/>
          </a:p>
        </p:txBody>
      </p:sp>
      <p:sp>
        <p:nvSpPr>
          <p:cNvPr id="33" name="TextBox 32"/>
          <p:cNvSpPr txBox="1"/>
          <p:nvPr/>
        </p:nvSpPr>
        <p:spPr>
          <a:xfrm>
            <a:off x="2993568" y="3825475"/>
            <a:ext cx="1267918" cy="369332"/>
          </a:xfrm>
          <a:prstGeom prst="rect">
            <a:avLst/>
          </a:prstGeom>
          <a:noFill/>
        </p:spPr>
        <p:txBody>
          <a:bodyPr wrap="square" rtlCol="0">
            <a:spAutoFit/>
          </a:bodyPr>
          <a:lstStyle/>
          <a:p>
            <a:r>
              <a:rPr lang="en-US" b="1" smtClean="0"/>
              <a:t>Đàn tì bà</a:t>
            </a:r>
            <a:endParaRPr lang="en-US" b="1"/>
          </a:p>
        </p:txBody>
      </p:sp>
      <p:sp>
        <p:nvSpPr>
          <p:cNvPr id="34" name="TextBox 33"/>
          <p:cNvSpPr txBox="1"/>
          <p:nvPr/>
        </p:nvSpPr>
        <p:spPr>
          <a:xfrm>
            <a:off x="655191" y="5023739"/>
            <a:ext cx="1203937" cy="369332"/>
          </a:xfrm>
          <a:prstGeom prst="rect">
            <a:avLst/>
          </a:prstGeom>
          <a:noFill/>
        </p:spPr>
        <p:txBody>
          <a:bodyPr wrap="square" rtlCol="0">
            <a:spAutoFit/>
          </a:bodyPr>
          <a:lstStyle/>
          <a:p>
            <a:r>
              <a:rPr lang="en-US" b="1" smtClean="0"/>
              <a:t>Đàn tranh</a:t>
            </a:r>
            <a:endParaRPr lang="en-US" b="1"/>
          </a:p>
        </p:txBody>
      </p:sp>
      <p:sp>
        <p:nvSpPr>
          <p:cNvPr id="35" name="TextBox 34"/>
          <p:cNvSpPr txBox="1"/>
          <p:nvPr/>
        </p:nvSpPr>
        <p:spPr>
          <a:xfrm>
            <a:off x="4056196" y="4048955"/>
            <a:ext cx="2514600" cy="369332"/>
          </a:xfrm>
          <a:prstGeom prst="rect">
            <a:avLst/>
          </a:prstGeom>
          <a:noFill/>
        </p:spPr>
        <p:txBody>
          <a:bodyPr wrap="square" rtlCol="0">
            <a:spAutoFit/>
          </a:bodyPr>
          <a:lstStyle/>
          <a:p>
            <a:r>
              <a:rPr lang="en-US" b="1" smtClean="0"/>
              <a:t>Đàn nguyệt</a:t>
            </a:r>
            <a:endParaRPr lang="en-US" b="1"/>
          </a:p>
        </p:txBody>
      </p:sp>
      <p:pic>
        <p:nvPicPr>
          <p:cNvPr id="2" name="Picture 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863257" y="2305174"/>
            <a:ext cx="2997149" cy="3087896"/>
          </a:xfrm>
          <a:prstGeom prst="rect">
            <a:avLst/>
          </a:prstGeom>
        </p:spPr>
      </p:pic>
      <p:sp>
        <p:nvSpPr>
          <p:cNvPr id="36" name="TextBox 35"/>
          <p:cNvSpPr txBox="1"/>
          <p:nvPr/>
        </p:nvSpPr>
        <p:spPr>
          <a:xfrm>
            <a:off x="1077024" y="5651415"/>
            <a:ext cx="956663" cy="369332"/>
          </a:xfrm>
          <a:prstGeom prst="rect">
            <a:avLst/>
          </a:prstGeom>
          <a:noFill/>
        </p:spPr>
        <p:txBody>
          <a:bodyPr wrap="square" rtlCol="0">
            <a:spAutoFit/>
          </a:bodyPr>
          <a:lstStyle/>
          <a:p>
            <a:r>
              <a:rPr lang="en-US" b="1" smtClean="0">
                <a:solidFill>
                  <a:srgbClr val="0000CC"/>
                </a:solidFill>
              </a:rPr>
              <a:t>Hình 2.</a:t>
            </a:r>
            <a:endParaRPr lang="en-US" b="1">
              <a:solidFill>
                <a:srgbClr val="0000CC"/>
              </a:solidFill>
            </a:endParaRPr>
          </a:p>
        </p:txBody>
      </p:sp>
      <p:sp>
        <p:nvSpPr>
          <p:cNvPr id="37" name="TextBox 36"/>
          <p:cNvSpPr txBox="1"/>
          <p:nvPr/>
        </p:nvSpPr>
        <p:spPr>
          <a:xfrm>
            <a:off x="1856207" y="5651415"/>
            <a:ext cx="2138677" cy="369332"/>
          </a:xfrm>
          <a:prstGeom prst="rect">
            <a:avLst/>
          </a:prstGeom>
          <a:noFill/>
        </p:spPr>
        <p:txBody>
          <a:bodyPr wrap="square" rtlCol="0">
            <a:spAutoFit/>
          </a:bodyPr>
          <a:lstStyle/>
          <a:p>
            <a:r>
              <a:rPr lang="en-US" b="1" smtClean="0">
                <a:solidFill>
                  <a:srgbClr val="0000CC"/>
                </a:solidFill>
              </a:rPr>
              <a:t>Nhạc cụ dân tộc</a:t>
            </a:r>
            <a:endParaRPr lang="en-US" b="1">
              <a:solidFill>
                <a:srgbClr val="0000CC"/>
              </a:solidFill>
            </a:endParaRPr>
          </a:p>
        </p:txBody>
      </p:sp>
      <p:sp>
        <p:nvSpPr>
          <p:cNvPr id="38" name="TextBox 37"/>
          <p:cNvSpPr txBox="1"/>
          <p:nvPr/>
        </p:nvSpPr>
        <p:spPr>
          <a:xfrm>
            <a:off x="5845140" y="5638800"/>
            <a:ext cx="956663" cy="369332"/>
          </a:xfrm>
          <a:prstGeom prst="rect">
            <a:avLst/>
          </a:prstGeom>
          <a:noFill/>
        </p:spPr>
        <p:txBody>
          <a:bodyPr wrap="square" rtlCol="0">
            <a:spAutoFit/>
          </a:bodyPr>
          <a:lstStyle/>
          <a:p>
            <a:r>
              <a:rPr lang="en-US" b="1" smtClean="0">
                <a:solidFill>
                  <a:srgbClr val="0000CC"/>
                </a:solidFill>
              </a:rPr>
              <a:t>Hình 3.</a:t>
            </a:r>
            <a:endParaRPr lang="en-US" b="1">
              <a:solidFill>
                <a:srgbClr val="0000CC"/>
              </a:solidFill>
            </a:endParaRPr>
          </a:p>
        </p:txBody>
      </p:sp>
      <p:sp>
        <p:nvSpPr>
          <p:cNvPr id="39" name="TextBox 38"/>
          <p:cNvSpPr txBox="1"/>
          <p:nvPr/>
        </p:nvSpPr>
        <p:spPr>
          <a:xfrm>
            <a:off x="6624323" y="5638800"/>
            <a:ext cx="2138677" cy="369332"/>
          </a:xfrm>
          <a:prstGeom prst="rect">
            <a:avLst/>
          </a:prstGeom>
          <a:noFill/>
        </p:spPr>
        <p:txBody>
          <a:bodyPr wrap="square" rtlCol="0">
            <a:spAutoFit/>
          </a:bodyPr>
          <a:lstStyle/>
          <a:p>
            <a:r>
              <a:rPr lang="en-US" b="1" smtClean="0">
                <a:solidFill>
                  <a:srgbClr val="0000CC"/>
                </a:solidFill>
              </a:rPr>
              <a:t>Video bài hát</a:t>
            </a:r>
            <a:endParaRPr lang="en-US" b="1">
              <a:solidFill>
                <a:srgbClr val="0000CC"/>
              </a:solidFill>
            </a:endParaRPr>
          </a:p>
        </p:txBody>
      </p:sp>
    </p:spTree>
    <p:extLst>
      <p:ext uri="{BB962C8B-B14F-4D97-AF65-F5344CB8AC3E}">
        <p14:creationId xmlns:p14="http://schemas.microsoft.com/office/powerpoint/2010/main" val="35278724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6"/>
                                        </p:tgtEl>
                                        <p:attrNameLst>
                                          <p:attrName>style.visibility</p:attrName>
                                        </p:attrNameLst>
                                      </p:cBhvr>
                                      <p:to>
                                        <p:strVal val="visible"/>
                                      </p:to>
                                    </p:set>
                                    <p:animEffect transition="in" filter="checkerboard(across)">
                                      <p:cBhvr>
                                        <p:cTn id="12" dur="500"/>
                                        <p:tgtEl>
                                          <p:spTgt spid="36"/>
                                        </p:tgtEl>
                                      </p:cBhvr>
                                    </p:animEffect>
                                  </p:childTnLst>
                                </p:cTn>
                              </p:par>
                              <p:par>
                                <p:cTn id="13" presetID="5" presetClass="entr" presetSubtype="10" fill="hold" grpId="0" nodeType="withEffect">
                                  <p:stCondLst>
                                    <p:cond delay="0"/>
                                  </p:stCondLst>
                                  <p:childTnLst>
                                    <p:set>
                                      <p:cBhvr>
                                        <p:cTn id="14" dur="1" fill="hold">
                                          <p:stCondLst>
                                            <p:cond delay="0"/>
                                          </p:stCondLst>
                                        </p:cTn>
                                        <p:tgtEl>
                                          <p:spTgt spid="37"/>
                                        </p:tgtEl>
                                        <p:attrNameLst>
                                          <p:attrName>style.visibility</p:attrName>
                                        </p:attrNameLst>
                                      </p:cBhvr>
                                      <p:to>
                                        <p:strVal val="visible"/>
                                      </p:to>
                                    </p:set>
                                    <p:animEffect transition="in" filter="checkerboard(across)">
                                      <p:cBhvr>
                                        <p:cTn id="15" dur="500"/>
                                        <p:tgtEl>
                                          <p:spTgt spid="37"/>
                                        </p:tgtEl>
                                      </p:cBhvr>
                                    </p:animEffect>
                                  </p:childTnLst>
                                </p:cTn>
                              </p:par>
                            </p:childTnLst>
                          </p:cTn>
                        </p:par>
                      </p:childTnLst>
                    </p:cTn>
                  </p:par>
                  <p:par>
                    <p:cTn id="16" fill="hold">
                      <p:stCondLst>
                        <p:cond delay="indefinite"/>
                      </p:stCondLst>
                      <p:childTnLst>
                        <p:par>
                          <p:cTn id="17" fill="hold">
                            <p:stCondLst>
                              <p:cond delay="0"/>
                            </p:stCondLst>
                            <p:childTnLst>
                              <p:par>
                                <p:cTn id="18" presetID="5" presetClass="entr" presetSubtype="10" fill="hold" grpId="0" nodeType="clickEffect">
                                  <p:stCondLst>
                                    <p:cond delay="0"/>
                                  </p:stCondLst>
                                  <p:childTnLst>
                                    <p:set>
                                      <p:cBhvr>
                                        <p:cTn id="19" dur="1" fill="hold">
                                          <p:stCondLst>
                                            <p:cond delay="0"/>
                                          </p:stCondLst>
                                        </p:cTn>
                                        <p:tgtEl>
                                          <p:spTgt spid="39"/>
                                        </p:tgtEl>
                                        <p:attrNameLst>
                                          <p:attrName>style.visibility</p:attrName>
                                        </p:attrNameLst>
                                      </p:cBhvr>
                                      <p:to>
                                        <p:strVal val="visible"/>
                                      </p:to>
                                    </p:set>
                                    <p:animEffect transition="in" filter="checkerboard(across)">
                                      <p:cBhvr>
                                        <p:cTn id="20" dur="500"/>
                                        <p:tgtEl>
                                          <p:spTgt spid="39"/>
                                        </p:tgtEl>
                                      </p:cBhvr>
                                    </p:animEffect>
                                  </p:childTnLst>
                                </p:cTn>
                              </p:par>
                              <p:par>
                                <p:cTn id="21" presetID="5" presetClass="entr" presetSubtype="10" fill="hold" grpId="0" nodeType="withEffect">
                                  <p:stCondLst>
                                    <p:cond delay="0"/>
                                  </p:stCondLst>
                                  <p:childTnLst>
                                    <p:set>
                                      <p:cBhvr>
                                        <p:cTn id="22" dur="1" fill="hold">
                                          <p:stCondLst>
                                            <p:cond delay="0"/>
                                          </p:stCondLst>
                                        </p:cTn>
                                        <p:tgtEl>
                                          <p:spTgt spid="38"/>
                                        </p:tgtEl>
                                        <p:attrNameLst>
                                          <p:attrName>style.visibility</p:attrName>
                                        </p:attrNameLst>
                                      </p:cBhvr>
                                      <p:to>
                                        <p:strVal val="visible"/>
                                      </p:to>
                                    </p:set>
                                    <p:animEffect transition="in" filter="checkerboard(across)">
                                      <p:cBhvr>
                                        <p:cTn id="23"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6" grpId="0"/>
      <p:bldP spid="37" grpId="0"/>
      <p:bldP spid="38" grpId="0"/>
      <p:bldP spid="3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19" descr="Pictu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27"/>
          <p:cNvGrpSpPr>
            <a:grpSpLocks/>
          </p:cNvGrpSpPr>
          <p:nvPr/>
        </p:nvGrpSpPr>
        <p:grpSpPr bwMode="auto">
          <a:xfrm>
            <a:off x="3048000" y="4114800"/>
            <a:ext cx="3200400" cy="2133600"/>
            <a:chOff x="249" y="75"/>
            <a:chExt cx="5216" cy="3651"/>
          </a:xfrm>
        </p:grpSpPr>
        <p:pic>
          <p:nvPicPr>
            <p:cNvPr id="32773" name="Picture 28" descr="1f31e9c370a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9" y="75"/>
              <a:ext cx="5216" cy="3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4" name="Picture 29" descr="1f31e9c370a4"/>
            <p:cNvPicPr>
              <a:picLocks noChangeAspect="1" noChangeArrowheads="1"/>
            </p:cNvPicPr>
            <p:nvPr/>
          </p:nvPicPr>
          <p:blipFill>
            <a:blip r:embed="rId3">
              <a:extLst>
                <a:ext uri="{28A0092B-C50C-407E-A947-70E740481C1C}">
                  <a14:useLocalDpi xmlns:a14="http://schemas.microsoft.com/office/drawing/2010/main" val="0"/>
                </a:ext>
              </a:extLst>
            </a:blip>
            <a:srcRect t="19885" r="79562" b="70200"/>
            <a:stretch>
              <a:fillRect/>
            </a:stretch>
          </p:blipFill>
          <p:spPr bwMode="auto">
            <a:xfrm>
              <a:off x="1247" y="663"/>
              <a:ext cx="1066" cy="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5" name="Picture 30" descr="1f31e9c370a4"/>
            <p:cNvPicPr>
              <a:picLocks noChangeAspect="1" noChangeArrowheads="1"/>
            </p:cNvPicPr>
            <p:nvPr/>
          </p:nvPicPr>
          <p:blipFill>
            <a:blip r:embed="rId3">
              <a:extLst>
                <a:ext uri="{28A0092B-C50C-407E-A947-70E740481C1C}">
                  <a14:useLocalDpi xmlns:a14="http://schemas.microsoft.com/office/drawing/2010/main" val="0"/>
                </a:ext>
              </a:extLst>
            </a:blip>
            <a:srcRect t="19885" r="79562" b="70200"/>
            <a:stretch>
              <a:fillRect/>
            </a:stretch>
          </p:blipFill>
          <p:spPr bwMode="auto">
            <a:xfrm>
              <a:off x="2608" y="300"/>
              <a:ext cx="1066" cy="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6" name="Picture 31" descr="1f31e9c370a4"/>
            <p:cNvPicPr>
              <a:picLocks noChangeAspect="1" noChangeArrowheads="1"/>
            </p:cNvPicPr>
            <p:nvPr/>
          </p:nvPicPr>
          <p:blipFill>
            <a:blip r:embed="rId3">
              <a:extLst>
                <a:ext uri="{28A0092B-C50C-407E-A947-70E740481C1C}">
                  <a14:useLocalDpi xmlns:a14="http://schemas.microsoft.com/office/drawing/2010/main" val="0"/>
                </a:ext>
              </a:extLst>
            </a:blip>
            <a:srcRect t="19885" r="79562" b="70200"/>
            <a:stretch>
              <a:fillRect/>
            </a:stretch>
          </p:blipFill>
          <p:spPr bwMode="auto">
            <a:xfrm>
              <a:off x="4014" y="572"/>
              <a:ext cx="1066" cy="2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7" name="Picture 32" descr="1f31e9c370a4"/>
            <p:cNvPicPr>
              <a:picLocks noChangeAspect="1" noChangeArrowheads="1"/>
            </p:cNvPicPr>
            <p:nvPr/>
          </p:nvPicPr>
          <p:blipFill>
            <a:blip r:embed="rId4">
              <a:extLst>
                <a:ext uri="{28A0092B-C50C-407E-A947-70E740481C1C}">
                  <a14:useLocalDpi xmlns:a14="http://schemas.microsoft.com/office/drawing/2010/main" val="0"/>
                </a:ext>
              </a:extLst>
            </a:blip>
            <a:srcRect t="19885" r="79562" b="70200"/>
            <a:stretch>
              <a:fillRect/>
            </a:stretch>
          </p:blipFill>
          <p:spPr bwMode="auto">
            <a:xfrm>
              <a:off x="4513" y="1162"/>
              <a:ext cx="726" cy="2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8" name="Picture 33" descr="1f31e9c370a4"/>
            <p:cNvPicPr>
              <a:picLocks noChangeAspect="1" noChangeArrowheads="1"/>
            </p:cNvPicPr>
            <p:nvPr/>
          </p:nvPicPr>
          <p:blipFill>
            <a:blip r:embed="rId4">
              <a:extLst>
                <a:ext uri="{28A0092B-C50C-407E-A947-70E740481C1C}">
                  <a14:useLocalDpi xmlns:a14="http://schemas.microsoft.com/office/drawing/2010/main" val="0"/>
                </a:ext>
              </a:extLst>
            </a:blip>
            <a:srcRect t="19885" r="79562" b="70200"/>
            <a:stretch>
              <a:fillRect/>
            </a:stretch>
          </p:blipFill>
          <p:spPr bwMode="auto">
            <a:xfrm>
              <a:off x="4604" y="1842"/>
              <a:ext cx="726" cy="2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9" name="Picture 34" descr="1f31e9c370a4"/>
            <p:cNvPicPr>
              <a:picLocks noChangeAspect="1" noChangeArrowheads="1"/>
            </p:cNvPicPr>
            <p:nvPr/>
          </p:nvPicPr>
          <p:blipFill>
            <a:blip r:embed="rId4">
              <a:extLst>
                <a:ext uri="{28A0092B-C50C-407E-A947-70E740481C1C}">
                  <a14:useLocalDpi xmlns:a14="http://schemas.microsoft.com/office/drawing/2010/main" val="0"/>
                </a:ext>
              </a:extLst>
            </a:blip>
            <a:srcRect t="19885" r="79562" b="70200"/>
            <a:stretch>
              <a:fillRect/>
            </a:stretch>
          </p:blipFill>
          <p:spPr bwMode="auto">
            <a:xfrm>
              <a:off x="4286" y="2614"/>
              <a:ext cx="726" cy="2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1" name="AutoShape 8"/>
          <p:cNvSpPr>
            <a:spLocks noChangeArrowheads="1"/>
          </p:cNvSpPr>
          <p:nvPr/>
        </p:nvSpPr>
        <p:spPr bwMode="auto">
          <a:xfrm>
            <a:off x="7696200" y="76200"/>
            <a:ext cx="838200" cy="914400"/>
          </a:xfrm>
          <a:prstGeom prst="star5">
            <a:avLst/>
          </a:prstGeom>
          <a:solidFill>
            <a:schemeClr val="accent2"/>
          </a:solidFill>
          <a:ln w="57150">
            <a:solidFill>
              <a:srgbClr val="66FF33"/>
            </a:solidFill>
            <a:miter lim="800000"/>
            <a:headEnd/>
            <a:tailEnd/>
          </a:ln>
          <a:effectLst/>
        </p:spPr>
        <p:txBody>
          <a:bodyPr wrap="none" anchor="ctr"/>
          <a:lstStyle/>
          <a:p>
            <a:pPr>
              <a:defRPr/>
            </a:pPr>
            <a:endParaRPr lang="en-US">
              <a:solidFill>
                <a:prstClr val="black"/>
              </a:solidFill>
              <a:latin typeface="Arial" charset="0"/>
            </a:endParaRPr>
          </a:p>
        </p:txBody>
      </p:sp>
      <p:sp>
        <p:nvSpPr>
          <p:cNvPr id="13" name="Rectangle 1"/>
          <p:cNvSpPr txBox="1">
            <a:spLocks noChangeArrowheads="1"/>
          </p:cNvSpPr>
          <p:nvPr/>
        </p:nvSpPr>
        <p:spPr>
          <a:xfrm>
            <a:off x="2956" y="1913870"/>
            <a:ext cx="8622917" cy="1186735"/>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68580" tIns="34290" rIns="68580" bIns="34290">
            <a:sp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indent="342900" algn="ctr">
              <a:lnSpc>
                <a:spcPct val="150000"/>
              </a:lnSpc>
              <a:spcBef>
                <a:spcPts val="1350"/>
              </a:spcBef>
            </a:pPr>
            <a:r>
              <a:rPr lang="en-US" sz="5500" b="1" smtClean="0">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THỰC HÀNH</a:t>
            </a:r>
            <a:endParaRPr lang="en-US" sz="5500" b="1" dirty="0" smtClean="0">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4860287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TextBox 19"/>
          <p:cNvSpPr txBox="1">
            <a:spLocks noChangeArrowheads="1"/>
          </p:cNvSpPr>
          <p:nvPr/>
        </p:nvSpPr>
        <p:spPr bwMode="auto">
          <a:xfrm>
            <a:off x="466725" y="1371600"/>
            <a:ext cx="81534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buNone/>
            </a:pPr>
            <a:r>
              <a:rPr lang="es-ES" sz="2800" u="sng" smtClean="0">
                <a:solidFill>
                  <a:srgbClr val="0000CC"/>
                </a:solidFill>
                <a:latin typeface="Times New Roman" panose="02020603050405020304" pitchFamily="18" charset="0"/>
                <a:cs typeface="Times New Roman" panose="02020603050405020304" pitchFamily="18" charset="0"/>
              </a:rPr>
              <a:t>HĐ1</a:t>
            </a:r>
            <a:r>
              <a:rPr lang="es-ES" sz="2800">
                <a:solidFill>
                  <a:srgbClr val="0000CC"/>
                </a:solidFill>
                <a:latin typeface="Times New Roman" panose="02020603050405020304" pitchFamily="18" charset="0"/>
                <a:cs typeface="Times New Roman" panose="02020603050405020304" pitchFamily="18" charset="0"/>
              </a:rPr>
              <a:t>: Tìm kiếm thông tin hữu ích mà em biết đã thảo luận ở HĐ 2.</a:t>
            </a:r>
            <a:endParaRPr lang="en-US" sz="2800">
              <a:solidFill>
                <a:srgbClr val="0000CC"/>
              </a:solidFill>
              <a:latin typeface="Times New Roman" panose="02020603050405020304" pitchFamily="18" charset="0"/>
              <a:cs typeface="Times New Roman" panose="02020603050405020304" pitchFamily="18" charset="0"/>
            </a:endParaRPr>
          </a:p>
        </p:txBody>
      </p:sp>
      <p:sp>
        <p:nvSpPr>
          <p:cNvPr id="21" name="TextBox 20"/>
          <p:cNvSpPr txBox="1">
            <a:spLocks noChangeArrowheads="1"/>
          </p:cNvSpPr>
          <p:nvPr/>
        </p:nvSpPr>
        <p:spPr bwMode="auto">
          <a:xfrm>
            <a:off x="495300" y="2732276"/>
            <a:ext cx="8496300"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spcBef>
                <a:spcPct val="0"/>
              </a:spcBef>
              <a:buFontTx/>
              <a:buNone/>
            </a:pPr>
            <a:r>
              <a:rPr lang="es-ES" sz="2800" u="sng">
                <a:solidFill>
                  <a:srgbClr val="0000CC"/>
                </a:solidFill>
                <a:latin typeface="Times New Roman" panose="02020603050405020304" pitchFamily="18" charset="0"/>
                <a:ea typeface="Times New Roman" panose="02020603050405020304" pitchFamily="18" charset="0"/>
              </a:rPr>
              <a:t>HĐ2</a:t>
            </a:r>
            <a:r>
              <a:rPr lang="es-ES" sz="2800">
                <a:solidFill>
                  <a:srgbClr val="0000CC"/>
                </a:solidFill>
                <a:latin typeface="Times New Roman" panose="02020603050405020304" pitchFamily="18" charset="0"/>
                <a:ea typeface="Times New Roman" panose="02020603050405020304" pitchFamily="18" charset="0"/>
              </a:rPr>
              <a:t>: GV đưa một số thông tin, YCHS phân biệt được thông tin hữu ích và tìm kiếm các thông tin đó trên Internet.</a:t>
            </a:r>
            <a:endParaRPr lang="en-US" altLang="en-US" sz="2600" b="1" dirty="0">
              <a:solidFill>
                <a:srgbClr val="0000CC"/>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8777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diamond(in)">
                                      <p:cBhvr>
                                        <p:cTn id="7" dur="2000"/>
                                        <p:tgtEl>
                                          <p:spTgt spid="20"/>
                                        </p:tgtEl>
                                      </p:cBhvr>
                                    </p:animEffect>
                                  </p:childTnLst>
                                </p:cTn>
                              </p:par>
                              <p:par>
                                <p:cTn id="8" presetID="8" presetClass="entr" presetSubtype="16" fill="hold" grpId="0"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diamond(in)">
                                      <p:cBhvr>
                                        <p:cTn id="10" dur="2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19" descr="Pictu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27"/>
          <p:cNvGrpSpPr>
            <a:grpSpLocks/>
          </p:cNvGrpSpPr>
          <p:nvPr/>
        </p:nvGrpSpPr>
        <p:grpSpPr bwMode="auto">
          <a:xfrm>
            <a:off x="3048000" y="4114800"/>
            <a:ext cx="3200400" cy="2133600"/>
            <a:chOff x="249" y="75"/>
            <a:chExt cx="5216" cy="3651"/>
          </a:xfrm>
        </p:grpSpPr>
        <p:pic>
          <p:nvPicPr>
            <p:cNvPr id="32773" name="Picture 28" descr="1f31e9c370a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9" y="75"/>
              <a:ext cx="5216" cy="3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4" name="Picture 29" descr="1f31e9c370a4"/>
            <p:cNvPicPr>
              <a:picLocks noChangeAspect="1" noChangeArrowheads="1"/>
            </p:cNvPicPr>
            <p:nvPr/>
          </p:nvPicPr>
          <p:blipFill>
            <a:blip r:embed="rId3">
              <a:extLst>
                <a:ext uri="{28A0092B-C50C-407E-A947-70E740481C1C}">
                  <a14:useLocalDpi xmlns:a14="http://schemas.microsoft.com/office/drawing/2010/main" val="0"/>
                </a:ext>
              </a:extLst>
            </a:blip>
            <a:srcRect t="19885" r="79562" b="70200"/>
            <a:stretch>
              <a:fillRect/>
            </a:stretch>
          </p:blipFill>
          <p:spPr bwMode="auto">
            <a:xfrm>
              <a:off x="1247" y="663"/>
              <a:ext cx="1066" cy="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5" name="Picture 30" descr="1f31e9c370a4"/>
            <p:cNvPicPr>
              <a:picLocks noChangeAspect="1" noChangeArrowheads="1"/>
            </p:cNvPicPr>
            <p:nvPr/>
          </p:nvPicPr>
          <p:blipFill>
            <a:blip r:embed="rId3">
              <a:extLst>
                <a:ext uri="{28A0092B-C50C-407E-A947-70E740481C1C}">
                  <a14:useLocalDpi xmlns:a14="http://schemas.microsoft.com/office/drawing/2010/main" val="0"/>
                </a:ext>
              </a:extLst>
            </a:blip>
            <a:srcRect t="19885" r="79562" b="70200"/>
            <a:stretch>
              <a:fillRect/>
            </a:stretch>
          </p:blipFill>
          <p:spPr bwMode="auto">
            <a:xfrm>
              <a:off x="2608" y="300"/>
              <a:ext cx="1066" cy="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6" name="Picture 31" descr="1f31e9c370a4"/>
            <p:cNvPicPr>
              <a:picLocks noChangeAspect="1" noChangeArrowheads="1"/>
            </p:cNvPicPr>
            <p:nvPr/>
          </p:nvPicPr>
          <p:blipFill>
            <a:blip r:embed="rId3">
              <a:extLst>
                <a:ext uri="{28A0092B-C50C-407E-A947-70E740481C1C}">
                  <a14:useLocalDpi xmlns:a14="http://schemas.microsoft.com/office/drawing/2010/main" val="0"/>
                </a:ext>
              </a:extLst>
            </a:blip>
            <a:srcRect t="19885" r="79562" b="70200"/>
            <a:stretch>
              <a:fillRect/>
            </a:stretch>
          </p:blipFill>
          <p:spPr bwMode="auto">
            <a:xfrm>
              <a:off x="4014" y="572"/>
              <a:ext cx="1066" cy="2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7" name="Picture 32" descr="1f31e9c370a4"/>
            <p:cNvPicPr>
              <a:picLocks noChangeAspect="1" noChangeArrowheads="1"/>
            </p:cNvPicPr>
            <p:nvPr/>
          </p:nvPicPr>
          <p:blipFill>
            <a:blip r:embed="rId4">
              <a:extLst>
                <a:ext uri="{28A0092B-C50C-407E-A947-70E740481C1C}">
                  <a14:useLocalDpi xmlns:a14="http://schemas.microsoft.com/office/drawing/2010/main" val="0"/>
                </a:ext>
              </a:extLst>
            </a:blip>
            <a:srcRect t="19885" r="79562" b="70200"/>
            <a:stretch>
              <a:fillRect/>
            </a:stretch>
          </p:blipFill>
          <p:spPr bwMode="auto">
            <a:xfrm>
              <a:off x="4513" y="1162"/>
              <a:ext cx="726" cy="2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8" name="Picture 33" descr="1f31e9c370a4"/>
            <p:cNvPicPr>
              <a:picLocks noChangeAspect="1" noChangeArrowheads="1"/>
            </p:cNvPicPr>
            <p:nvPr/>
          </p:nvPicPr>
          <p:blipFill>
            <a:blip r:embed="rId4">
              <a:extLst>
                <a:ext uri="{28A0092B-C50C-407E-A947-70E740481C1C}">
                  <a14:useLocalDpi xmlns:a14="http://schemas.microsoft.com/office/drawing/2010/main" val="0"/>
                </a:ext>
              </a:extLst>
            </a:blip>
            <a:srcRect t="19885" r="79562" b="70200"/>
            <a:stretch>
              <a:fillRect/>
            </a:stretch>
          </p:blipFill>
          <p:spPr bwMode="auto">
            <a:xfrm>
              <a:off x="4604" y="1842"/>
              <a:ext cx="726" cy="2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9" name="Picture 34" descr="1f31e9c370a4"/>
            <p:cNvPicPr>
              <a:picLocks noChangeAspect="1" noChangeArrowheads="1"/>
            </p:cNvPicPr>
            <p:nvPr/>
          </p:nvPicPr>
          <p:blipFill>
            <a:blip r:embed="rId4">
              <a:extLst>
                <a:ext uri="{28A0092B-C50C-407E-A947-70E740481C1C}">
                  <a14:useLocalDpi xmlns:a14="http://schemas.microsoft.com/office/drawing/2010/main" val="0"/>
                </a:ext>
              </a:extLst>
            </a:blip>
            <a:srcRect t="19885" r="79562" b="70200"/>
            <a:stretch>
              <a:fillRect/>
            </a:stretch>
          </p:blipFill>
          <p:spPr bwMode="auto">
            <a:xfrm>
              <a:off x="4286" y="2614"/>
              <a:ext cx="726" cy="2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1" name="AutoShape 8"/>
          <p:cNvSpPr>
            <a:spLocks noChangeArrowheads="1"/>
          </p:cNvSpPr>
          <p:nvPr/>
        </p:nvSpPr>
        <p:spPr bwMode="auto">
          <a:xfrm>
            <a:off x="7696200" y="76200"/>
            <a:ext cx="838200" cy="914400"/>
          </a:xfrm>
          <a:prstGeom prst="star5">
            <a:avLst/>
          </a:prstGeom>
          <a:solidFill>
            <a:schemeClr val="accent2"/>
          </a:solidFill>
          <a:ln w="57150">
            <a:solidFill>
              <a:srgbClr val="66FF33"/>
            </a:solidFill>
            <a:miter lim="800000"/>
            <a:headEnd/>
            <a:tailEnd/>
          </a:ln>
          <a:effectLst/>
        </p:spPr>
        <p:txBody>
          <a:bodyPr wrap="none" anchor="ctr"/>
          <a:lstStyle/>
          <a:p>
            <a:pPr eaLnBrk="1" hangingPunct="1">
              <a:defRPr/>
            </a:pPr>
            <a:endParaRPr lang="en-US">
              <a:latin typeface="Arial" charset="0"/>
            </a:endParaRPr>
          </a:p>
        </p:txBody>
      </p:sp>
      <p:sp>
        <p:nvSpPr>
          <p:cNvPr id="13" name="Rectangle 1"/>
          <p:cNvSpPr txBox="1">
            <a:spLocks noChangeArrowheads="1"/>
          </p:cNvSpPr>
          <p:nvPr/>
        </p:nvSpPr>
        <p:spPr>
          <a:xfrm>
            <a:off x="2956" y="1913870"/>
            <a:ext cx="8622917" cy="2787943"/>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68580" tIns="34290" rIns="68580" bIns="34290">
            <a:sp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indent="342900" algn="ctr">
              <a:lnSpc>
                <a:spcPct val="150000"/>
              </a:lnSpc>
              <a:spcBef>
                <a:spcPts val="1350"/>
              </a:spcBef>
            </a:pPr>
            <a:r>
              <a:rPr lang="en-US" sz="5500" b="1" dirty="0" err="1" smtClean="0">
                <a:solidFill>
                  <a:srgbClr val="000099"/>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TRÒ</a:t>
            </a:r>
            <a:r>
              <a:rPr lang="en-US" sz="5500" b="1" dirty="0" smtClean="0">
                <a:solidFill>
                  <a:srgbClr val="000099"/>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sz="5500" b="1" dirty="0" err="1" smtClean="0">
                <a:solidFill>
                  <a:srgbClr val="000099"/>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CHƠI</a:t>
            </a:r>
            <a:r>
              <a:rPr lang="en-US" sz="5500" b="1" dirty="0" smtClean="0">
                <a:solidFill>
                  <a:srgbClr val="000099"/>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p>
          <a:p>
            <a:pPr indent="342900" algn="ctr">
              <a:lnSpc>
                <a:spcPct val="150000"/>
              </a:lnSpc>
              <a:spcBef>
                <a:spcPts val="1350"/>
              </a:spcBef>
            </a:pPr>
            <a:r>
              <a:rPr lang="en-US" sz="5500" b="1" dirty="0" smtClean="0">
                <a:solidFill>
                  <a:srgbClr val="000099"/>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AI </a:t>
            </a:r>
            <a:r>
              <a:rPr lang="en-US" sz="5500" b="1" dirty="0" err="1" smtClean="0">
                <a:solidFill>
                  <a:srgbClr val="000099"/>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NHANH</a:t>
            </a:r>
            <a:r>
              <a:rPr lang="en-US" sz="5500" b="1" dirty="0" smtClean="0">
                <a:solidFill>
                  <a:srgbClr val="000099"/>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AI </a:t>
            </a:r>
            <a:r>
              <a:rPr lang="en-US" sz="5500" b="1" dirty="0" err="1" smtClean="0">
                <a:solidFill>
                  <a:srgbClr val="000099"/>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ĐÚNG</a:t>
            </a:r>
            <a:r>
              <a:rPr lang="en-US" sz="5500" b="1" dirty="0" smtClean="0">
                <a:solidFill>
                  <a:srgbClr val="000099"/>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26663795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image" Target="../media/image12.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rganic">
  <a:themeElements>
    <a:clrScheme name="Custom 162">
      <a:dk1>
        <a:sysClr val="windowText" lastClr="000000"/>
      </a:dk1>
      <a:lt1>
        <a:sysClr val="window" lastClr="FFFFFF"/>
      </a:lt1>
      <a:dk2>
        <a:srgbClr val="212121"/>
      </a:dk2>
      <a:lt2>
        <a:srgbClr val="DADADA"/>
      </a:lt2>
      <a:accent1>
        <a:srgbClr val="CBAF62"/>
      </a:accent1>
      <a:accent2>
        <a:srgbClr val="4096B0"/>
      </a:accent2>
      <a:accent3>
        <a:srgbClr val="803348"/>
      </a:accent3>
      <a:accent4>
        <a:srgbClr val="8E684C"/>
      </a:accent4>
      <a:accent5>
        <a:srgbClr val="AB946B"/>
      </a:accent5>
      <a:accent6>
        <a:srgbClr val="803348"/>
      </a:accent6>
      <a:hlink>
        <a:srgbClr val="86724D"/>
      </a:hlink>
      <a:folHlink>
        <a:srgbClr val="CBAF62"/>
      </a:folHlink>
    </a:clrScheme>
    <a:fontScheme name="Custom 169">
      <a:majorFont>
        <a:latin typeface="Rockwell"/>
        <a:ea typeface=""/>
        <a:cs typeface=""/>
      </a:majorFont>
      <a:minorFont>
        <a:latin typeface="Trebuchet MS"/>
        <a:ea typeface=""/>
        <a:cs typeface=""/>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Digital Time Capsule SB - v5" id="{7D52FEA8-CE0D-4B98-8CCA-0CCE0FF5E9C1}" vid="{9ABB75D2-37B2-4B8B-B0A6-3CCF3185D65C}"/>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975</TotalTime>
  <Words>489</Words>
  <Application>Microsoft Office PowerPoint</Application>
  <PresentationFormat>On-screen Show (4:3)</PresentationFormat>
  <Paragraphs>66</Paragraphs>
  <Slides>13</Slides>
  <Notes>2</Notes>
  <HiddenSlides>0</HiddenSlides>
  <MMClips>0</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13</vt:i4>
      </vt:variant>
    </vt:vector>
  </HeadingPairs>
  <TitlesOfParts>
    <vt:vector size="25" baseType="lpstr">
      <vt:lpstr>宋体</vt:lpstr>
      <vt:lpstr>Arial</vt:lpstr>
      <vt:lpstr>Calibri</vt:lpstr>
      <vt:lpstr>Calibri Light</vt:lpstr>
      <vt:lpstr>Lucida Handwriting</vt:lpstr>
      <vt:lpstr>Rockwell</vt:lpstr>
      <vt:lpstr>Times New Roman</vt:lpstr>
      <vt:lpstr>Trebuchet MS</vt:lpstr>
      <vt:lpstr>Wingdings</vt:lpstr>
      <vt:lpstr>Office Theme</vt:lpstr>
      <vt:lpstr>1_Office Theme</vt:lpstr>
      <vt:lpstr>Organic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WELCOME</dc:creator>
  <cp:lastModifiedBy>Techsi.vn</cp:lastModifiedBy>
  <cp:revision>101</cp:revision>
  <dcterms:created xsi:type="dcterms:W3CDTF">2017-10-03T01:20:28Z</dcterms:created>
  <dcterms:modified xsi:type="dcterms:W3CDTF">2025-01-20T02:16:48Z</dcterms:modified>
</cp:coreProperties>
</file>