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9" r:id="rId3"/>
  </p:sldMasterIdLst>
  <p:notesMasterIdLst>
    <p:notesMasterId r:id="rId10"/>
  </p:notesMasterIdLst>
  <p:sldIdLst>
    <p:sldId id="308" r:id="rId4"/>
    <p:sldId id="297" r:id="rId5"/>
    <p:sldId id="2663" r:id="rId6"/>
    <p:sldId id="2664" r:id="rId7"/>
    <p:sldId id="2666" r:id="rId8"/>
    <p:sldId id="5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79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88FE2-954E-4970-AD2A-FE1787451180}" type="datetimeFigureOut">
              <a:rPr lang="en-US" smtClean="0"/>
              <a:t>14/12/2025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EF21E-C41D-466D-B52C-953871BF79B9}" type="slidenum">
              <a:rPr lang="en-US" smtClean="0"/>
              <a:t>‹#›</a:t>
            </a:fld>
            <a:endParaRPr lang="en-US"/>
          </a:p>
        </p:txBody>
      </p:sp>
    </p:spTree>
    <p:extLst>
      <p:ext uri="{BB962C8B-B14F-4D97-AF65-F5344CB8AC3E}">
        <p14:creationId xmlns:p14="http://schemas.microsoft.com/office/powerpoint/2010/main" val="192010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386098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282123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878689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2977419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2025/12/14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91570138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2025/12/14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3014196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2025/12/14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7142212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84023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19" name="图片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sp>
        <p:nvSpPr>
          <p:cNvPr id="2" name="矩形 1"/>
          <p:cNvSpPr/>
          <p:nvPr userDrawn="1"/>
        </p:nvSpPr>
        <p:spPr>
          <a:xfrm>
            <a:off x="0" y="677334"/>
            <a:ext cx="12192000" cy="5960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latin typeface="inpin heiti" charset="-122"/>
              <a:ea typeface="inpin heiti" charset="-122"/>
            </a:endParaRPr>
          </a:p>
        </p:txBody>
      </p:sp>
      <p:grpSp>
        <p:nvGrpSpPr>
          <p:cNvPr id="15" name="组合 14"/>
          <p:cNvGrpSpPr/>
          <p:nvPr userDrawn="1"/>
        </p:nvGrpSpPr>
        <p:grpSpPr>
          <a:xfrm>
            <a:off x="11340571" y="191510"/>
            <a:ext cx="388475" cy="388475"/>
            <a:chOff x="4755052" y="144228"/>
            <a:chExt cx="291356" cy="291356"/>
          </a:xfrm>
        </p:grpSpPr>
        <p:sp>
          <p:nvSpPr>
            <p:cNvPr id="16" name="椭圆 15"/>
            <p:cNvSpPr/>
            <p:nvPr/>
          </p:nvSpPr>
          <p:spPr>
            <a:xfrm>
              <a:off x="4755052" y="144228"/>
              <a:ext cx="291356" cy="291356"/>
            </a:xfrm>
            <a:prstGeom prst="ellipse">
              <a:avLst/>
            </a:prstGeom>
            <a:noFill/>
            <a:ln>
              <a:solidFill>
                <a:srgbClr val="009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latin typeface="inpin heiti" charset="-122"/>
                <a:ea typeface="inpin heiti" charset="-122"/>
              </a:endParaRPr>
            </a:p>
          </p:txBody>
        </p:sp>
        <p:sp>
          <p:nvSpPr>
            <p:cNvPr id="17" name="燕尾形 16"/>
            <p:cNvSpPr/>
            <p:nvPr/>
          </p:nvSpPr>
          <p:spPr>
            <a:xfrm>
              <a:off x="4815800" y="212697"/>
              <a:ext cx="169861" cy="154419"/>
            </a:xfrm>
            <a:prstGeom prst="chevron">
              <a:avLst/>
            </a:prstGeom>
            <a:solidFill>
              <a:srgbClr val="009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solidFill>
                  <a:schemeClr val="tx1"/>
                </a:solidFill>
                <a:latin typeface="inpin heiti" charset="-122"/>
                <a:ea typeface="inpin heiti" charset="-122"/>
              </a:endParaRPr>
            </a:p>
          </p:txBody>
        </p:sp>
      </p:grpSp>
      <p:pic>
        <p:nvPicPr>
          <p:cNvPr id="3" name="Picture 2">
            <a:extLst>
              <a:ext uri="{FF2B5EF4-FFF2-40B4-BE49-F238E27FC236}">
                <a16:creationId xmlns:a16="http://schemas.microsoft.com/office/drawing/2014/main" id="{3170B10C-01B5-A8FA-33DA-13C159D7D244}"/>
              </a:ext>
            </a:extLst>
          </p:cNvPr>
          <p:cNvPicPr>
            <a:picLocks noChangeAspect="1"/>
          </p:cNvPicPr>
          <p:nvPr userDrawn="1"/>
        </p:nvPicPr>
        <p:blipFill>
          <a:blip r:embed="rId3"/>
          <a:stretch>
            <a:fillRect/>
          </a:stretch>
        </p:blipFill>
        <p:spPr>
          <a:xfrm>
            <a:off x="0" y="0"/>
            <a:ext cx="12192000" cy="6857999"/>
          </a:xfrm>
          <a:prstGeom prst="rect">
            <a:avLst/>
          </a:prstGeom>
        </p:spPr>
      </p:pic>
      <p:pic>
        <p:nvPicPr>
          <p:cNvPr id="4" name="Picture 3">
            <a:extLst>
              <a:ext uri="{FF2B5EF4-FFF2-40B4-BE49-F238E27FC236}">
                <a16:creationId xmlns:a16="http://schemas.microsoft.com/office/drawing/2014/main" id="{8BBF956A-5D2A-7FF8-6267-4734377EDBFE}"/>
              </a:ext>
            </a:extLst>
          </p:cNvPr>
          <p:cNvPicPr>
            <a:picLocks noChangeAspect="1"/>
          </p:cNvPicPr>
          <p:nvPr userDrawn="1"/>
        </p:nvPicPr>
        <p:blipFill>
          <a:blip r:embed="rId4"/>
          <a:stretch>
            <a:fillRect/>
          </a:stretch>
        </p:blipFill>
        <p:spPr>
          <a:xfrm>
            <a:off x="330522" y="231228"/>
            <a:ext cx="11530956" cy="6468510"/>
          </a:xfrm>
          <a:prstGeom prst="rect">
            <a:avLst/>
          </a:prstGeom>
        </p:spPr>
      </p:pic>
    </p:spTree>
    <p:extLst>
      <p:ext uri="{BB962C8B-B14F-4D97-AF65-F5344CB8AC3E}">
        <p14:creationId xmlns:p14="http://schemas.microsoft.com/office/powerpoint/2010/main" val="24489162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63705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201"/>
            <a:ext cx="9144000" cy="1655763"/>
          </a:xfrm>
          <a:prstGeom prst="rect">
            <a:avLst/>
          </a:prstGeo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2025/12/14</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31327689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2025/12/14</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43517755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2025/12/14</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标题 4"/>
          <p:cNvSpPr>
            <a:spLocks noGrp="1"/>
          </p:cNvSpPr>
          <p:nvPr>
            <p:ph type="title" hasCustomPrompt="1"/>
          </p:nvPr>
        </p:nvSpPr>
        <p:spPr>
          <a:xfrm>
            <a:off x="838200" y="2187445"/>
            <a:ext cx="10515600" cy="2483115"/>
          </a:xfrm>
          <a:prstGeom prst="rect">
            <a:avLst/>
          </a:prstGeo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36060149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2025/12/14</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9170390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a:prstGeom prst="rect">
            <a:avLst/>
          </a:prstGeo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09"/>
            <a:ext cx="5157787"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1" y="1744961"/>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1" y="2615609"/>
            <a:ext cx="5183188"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2025/12/14</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8" name="页脚占位符 7"/>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9" name="灯片编号占位符 8"/>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04998637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2025/12/14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74229621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a:prstGeom prst="rect">
            <a:avLst/>
          </a:prstGeo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2025/12/14</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7" name="内容占位符 36"/>
          <p:cNvSpPr>
            <a:spLocks noGrp="1"/>
          </p:cNvSpPr>
          <p:nvPr>
            <p:ph sz="quarter" idx="13" hasCustomPrompt="1"/>
          </p:nvPr>
        </p:nvSpPr>
        <p:spPr>
          <a:xfrm>
            <a:off x="3238500" y="3733203"/>
            <a:ext cx="5715000" cy="1185937"/>
          </a:xfrm>
          <a:prstGeom prst="rect">
            <a:avLst/>
          </a:prstGeo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207441205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2025/12/14</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33435214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1" y="713675"/>
            <a:ext cx="4681655" cy="1428161"/>
          </a:xfrm>
          <a:prstGeom prst="rect">
            <a:avLst/>
          </a:prstGeo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3" cy="540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1" y="2313873"/>
            <a:ext cx="4681655" cy="381158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FD9D74-47D9-4702-A33C-335B63B48DBF}"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2025/12/14</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BC47A4-756D-490B-A52F-7D9E2C9FC05F}"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74787231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9" y="365125"/>
            <a:ext cx="908901" cy="5811838"/>
          </a:xfrm>
          <a:prstGeom prst="rect">
            <a:avLst/>
          </a:prstGeo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200" y="365125"/>
            <a:ext cx="9446443" cy="5811838"/>
          </a:xfrm>
          <a:prstGeom prst="rect">
            <a:avLst/>
          </a:prstGeo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2025/12/14</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67315690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2025/12/14</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内容占位符 6"/>
          <p:cNvSpPr>
            <a:spLocks noGrp="1"/>
          </p:cNvSpPr>
          <p:nvPr>
            <p:ph sz="quarter" idx="13"/>
          </p:nvPr>
        </p:nvSpPr>
        <p:spPr>
          <a:xfrm>
            <a:off x="838200" y="551545"/>
            <a:ext cx="10515600" cy="5558971"/>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65957254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AD4CF"/>
        </a:solidFill>
        <a:effectLst/>
      </p:bgPr>
    </p:bg>
    <p:spTree>
      <p:nvGrpSpPr>
        <p:cNvPr id="1" name="Shape 160"/>
        <p:cNvGrpSpPr/>
        <p:nvPr/>
      </p:nvGrpSpPr>
      <p:grpSpPr>
        <a:xfrm>
          <a:off x="0" y="0"/>
          <a:ext cx="0" cy="0"/>
          <a:chOff x="0" y="0"/>
          <a:chExt cx="0" cy="0"/>
        </a:xfrm>
      </p:grpSpPr>
      <p:sp>
        <p:nvSpPr>
          <p:cNvPr id="180" name="Google Shape;180;p6"/>
          <p:cNvSpPr txBox="1">
            <a:spLocks noGrp="1"/>
          </p:cNvSpPr>
          <p:nvPr>
            <p:ph type="title"/>
          </p:nvPr>
        </p:nvSpPr>
        <p:spPr>
          <a:xfrm>
            <a:off x="3582200" y="707133"/>
            <a:ext cx="5027600" cy="390000"/>
          </a:xfrm>
          <a:prstGeom prst="rect">
            <a:avLst/>
          </a:prstGeom>
          <a:solidFill>
            <a:srgbClr val="FAD4CF"/>
          </a:solidFill>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20520865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userDrawn="1">
  <p:cSld name="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987104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userDrawn="1">
  <p:cSld name="1_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0283166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7C9CD82-9A0F-443B-AD11-2C1E2FE1AB31}" type="datetimeFigureOut">
              <a:rPr lang="en-US" smtClean="0"/>
              <a:t>14/12/2025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4ED41E8-AF64-43F9-B20A-DCAED3993FD4}" type="slidenum">
              <a:rPr lang="en-US" smtClean="0"/>
              <a:t>‹#›</a:t>
            </a:fld>
            <a:endParaRPr lang="en-US"/>
          </a:p>
        </p:txBody>
      </p:sp>
    </p:spTree>
    <p:extLst>
      <p:ext uri="{BB962C8B-B14F-4D97-AF65-F5344CB8AC3E}">
        <p14:creationId xmlns:p14="http://schemas.microsoft.com/office/powerpoint/2010/main" val="1567609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7C9CD82-9A0F-443B-AD11-2C1E2FE1AB31}" type="datetimeFigureOut">
              <a:rPr lang="en-US" smtClean="0"/>
              <a:t>14/12/2025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4ED41E8-AF64-43F9-B20A-DCAED3993FD4}" type="slidenum">
              <a:rPr lang="en-US" smtClean="0"/>
              <a:t>‹#›</a:t>
            </a:fld>
            <a:endParaRPr lang="en-US"/>
          </a:p>
        </p:txBody>
      </p:sp>
    </p:spTree>
    <p:extLst>
      <p:ext uri="{BB962C8B-B14F-4D97-AF65-F5344CB8AC3E}">
        <p14:creationId xmlns:p14="http://schemas.microsoft.com/office/powerpoint/2010/main" val="3751990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2025/12/14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91947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7C9CD82-9A0F-443B-AD11-2C1E2FE1AB31}" type="datetimeFigureOut">
              <a:rPr lang="en-US" smtClean="0"/>
              <a:t>14/12/2025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4ED41E8-AF64-43F9-B20A-DCAED3993FD4}" type="slidenum">
              <a:rPr lang="en-US" smtClean="0"/>
              <a:t>‹#›</a:t>
            </a:fld>
            <a:endParaRPr lang="en-US"/>
          </a:p>
        </p:txBody>
      </p:sp>
    </p:spTree>
    <p:extLst>
      <p:ext uri="{BB962C8B-B14F-4D97-AF65-F5344CB8AC3E}">
        <p14:creationId xmlns:p14="http://schemas.microsoft.com/office/powerpoint/2010/main" val="11682343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7C9CD82-9A0F-443B-AD11-2C1E2FE1AB31}" type="datetimeFigureOut">
              <a:rPr lang="en-US" smtClean="0"/>
              <a:t>14/12/2025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4ED41E8-AF64-43F9-B20A-DCAED3993FD4}" type="slidenum">
              <a:rPr lang="en-US" smtClean="0"/>
              <a:t>‹#›</a:t>
            </a:fld>
            <a:endParaRPr lang="en-US"/>
          </a:p>
        </p:txBody>
      </p:sp>
    </p:spTree>
    <p:extLst>
      <p:ext uri="{BB962C8B-B14F-4D97-AF65-F5344CB8AC3E}">
        <p14:creationId xmlns:p14="http://schemas.microsoft.com/office/powerpoint/2010/main" val="36673681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7C9CD82-9A0F-443B-AD11-2C1E2FE1AB31}" type="datetimeFigureOut">
              <a:rPr lang="en-US" smtClean="0"/>
              <a:t>14/12/2025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4ED41E8-AF64-43F9-B20A-DCAED3993FD4}" type="slidenum">
              <a:rPr lang="en-US" smtClean="0"/>
              <a:t>‹#›</a:t>
            </a:fld>
            <a:endParaRPr lang="en-US"/>
          </a:p>
        </p:txBody>
      </p:sp>
    </p:spTree>
    <p:extLst>
      <p:ext uri="{BB962C8B-B14F-4D97-AF65-F5344CB8AC3E}">
        <p14:creationId xmlns:p14="http://schemas.microsoft.com/office/powerpoint/2010/main" val="24164075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7C9CD82-9A0F-443B-AD11-2C1E2FE1AB31}" type="datetimeFigureOut">
              <a:rPr lang="en-US" smtClean="0"/>
              <a:t>14/12/2025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4ED41E8-AF64-43F9-B20A-DCAED3993FD4}" type="slidenum">
              <a:rPr lang="en-US" smtClean="0"/>
              <a:t>‹#›</a:t>
            </a:fld>
            <a:endParaRPr lang="en-US"/>
          </a:p>
        </p:txBody>
      </p:sp>
    </p:spTree>
    <p:extLst>
      <p:ext uri="{BB962C8B-B14F-4D97-AF65-F5344CB8AC3E}">
        <p14:creationId xmlns:p14="http://schemas.microsoft.com/office/powerpoint/2010/main" val="1479130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7C9CD82-9A0F-443B-AD11-2C1E2FE1AB31}" type="datetimeFigureOut">
              <a:rPr lang="en-US" smtClean="0"/>
              <a:t>14/12/2025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4ED41E8-AF64-43F9-B20A-DCAED3993FD4}" type="slidenum">
              <a:rPr lang="en-US" smtClean="0"/>
              <a:t>‹#›</a:t>
            </a:fld>
            <a:endParaRPr lang="en-US"/>
          </a:p>
        </p:txBody>
      </p:sp>
    </p:spTree>
    <p:extLst>
      <p:ext uri="{BB962C8B-B14F-4D97-AF65-F5344CB8AC3E}">
        <p14:creationId xmlns:p14="http://schemas.microsoft.com/office/powerpoint/2010/main" val="15984629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7C9CD82-9A0F-443B-AD11-2C1E2FE1AB31}" type="datetimeFigureOut">
              <a:rPr lang="en-US" smtClean="0"/>
              <a:t>14/12/2025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4ED41E8-AF64-43F9-B20A-DCAED3993FD4}" type="slidenum">
              <a:rPr lang="en-US" smtClean="0"/>
              <a:t>‹#›</a:t>
            </a:fld>
            <a:endParaRPr lang="en-US"/>
          </a:p>
        </p:txBody>
      </p:sp>
    </p:spTree>
    <p:extLst>
      <p:ext uri="{BB962C8B-B14F-4D97-AF65-F5344CB8AC3E}">
        <p14:creationId xmlns:p14="http://schemas.microsoft.com/office/powerpoint/2010/main" val="25099299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7C9CD82-9A0F-443B-AD11-2C1E2FE1AB31}" type="datetimeFigureOut">
              <a:rPr lang="en-US" smtClean="0"/>
              <a:t>14/12/2025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4ED41E8-AF64-43F9-B20A-DCAED3993FD4}" type="slidenum">
              <a:rPr lang="en-US" smtClean="0"/>
              <a:t>‹#›</a:t>
            </a:fld>
            <a:endParaRPr lang="en-US"/>
          </a:p>
        </p:txBody>
      </p:sp>
    </p:spTree>
    <p:extLst>
      <p:ext uri="{BB962C8B-B14F-4D97-AF65-F5344CB8AC3E}">
        <p14:creationId xmlns:p14="http://schemas.microsoft.com/office/powerpoint/2010/main" val="42536295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7C9CD82-9A0F-443B-AD11-2C1E2FE1AB31}" type="datetimeFigureOut">
              <a:rPr lang="en-US" smtClean="0"/>
              <a:t>14/12/2025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4ED41E8-AF64-43F9-B20A-DCAED3993FD4}" type="slidenum">
              <a:rPr lang="en-US" smtClean="0"/>
              <a:t>‹#›</a:t>
            </a:fld>
            <a:endParaRPr lang="en-US"/>
          </a:p>
        </p:txBody>
      </p:sp>
    </p:spTree>
    <p:extLst>
      <p:ext uri="{BB962C8B-B14F-4D97-AF65-F5344CB8AC3E}">
        <p14:creationId xmlns:p14="http://schemas.microsoft.com/office/powerpoint/2010/main" val="30203981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7C9CD82-9A0F-443B-AD11-2C1E2FE1AB31}" type="datetimeFigureOut">
              <a:rPr lang="en-US" smtClean="0"/>
              <a:t>14/12/2025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4ED41E8-AF64-43F9-B20A-DCAED3993FD4}" type="slidenum">
              <a:rPr lang="en-US" smtClean="0"/>
              <a:t>‹#›</a:t>
            </a:fld>
            <a:endParaRPr lang="en-US"/>
          </a:p>
        </p:txBody>
      </p:sp>
    </p:spTree>
    <p:extLst>
      <p:ext uri="{BB962C8B-B14F-4D97-AF65-F5344CB8AC3E}">
        <p14:creationId xmlns:p14="http://schemas.microsoft.com/office/powerpoint/2010/main" val="19740876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A110DEB-4855-4762-AE95-09758409A22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8605"/>
          <a:stretch/>
        </p:blipFill>
        <p:spPr>
          <a:xfrm>
            <a:off x="2" y="0"/>
            <a:ext cx="12191999" cy="6858000"/>
          </a:xfrm>
          <a:prstGeom prst="rect">
            <a:avLst/>
          </a:prstGeom>
        </p:spPr>
      </p:pic>
    </p:spTree>
    <p:extLst>
      <p:ext uri="{BB962C8B-B14F-4D97-AF65-F5344CB8AC3E}">
        <p14:creationId xmlns:p14="http://schemas.microsoft.com/office/powerpoint/2010/main" val="231957175"/>
      </p:ext>
    </p:extLst>
  </p:cSld>
  <p:clrMapOvr>
    <a:masterClrMapping/>
  </p:clrMapOvr>
  <p:transition spd="slow"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2025/12/14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45749629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1735E91-12B9-4F06-A240-66039B1C6B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8605"/>
          <a:stretch/>
        </p:blipFill>
        <p:spPr>
          <a:xfrm>
            <a:off x="2" y="0"/>
            <a:ext cx="12191999" cy="6858000"/>
          </a:xfrm>
          <a:prstGeom prst="rect">
            <a:avLst/>
          </a:prstGeom>
        </p:spPr>
      </p:pic>
    </p:spTree>
    <p:extLst>
      <p:ext uri="{BB962C8B-B14F-4D97-AF65-F5344CB8AC3E}">
        <p14:creationId xmlns:p14="http://schemas.microsoft.com/office/powerpoint/2010/main" val="42349645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34CA893-D6FD-4369-881A-816A5B7AB18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8605"/>
          <a:stretch/>
        </p:blipFill>
        <p:spPr>
          <a:xfrm>
            <a:off x="2" y="0"/>
            <a:ext cx="12191999" cy="6858000"/>
          </a:xfrm>
          <a:prstGeom prst="rect">
            <a:avLst/>
          </a:prstGeom>
        </p:spPr>
      </p:pic>
    </p:spTree>
    <p:extLst>
      <p:ext uri="{BB962C8B-B14F-4D97-AF65-F5344CB8AC3E}">
        <p14:creationId xmlns:p14="http://schemas.microsoft.com/office/powerpoint/2010/main" val="31516941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2CB0347-C00F-4EA9-ACF1-799F91768A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8605"/>
          <a:stretch/>
        </p:blipFill>
        <p:spPr>
          <a:xfrm>
            <a:off x="2" y="0"/>
            <a:ext cx="12191999" cy="6858000"/>
          </a:xfrm>
          <a:prstGeom prst="rect">
            <a:avLst/>
          </a:prstGeom>
        </p:spPr>
      </p:pic>
      <p:pic>
        <p:nvPicPr>
          <p:cNvPr id="5" name="图片 4">
            <a:extLst>
              <a:ext uri="{FF2B5EF4-FFF2-40B4-BE49-F238E27FC236}">
                <a16:creationId xmlns:a16="http://schemas.microsoft.com/office/drawing/2014/main" id="{020E9695-2281-444D-BA6A-ABEFA212ED4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55220" r="78499"/>
          <a:stretch/>
        </p:blipFill>
        <p:spPr>
          <a:xfrm>
            <a:off x="0" y="5780455"/>
            <a:ext cx="1197795" cy="1077547"/>
          </a:xfrm>
          <a:prstGeom prst="rect">
            <a:avLst/>
          </a:prstGeom>
        </p:spPr>
      </p:pic>
      <p:pic>
        <p:nvPicPr>
          <p:cNvPr id="7" name="图片 6">
            <a:extLst>
              <a:ext uri="{FF2B5EF4-FFF2-40B4-BE49-F238E27FC236}">
                <a16:creationId xmlns:a16="http://schemas.microsoft.com/office/drawing/2014/main" id="{A0A47D58-B9DA-406F-BC4F-167CF194EA6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7601" t="61811" r="41987" b="725"/>
          <a:stretch/>
        </p:blipFill>
        <p:spPr>
          <a:xfrm>
            <a:off x="1209453" y="5883592"/>
            <a:ext cx="2490267" cy="987825"/>
          </a:xfrm>
          <a:prstGeom prst="rect">
            <a:avLst/>
          </a:prstGeom>
        </p:spPr>
      </p:pic>
      <p:pic>
        <p:nvPicPr>
          <p:cNvPr id="8" name="图片 7">
            <a:extLst>
              <a:ext uri="{FF2B5EF4-FFF2-40B4-BE49-F238E27FC236}">
                <a16:creationId xmlns:a16="http://schemas.microsoft.com/office/drawing/2014/main" id="{102B96ED-5B16-4B61-A19A-5F56F79EB28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7601" t="61811" r="41987" b="725"/>
          <a:stretch/>
        </p:blipFill>
        <p:spPr>
          <a:xfrm>
            <a:off x="3592525" y="5862952"/>
            <a:ext cx="2490267" cy="987825"/>
          </a:xfrm>
          <a:prstGeom prst="rect">
            <a:avLst/>
          </a:prstGeom>
        </p:spPr>
      </p:pic>
      <p:pic>
        <p:nvPicPr>
          <p:cNvPr id="9" name="图片 8">
            <a:extLst>
              <a:ext uri="{FF2B5EF4-FFF2-40B4-BE49-F238E27FC236}">
                <a16:creationId xmlns:a16="http://schemas.microsoft.com/office/drawing/2014/main" id="{404BB2C5-472F-49FE-BFF7-5FA00DE38C7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7601" t="61811" r="41987" b="725"/>
          <a:stretch/>
        </p:blipFill>
        <p:spPr>
          <a:xfrm>
            <a:off x="6109209" y="5862952"/>
            <a:ext cx="2490267" cy="987825"/>
          </a:xfrm>
          <a:prstGeom prst="rect">
            <a:avLst/>
          </a:prstGeom>
        </p:spPr>
      </p:pic>
      <p:pic>
        <p:nvPicPr>
          <p:cNvPr id="10" name="图片 9">
            <a:extLst>
              <a:ext uri="{FF2B5EF4-FFF2-40B4-BE49-F238E27FC236}">
                <a16:creationId xmlns:a16="http://schemas.microsoft.com/office/drawing/2014/main" id="{8E5EEFFC-B045-4F22-B206-84EC6425E55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7601" t="61811" r="22796" b="-666"/>
          <a:stretch/>
        </p:blipFill>
        <p:spPr>
          <a:xfrm>
            <a:off x="8492285" y="5846917"/>
            <a:ext cx="3672889" cy="1024499"/>
          </a:xfrm>
          <a:prstGeom prst="rect">
            <a:avLst/>
          </a:prstGeom>
        </p:spPr>
      </p:pic>
      <p:pic>
        <p:nvPicPr>
          <p:cNvPr id="11" name="图片 10">
            <a:extLst>
              <a:ext uri="{FF2B5EF4-FFF2-40B4-BE49-F238E27FC236}">
                <a16:creationId xmlns:a16="http://schemas.microsoft.com/office/drawing/2014/main" id="{A1363905-71F2-4909-8859-C06A75B296EE}"/>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0057" t="35821" r="77721" b="22172"/>
          <a:stretch/>
        </p:blipFill>
        <p:spPr>
          <a:xfrm>
            <a:off x="478752" y="2168121"/>
            <a:ext cx="900019" cy="1336104"/>
          </a:xfrm>
          <a:prstGeom prst="rect">
            <a:avLst/>
          </a:prstGeom>
        </p:spPr>
      </p:pic>
      <p:pic>
        <p:nvPicPr>
          <p:cNvPr id="13" name="图片 12">
            <a:extLst>
              <a:ext uri="{FF2B5EF4-FFF2-40B4-BE49-F238E27FC236}">
                <a16:creationId xmlns:a16="http://schemas.microsoft.com/office/drawing/2014/main" id="{220F0C65-BB01-4382-987B-0E3AE7CAA17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52281" t="53696" r="31567" b="21621"/>
          <a:stretch/>
        </p:blipFill>
        <p:spPr>
          <a:xfrm>
            <a:off x="10874209" y="942204"/>
            <a:ext cx="1203407" cy="794309"/>
          </a:xfrm>
          <a:prstGeom prst="rect">
            <a:avLst/>
          </a:prstGeom>
        </p:spPr>
      </p:pic>
    </p:spTree>
    <p:extLst>
      <p:ext uri="{BB962C8B-B14F-4D97-AF65-F5344CB8AC3E}">
        <p14:creationId xmlns:p14="http://schemas.microsoft.com/office/powerpoint/2010/main" val="37840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2025/12/14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382126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2025/12/14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55654828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2025/12/14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3304513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2025/12/14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88031817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2025/12/14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74488151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5.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1.png"/><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ACA37975-6AF7-4301-9DC5-87C074AA59D1}" type="datetimeFigureOut">
              <a:rPr lang="zh-CN" altLang="en-US" smtClean="0"/>
              <a:pPr/>
              <a:t>2025/12/14</a:t>
            </a:fld>
            <a:endParaRPr lang="zh-CN" alt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D27987A4-0198-42B4-AAAE-EDBADA4485AB}" type="slidenum">
              <a:rPr lang="zh-CN" altLang="en-US" smtClean="0"/>
              <a:pPr/>
              <a:t>‹#›</a:t>
            </a:fld>
            <a:endParaRPr lang="zh-CN" altLang="en-US" dirty="0"/>
          </a:p>
        </p:txBody>
      </p:sp>
      <p:pic>
        <p:nvPicPr>
          <p:cNvPr id="7" name="Picture 6" descr="A round pink circle with white text and a black background&#10;&#10;AI-generated content may be incorrect.">
            <a:extLst>
              <a:ext uri="{FF2B5EF4-FFF2-40B4-BE49-F238E27FC236}">
                <a16:creationId xmlns:a16="http://schemas.microsoft.com/office/drawing/2014/main" id="{E88D08E6-B186-4229-4FBA-FC103780D14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755228" y="0"/>
            <a:ext cx="1487573" cy="1487573"/>
          </a:xfrm>
          <a:prstGeom prst="rect">
            <a:avLst/>
          </a:prstGeom>
        </p:spPr>
      </p:pic>
    </p:spTree>
    <p:extLst>
      <p:ext uri="{BB962C8B-B14F-4D97-AF65-F5344CB8AC3E}">
        <p14:creationId xmlns:p14="http://schemas.microsoft.com/office/powerpoint/2010/main" val="16341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p:transition>
  <p:txStyles>
    <p:titleStyle>
      <a:lvl1pPr algn="l" defTabSz="914377"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58549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ECADAFA1-BB9B-3402-79AD-410E899003E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 name="Picture 2" descr="A round pink circle with white text and a black background&#10;&#10;AI-generated content may be incorrect.">
            <a:extLst>
              <a:ext uri="{FF2B5EF4-FFF2-40B4-BE49-F238E27FC236}">
                <a16:creationId xmlns:a16="http://schemas.microsoft.com/office/drawing/2014/main" id="{D42A5310-E08D-6FCC-6361-27ACB6D61C4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755228" y="0"/>
            <a:ext cx="1487573" cy="1487573"/>
          </a:xfrm>
          <a:prstGeom prst="rect">
            <a:avLst/>
          </a:prstGeom>
        </p:spPr>
      </p:pic>
    </p:spTree>
    <p:extLst>
      <p:ext uri="{BB962C8B-B14F-4D97-AF65-F5344CB8AC3E}">
        <p14:creationId xmlns:p14="http://schemas.microsoft.com/office/powerpoint/2010/main" val="429038955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5F0C4B-2EB5-4F23-BF6B-42A40EEF3C33}"/>
              </a:ext>
            </a:extLst>
          </p:cNvPr>
          <p:cNvPicPr>
            <a:picLocks noChangeAspect="1"/>
          </p:cNvPicPr>
          <p:nvPr/>
        </p:nvPicPr>
        <p:blipFill>
          <a:blip r:embed="rId2"/>
          <a:stretch>
            <a:fillRect/>
          </a:stretch>
        </p:blipFill>
        <p:spPr>
          <a:xfrm>
            <a:off x="-1" y="3775"/>
            <a:ext cx="12192001" cy="6854225"/>
          </a:xfrm>
          <a:prstGeom prst="rect">
            <a:avLst/>
          </a:prstGeom>
        </p:spPr>
      </p:pic>
      <p:sp>
        <p:nvSpPr>
          <p:cNvPr id="3" name="Rectangle: Rounded Corners 3">
            <a:extLst>
              <a:ext uri="{FF2B5EF4-FFF2-40B4-BE49-F238E27FC236}">
                <a16:creationId xmlns:a16="http://schemas.microsoft.com/office/drawing/2014/main" id="{46E49F65-CE46-4B7D-8F01-77E1B65941DF}"/>
              </a:ext>
            </a:extLst>
          </p:cNvPr>
          <p:cNvSpPr/>
          <p:nvPr/>
        </p:nvSpPr>
        <p:spPr>
          <a:xfrm>
            <a:off x="313491" y="413952"/>
            <a:ext cx="10761044" cy="6030096"/>
          </a:xfrm>
          <a:prstGeom prst="roundRect">
            <a:avLst>
              <a:gd name="adj" fmla="val 13230"/>
            </a:avLst>
          </a:prstGeom>
          <a:solidFill>
            <a:schemeClr val="bg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2">
            <a:extLst>
              <a:ext uri="{FF2B5EF4-FFF2-40B4-BE49-F238E27FC236}">
                <a16:creationId xmlns:a16="http://schemas.microsoft.com/office/drawing/2014/main" id="{FE37B469-73BA-4BB8-B76E-0051CC3BF4E3}"/>
              </a:ext>
            </a:extLst>
          </p:cNvPr>
          <p:cNvPicPr>
            <a:picLocks noChangeAspect="1"/>
          </p:cNvPicPr>
          <p:nvPr/>
        </p:nvPicPr>
        <p:blipFill>
          <a:blip r:embed="rId3"/>
          <a:srcRect/>
          <a:stretch>
            <a:fillRect/>
          </a:stretch>
        </p:blipFill>
        <p:spPr>
          <a:xfrm>
            <a:off x="9230803" y="1332187"/>
            <a:ext cx="2863334" cy="5265901"/>
          </a:xfrm>
          <a:prstGeom prst="rect">
            <a:avLst/>
          </a:prstGeom>
          <a:effectLst>
            <a:outerShdw blurRad="76200" dir="13500000" sy="23000" kx="1200000" algn="br" rotWithShape="0">
              <a:prstClr val="black">
                <a:alpha val="20000"/>
              </a:prstClr>
            </a:outerShdw>
          </a:effectLst>
        </p:spPr>
      </p:pic>
      <p:pic>
        <p:nvPicPr>
          <p:cNvPr id="2" name="Picture 1">
            <a:extLst>
              <a:ext uri="{FF2B5EF4-FFF2-40B4-BE49-F238E27FC236}">
                <a16:creationId xmlns:a16="http://schemas.microsoft.com/office/drawing/2014/main" id="{E91CBF93-381E-6AB0-C0A4-2927A1473356}"/>
              </a:ext>
            </a:extLst>
          </p:cNvPr>
          <p:cNvPicPr>
            <a:picLocks noChangeAspect="1"/>
          </p:cNvPicPr>
          <p:nvPr/>
        </p:nvPicPr>
        <p:blipFill>
          <a:blip r:embed="rId4"/>
          <a:stretch>
            <a:fillRect/>
          </a:stretch>
        </p:blipFill>
        <p:spPr>
          <a:xfrm>
            <a:off x="3920848" y="668046"/>
            <a:ext cx="3584759" cy="2395936"/>
          </a:xfrm>
          <a:prstGeom prst="rect">
            <a:avLst/>
          </a:prstGeom>
        </p:spPr>
      </p:pic>
      <p:pic>
        <p:nvPicPr>
          <p:cNvPr id="5" name="Picture 4">
            <a:extLst>
              <a:ext uri="{FF2B5EF4-FFF2-40B4-BE49-F238E27FC236}">
                <a16:creationId xmlns:a16="http://schemas.microsoft.com/office/drawing/2014/main" id="{C7FCC521-2474-575A-E1D4-377E51A8CE24}"/>
              </a:ext>
            </a:extLst>
          </p:cNvPr>
          <p:cNvPicPr>
            <a:picLocks noChangeAspect="1"/>
          </p:cNvPicPr>
          <p:nvPr/>
        </p:nvPicPr>
        <p:blipFill>
          <a:blip r:embed="rId5"/>
          <a:stretch>
            <a:fillRect/>
          </a:stretch>
        </p:blipFill>
        <p:spPr>
          <a:xfrm>
            <a:off x="-116959" y="3161130"/>
            <a:ext cx="12192000" cy="2492129"/>
          </a:xfrm>
          <a:prstGeom prst="rect">
            <a:avLst/>
          </a:prstGeom>
        </p:spPr>
      </p:pic>
      <p:sp>
        <p:nvSpPr>
          <p:cNvPr id="10" name="Freeform 17">
            <a:extLst>
              <a:ext uri="{FF2B5EF4-FFF2-40B4-BE49-F238E27FC236}">
                <a16:creationId xmlns:a16="http://schemas.microsoft.com/office/drawing/2014/main" id="{A07765EF-F573-5685-913A-403634CAAE3F}"/>
              </a:ext>
            </a:extLst>
          </p:cNvPr>
          <p:cNvSpPr/>
          <p:nvPr/>
        </p:nvSpPr>
        <p:spPr>
          <a:xfrm>
            <a:off x="207267" y="3753292"/>
            <a:ext cx="2302018" cy="2892395"/>
          </a:xfrm>
          <a:custGeom>
            <a:avLst/>
            <a:gdLst/>
            <a:ahLst/>
            <a:cxnLst/>
            <a:rect l="l" t="t" r="r" b="b"/>
            <a:pathLst>
              <a:path w="2957506" h="3025581">
                <a:moveTo>
                  <a:pt x="0" y="0"/>
                </a:moveTo>
                <a:lnTo>
                  <a:pt x="2957506" y="0"/>
                </a:lnTo>
                <a:lnTo>
                  <a:pt x="2957506" y="3025582"/>
                </a:lnTo>
                <a:lnTo>
                  <a:pt x="0" y="3025582"/>
                </a:lnTo>
                <a:lnTo>
                  <a:pt x="0" y="0"/>
                </a:lnTo>
                <a:close/>
              </a:path>
            </a:pathLst>
          </a:custGeom>
          <a:blipFill>
            <a:blip r:embed="rId6"/>
            <a:stretch>
              <a:fillRect/>
            </a:stretch>
          </a:blipFill>
        </p:spPr>
        <p:txBody>
          <a:bodyPr/>
          <a:lstStyle/>
          <a:p>
            <a:endParaRPr lang="en-US"/>
          </a:p>
        </p:txBody>
      </p:sp>
      <p:pic>
        <p:nvPicPr>
          <p:cNvPr id="7" name="Picture 6">
            <a:extLst>
              <a:ext uri="{FF2B5EF4-FFF2-40B4-BE49-F238E27FC236}">
                <a16:creationId xmlns:a16="http://schemas.microsoft.com/office/drawing/2014/main" id="{10AB3666-8CC7-62F9-1C8F-3D053AEAEC0D}"/>
              </a:ext>
            </a:extLst>
          </p:cNvPr>
          <p:cNvPicPr>
            <a:picLocks noChangeAspect="1"/>
          </p:cNvPicPr>
          <p:nvPr/>
        </p:nvPicPr>
        <p:blipFill>
          <a:blip r:embed="rId7"/>
          <a:stretch>
            <a:fillRect/>
          </a:stretch>
        </p:blipFill>
        <p:spPr>
          <a:xfrm>
            <a:off x="4342844" y="2148372"/>
            <a:ext cx="4633362" cy="987638"/>
          </a:xfrm>
          <a:prstGeom prst="rect">
            <a:avLst/>
          </a:prstGeom>
        </p:spPr>
      </p:pic>
    </p:spTree>
    <p:extLst>
      <p:ext uri="{BB962C8B-B14F-4D97-AF65-F5344CB8AC3E}">
        <p14:creationId xmlns:p14="http://schemas.microsoft.com/office/powerpoint/2010/main" val="2212414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id="{65E8A432-01D3-4235-B6D1-8A0E01CBD0BB}"/>
              </a:ext>
            </a:extLst>
          </p:cNvPr>
          <p:cNvSpPr/>
          <p:nvPr/>
        </p:nvSpPr>
        <p:spPr>
          <a:xfrm>
            <a:off x="180974" y="133350"/>
            <a:ext cx="11915775" cy="1123667"/>
          </a:xfrm>
          <a:prstGeom prst="roundRect">
            <a:avLst>
              <a:gd name="adj" fmla="val 16667"/>
            </a:avLst>
          </a:prstGeom>
          <a:solidFill>
            <a:schemeClr val="accent6">
              <a:lumMod val="20000"/>
              <a:lumOff val="80000"/>
            </a:schemeClr>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vi-VN" sz="3000" b="1" dirty="0">
                <a:solidFill>
                  <a:srgbClr val="244061"/>
                </a:solidFill>
                <a:latin typeface="Cambria" panose="02040503050406030204" pitchFamily="18" charset="0"/>
                <a:ea typeface="Cambria" panose="02040503050406030204" pitchFamily="18" charset="0"/>
                <a:cs typeface="Calibri"/>
                <a:sym typeface="Calibri"/>
              </a:rPr>
              <a:t>Em hãy đọc thông tin trong Hình 3 và cho biết tên chương trình truyền hình phù hợp với em?</a:t>
            </a:r>
            <a:endParaRPr sz="3000" b="1" dirty="0">
              <a:solidFill>
                <a:srgbClr val="244061"/>
              </a:solidFill>
              <a:latin typeface="Cambria" panose="02040503050406030204" pitchFamily="18" charset="0"/>
              <a:ea typeface="Cambria" panose="02040503050406030204" pitchFamily="18" charset="0"/>
              <a:cs typeface="Calibri"/>
              <a:sym typeface="Calibri"/>
            </a:endParaRPr>
          </a:p>
        </p:txBody>
      </p:sp>
      <p:sp>
        <p:nvSpPr>
          <p:cNvPr id="32" name="Speech Bubble: Rectangle with Corners Rounded 31">
            <a:extLst>
              <a:ext uri="{FF2B5EF4-FFF2-40B4-BE49-F238E27FC236}">
                <a16:creationId xmlns:a16="http://schemas.microsoft.com/office/drawing/2014/main" id="{03906711-0BBA-4FCE-841D-409354ADE274}"/>
              </a:ext>
            </a:extLst>
          </p:cNvPr>
          <p:cNvSpPr/>
          <p:nvPr/>
        </p:nvSpPr>
        <p:spPr>
          <a:xfrm>
            <a:off x="6038850" y="1844041"/>
            <a:ext cx="6038850" cy="1223010"/>
          </a:xfrm>
          <a:prstGeom prst="wedgeRoundRectCallout">
            <a:avLst>
              <a:gd name="adj1" fmla="val -55231"/>
              <a:gd name="adj2" fmla="val 29232"/>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 Bố mẹ em thường thích xem các chương trình truyền hình nào?</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5" name="Speech Bubble: Rectangle with Corners Rounded 34">
            <a:extLst>
              <a:ext uri="{FF2B5EF4-FFF2-40B4-BE49-F238E27FC236}">
                <a16:creationId xmlns:a16="http://schemas.microsoft.com/office/drawing/2014/main" id="{F2EC1D56-D731-4C5F-B70C-71B0051ED7DD}"/>
              </a:ext>
            </a:extLst>
          </p:cNvPr>
          <p:cNvSpPr/>
          <p:nvPr/>
        </p:nvSpPr>
        <p:spPr>
          <a:xfrm>
            <a:off x="6019800" y="3529966"/>
            <a:ext cx="6038850" cy="1223010"/>
          </a:xfrm>
          <a:prstGeom prst="wedgeRoundRectCallout">
            <a:avLst>
              <a:gd name="adj1" fmla="val -55231"/>
              <a:gd name="adj2" fmla="val 29232"/>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mbria" panose="02040503050406030204" pitchFamily="18" charset="0"/>
                <a:ea typeface="Cambria" panose="02040503050406030204" pitchFamily="18" charset="0"/>
                <a:cs typeface="Calibri" panose="020F0502020204030204" pitchFamily="34" charset="0"/>
              </a:rPr>
              <a:t>Chương trình đó được phát trên kênh nào? </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3" name="Picture 2">
            <a:extLst>
              <a:ext uri="{FF2B5EF4-FFF2-40B4-BE49-F238E27FC236}">
                <a16:creationId xmlns:a16="http://schemas.microsoft.com/office/drawing/2014/main" id="{283F2300-F935-47AB-9C6A-18D3F8F6F823}"/>
              </a:ext>
            </a:extLst>
          </p:cNvPr>
          <p:cNvPicPr>
            <a:picLocks noChangeAspect="1"/>
          </p:cNvPicPr>
          <p:nvPr/>
        </p:nvPicPr>
        <p:blipFill>
          <a:blip r:embed="rId3"/>
          <a:stretch>
            <a:fillRect/>
          </a:stretch>
        </p:blipFill>
        <p:spPr>
          <a:xfrm>
            <a:off x="372883" y="1881963"/>
            <a:ext cx="5453959" cy="3842562"/>
          </a:xfrm>
          <a:prstGeom prst="rect">
            <a:avLst/>
          </a:prstGeom>
        </p:spPr>
      </p:pic>
    </p:spTree>
    <p:extLst>
      <p:ext uri="{BB962C8B-B14F-4D97-AF65-F5344CB8AC3E}">
        <p14:creationId xmlns:p14="http://schemas.microsoft.com/office/powerpoint/2010/main" val="2171784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anim calcmode="lin" valueType="num">
                                      <p:cBhvr>
                                        <p:cTn id="15" dur="500" fill="hold"/>
                                        <p:tgtEl>
                                          <p:spTgt spid="35"/>
                                        </p:tgtEl>
                                        <p:attrNameLst>
                                          <p:attrName>ppt_x</p:attrName>
                                        </p:attrNameLst>
                                      </p:cBhvr>
                                      <p:tavLst>
                                        <p:tav tm="0">
                                          <p:val>
                                            <p:strVal val="#ppt_x"/>
                                          </p:val>
                                        </p:tav>
                                        <p:tav tm="100000">
                                          <p:val>
                                            <p:strVal val="#ppt_x"/>
                                          </p:val>
                                        </p:tav>
                                      </p:tavLst>
                                    </p:anim>
                                    <p:anim calcmode="lin" valueType="num">
                                      <p:cBhvr>
                                        <p:cTn id="16"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id="{65E8A432-01D3-4235-B6D1-8A0E01CBD0BB}"/>
              </a:ext>
            </a:extLst>
          </p:cNvPr>
          <p:cNvSpPr/>
          <p:nvPr/>
        </p:nvSpPr>
        <p:spPr>
          <a:xfrm>
            <a:off x="2094614" y="133350"/>
            <a:ext cx="7748033" cy="715045"/>
          </a:xfrm>
          <a:prstGeom prst="roundRect">
            <a:avLst>
              <a:gd name="adj" fmla="val 16667"/>
            </a:avLst>
          </a:prstGeom>
          <a:solidFill>
            <a:srgbClr val="FFFF0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244061"/>
                </a:solidFill>
                <a:effectLst/>
                <a:uLnTx/>
                <a:uFillTx/>
                <a:latin typeface="Calibri"/>
                <a:ea typeface="Calibri"/>
                <a:cs typeface="Calibri"/>
                <a:sym typeface="Calibri"/>
              </a:rPr>
              <a:t>Chương</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trình</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phù</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hợp</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với</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em</a:t>
            </a:r>
            <a:endParaRPr kumimoji="0" sz="36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9" name="Picture 8">
            <a:extLst>
              <a:ext uri="{FF2B5EF4-FFF2-40B4-BE49-F238E27FC236}">
                <a16:creationId xmlns:a16="http://schemas.microsoft.com/office/drawing/2014/main" id="{FA433EC1-4746-4DBA-AC77-3EAD2F47DA91}"/>
              </a:ext>
            </a:extLst>
          </p:cNvPr>
          <p:cNvPicPr>
            <a:picLocks noChangeAspect="1"/>
          </p:cNvPicPr>
          <p:nvPr/>
        </p:nvPicPr>
        <p:blipFill>
          <a:blip r:embed="rId3"/>
          <a:stretch>
            <a:fillRect/>
          </a:stretch>
        </p:blipFill>
        <p:spPr>
          <a:xfrm>
            <a:off x="2714625" y="1133475"/>
            <a:ext cx="7696199" cy="5422322"/>
          </a:xfrm>
          <a:prstGeom prst="rect">
            <a:avLst/>
          </a:prstGeom>
        </p:spPr>
      </p:pic>
      <p:cxnSp>
        <p:nvCxnSpPr>
          <p:cNvPr id="3" name="Straight Connector 2">
            <a:extLst>
              <a:ext uri="{FF2B5EF4-FFF2-40B4-BE49-F238E27FC236}">
                <a16:creationId xmlns:a16="http://schemas.microsoft.com/office/drawing/2014/main" id="{8E8FE107-733F-4DB1-BBE7-8464C3352A72}"/>
              </a:ext>
            </a:extLst>
          </p:cNvPr>
          <p:cNvCxnSpPr/>
          <p:nvPr/>
        </p:nvCxnSpPr>
        <p:spPr>
          <a:xfrm>
            <a:off x="4676775" y="2514600"/>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2769B24-40ED-480B-93E6-C185D6D17B2B}"/>
              </a:ext>
            </a:extLst>
          </p:cNvPr>
          <p:cNvCxnSpPr/>
          <p:nvPr/>
        </p:nvCxnSpPr>
        <p:spPr>
          <a:xfrm>
            <a:off x="8362950" y="4676775"/>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5DD89C0-B881-4701-88C5-2399F34D2BA6}"/>
              </a:ext>
            </a:extLst>
          </p:cNvPr>
          <p:cNvCxnSpPr/>
          <p:nvPr/>
        </p:nvCxnSpPr>
        <p:spPr>
          <a:xfrm>
            <a:off x="8410575" y="5334000"/>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FD60841-A9E4-432F-ACA3-FF9DABBAD7CE}"/>
              </a:ext>
            </a:extLst>
          </p:cNvPr>
          <p:cNvCxnSpPr>
            <a:cxnSpLocks/>
          </p:cNvCxnSpPr>
          <p:nvPr/>
        </p:nvCxnSpPr>
        <p:spPr>
          <a:xfrm>
            <a:off x="8477250" y="6010275"/>
            <a:ext cx="1600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288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s://i.pinimg.com/564x/3b/10/37/3b1037fde6f90055ff49d688133d9c45.jpg">
            <a:extLst>
              <a:ext uri="{FF2B5EF4-FFF2-40B4-BE49-F238E27FC236}">
                <a16:creationId xmlns:a16="http://schemas.microsoft.com/office/drawing/2014/main" id="{74F082F3-3371-4894-B3A7-F69F9CF73DB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4573" b="85762" l="9947" r="89876">
                        <a14:foregroundMark x1="35346" y1="62312" x2="45293" y2="70687"/>
                        <a14:foregroundMark x1="45293" y1="70687" x2="45293" y2="70687"/>
                        <a14:foregroundMark x1="45826" y1="60972" x2="53996" y2="67002"/>
                        <a14:foregroundMark x1="53996" y1="67002" x2="53996" y2="67002"/>
                        <a14:foregroundMark x1="43872" y1="79229" x2="46536" y2="83082"/>
                      </a14:backgroundRemoval>
                    </a14:imgEffect>
                  </a14:imgLayer>
                </a14:imgProps>
              </a:ext>
              <a:ext uri="{28A0092B-C50C-407E-A947-70E740481C1C}">
                <a14:useLocalDpi xmlns:a14="http://schemas.microsoft.com/office/drawing/2010/main" val="0"/>
              </a:ext>
            </a:extLst>
          </a:blip>
          <a:srcRect t="15518" b="13564"/>
          <a:stretch/>
        </p:blipFill>
        <p:spPr bwMode="auto">
          <a:xfrm>
            <a:off x="-609600" y="2895488"/>
            <a:ext cx="4594712" cy="34552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9B9109C-907F-4C34-A01B-713234983694}"/>
              </a:ext>
            </a:extLst>
          </p:cNvPr>
          <p:cNvSpPr txBox="1"/>
          <p:nvPr/>
        </p:nvSpPr>
        <p:spPr>
          <a:xfrm>
            <a:off x="2574890" y="1553592"/>
            <a:ext cx="9067762" cy="3170099"/>
          </a:xfrm>
          <a:custGeom>
            <a:avLst/>
            <a:gdLst>
              <a:gd name="connsiteX0" fmla="*/ 0 w 9067762"/>
              <a:gd name="connsiteY0" fmla="*/ 0 h 3170099"/>
              <a:gd name="connsiteX1" fmla="*/ 9067762 w 9067762"/>
              <a:gd name="connsiteY1" fmla="*/ 0 h 3170099"/>
              <a:gd name="connsiteX2" fmla="*/ 9067762 w 9067762"/>
              <a:gd name="connsiteY2" fmla="*/ 3170099 h 3170099"/>
              <a:gd name="connsiteX3" fmla="*/ 0 w 9067762"/>
              <a:gd name="connsiteY3" fmla="*/ 3170099 h 3170099"/>
              <a:gd name="connsiteX4" fmla="*/ 0 w 9067762"/>
              <a:gd name="connsiteY4" fmla="*/ 0 h 31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762" h="3170099" fill="none" extrusionOk="0">
                <a:moveTo>
                  <a:pt x="0" y="0"/>
                </a:moveTo>
                <a:cubicBezTo>
                  <a:pt x="3099895" y="5222"/>
                  <a:pt x="6760162" y="24918"/>
                  <a:pt x="9067762" y="0"/>
                </a:cubicBezTo>
                <a:cubicBezTo>
                  <a:pt x="8906517" y="517284"/>
                  <a:pt x="9024002" y="2639091"/>
                  <a:pt x="9067762" y="3170099"/>
                </a:cubicBezTo>
                <a:cubicBezTo>
                  <a:pt x="5399485" y="3005338"/>
                  <a:pt x="2991320" y="3288249"/>
                  <a:pt x="0" y="3170099"/>
                </a:cubicBezTo>
                <a:cubicBezTo>
                  <a:pt x="-55725" y="2758152"/>
                  <a:pt x="17072" y="966543"/>
                  <a:pt x="0" y="0"/>
                </a:cubicBezTo>
                <a:close/>
              </a:path>
              <a:path w="9067762" h="3170099" stroke="0" extrusionOk="0">
                <a:moveTo>
                  <a:pt x="0" y="0"/>
                </a:moveTo>
                <a:cubicBezTo>
                  <a:pt x="1461107" y="11849"/>
                  <a:pt x="7493085" y="-161459"/>
                  <a:pt x="9067762" y="0"/>
                </a:cubicBezTo>
                <a:cubicBezTo>
                  <a:pt x="9070892" y="1524162"/>
                  <a:pt x="8966586" y="1884189"/>
                  <a:pt x="9067762" y="3170099"/>
                </a:cubicBezTo>
                <a:cubicBezTo>
                  <a:pt x="7477515" y="3024239"/>
                  <a:pt x="1371987" y="3091775"/>
                  <a:pt x="0" y="3170099"/>
                </a:cubicBezTo>
                <a:cubicBezTo>
                  <a:pt x="74291" y="1766360"/>
                  <a:pt x="168006" y="744727"/>
                  <a:pt x="0" y="0"/>
                </a:cubicBezTo>
                <a:close/>
              </a:path>
            </a:pathLst>
          </a:custGeom>
          <a:solidFill>
            <a:schemeClr val="bg1"/>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en-US" sz="4000" b="1" i="1" dirty="0">
                <a:latin typeface="Cambria" panose="02040503050406030204" pitchFamily="18" charset="0"/>
                <a:ea typeface="Cambria" panose="02040503050406030204" pitchFamily="18" charset="0"/>
                <a:cs typeface="Arial" panose="020B0604020202020204" pitchFamily="34" charset="0"/>
              </a:rPr>
              <a:t>   </a:t>
            </a:r>
            <a:r>
              <a:rPr lang="vi-VN" sz="4000" b="1" i="1" dirty="0">
                <a:latin typeface="Cambria" panose="02040503050406030204" pitchFamily="18" charset="0"/>
                <a:ea typeface="Cambria" panose="02040503050406030204" pitchFamily="18" charset="0"/>
                <a:cs typeface="Arial" panose="020B0604020202020204" pitchFamily="34" charset="0"/>
              </a:rPr>
              <a:t>Đài truyền hình phát nhiều kênh truyền hình khác nhau. Mỗi kênh truyền hình gồm nhiều chương trình truyền hình với nội dung đa dạng, phù hợp với nhiều lứa tuổi.</a:t>
            </a:r>
            <a:endParaRPr kumimoji="0" lang="en-US" sz="4000" b="0" i="0"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3" name="Picture 2" descr="A blue and orange text&#10;&#10;AI-generated content may be incorrect.">
            <a:extLst>
              <a:ext uri="{FF2B5EF4-FFF2-40B4-BE49-F238E27FC236}">
                <a16:creationId xmlns:a16="http://schemas.microsoft.com/office/drawing/2014/main" id="{756E8081-581A-92F2-B17B-D3260C5971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7377" y="148723"/>
            <a:ext cx="4109060" cy="1414395"/>
          </a:xfrm>
          <a:prstGeom prst="rect">
            <a:avLst/>
          </a:prstGeom>
        </p:spPr>
      </p:pic>
    </p:spTree>
    <p:extLst>
      <p:ext uri="{BB962C8B-B14F-4D97-AF65-F5344CB8AC3E}">
        <p14:creationId xmlns:p14="http://schemas.microsoft.com/office/powerpoint/2010/main" val="300918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id="{65E8A432-01D3-4235-B6D1-8A0E01CBD0BB}"/>
              </a:ext>
            </a:extLst>
          </p:cNvPr>
          <p:cNvSpPr/>
          <p:nvPr/>
        </p:nvSpPr>
        <p:spPr>
          <a:xfrm>
            <a:off x="85060" y="133350"/>
            <a:ext cx="12011689" cy="595863"/>
          </a:xfrm>
          <a:prstGeom prst="roundRect">
            <a:avLst>
              <a:gd name="adj" fmla="val 16667"/>
            </a:avLst>
          </a:prstGeom>
          <a:solidFill>
            <a:srgbClr val="FFFF0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en-US" sz="2900" b="1" dirty="0" err="1">
                <a:solidFill>
                  <a:srgbClr val="244061"/>
                </a:solidFill>
                <a:latin typeface="Cambria" panose="02040503050406030204" pitchFamily="18" charset="0"/>
                <a:ea typeface="Cambria" panose="02040503050406030204" pitchFamily="18" charset="0"/>
                <a:cs typeface="Calibri"/>
                <a:sym typeface="Calibri"/>
              </a:rPr>
              <a:t>Nói</a:t>
            </a:r>
            <a:r>
              <a:rPr lang="en-US" sz="2900" b="1" dirty="0">
                <a:solidFill>
                  <a:srgbClr val="244061"/>
                </a:solidFill>
                <a:latin typeface="Cambria" panose="02040503050406030204" pitchFamily="18" charset="0"/>
                <a:ea typeface="Cambria" panose="02040503050406030204" pitchFamily="18" charset="0"/>
                <a:cs typeface="Calibri"/>
                <a:sym typeface="Calibri"/>
              </a:rPr>
              <a:t> </a:t>
            </a:r>
            <a:r>
              <a:rPr lang="en-US" sz="2900" b="1" dirty="0" err="1">
                <a:solidFill>
                  <a:srgbClr val="244061"/>
                </a:solidFill>
                <a:latin typeface="Cambria" panose="02040503050406030204" pitchFamily="18" charset="0"/>
                <a:ea typeface="Cambria" panose="02040503050406030204" pitchFamily="18" charset="0"/>
                <a:cs typeface="Calibri"/>
                <a:sym typeface="Calibri"/>
              </a:rPr>
              <a:t>với</a:t>
            </a:r>
            <a:r>
              <a:rPr lang="en-US" sz="2900" b="1" dirty="0">
                <a:solidFill>
                  <a:srgbClr val="244061"/>
                </a:solidFill>
                <a:latin typeface="Cambria" panose="02040503050406030204" pitchFamily="18" charset="0"/>
                <a:ea typeface="Cambria" panose="02040503050406030204" pitchFamily="18" charset="0"/>
                <a:cs typeface="Calibri"/>
                <a:sym typeface="Calibri"/>
              </a:rPr>
              <a:t> </a:t>
            </a:r>
            <a:r>
              <a:rPr lang="en-US" sz="2900" b="1" dirty="0" err="1">
                <a:solidFill>
                  <a:srgbClr val="244061"/>
                </a:solidFill>
                <a:latin typeface="Cambria" panose="02040503050406030204" pitchFamily="18" charset="0"/>
                <a:ea typeface="Cambria" panose="02040503050406030204" pitchFamily="18" charset="0"/>
                <a:cs typeface="Calibri"/>
                <a:sym typeface="Calibri"/>
              </a:rPr>
              <a:t>bạn</a:t>
            </a:r>
            <a:r>
              <a:rPr lang="en-US" sz="2900" b="1" dirty="0">
                <a:solidFill>
                  <a:srgbClr val="244061"/>
                </a:solidFill>
                <a:latin typeface="Cambria" panose="02040503050406030204" pitchFamily="18" charset="0"/>
                <a:ea typeface="Cambria" panose="02040503050406030204" pitchFamily="18" charset="0"/>
                <a:cs typeface="Calibri"/>
                <a:sym typeface="Calibri"/>
              </a:rPr>
              <a:t> </a:t>
            </a:r>
            <a:r>
              <a:rPr lang="en-US" sz="2900" b="1" dirty="0" err="1">
                <a:solidFill>
                  <a:srgbClr val="244061"/>
                </a:solidFill>
                <a:latin typeface="Cambria" panose="02040503050406030204" pitchFamily="18" charset="0"/>
                <a:ea typeface="Cambria" panose="02040503050406030204" pitchFamily="18" charset="0"/>
                <a:cs typeface="Calibri"/>
                <a:sym typeface="Calibri"/>
              </a:rPr>
              <a:t>về</a:t>
            </a:r>
            <a:r>
              <a:rPr lang="en-US" sz="2900" b="1" dirty="0">
                <a:solidFill>
                  <a:srgbClr val="244061"/>
                </a:solidFill>
                <a:latin typeface="Cambria" panose="02040503050406030204" pitchFamily="18" charset="0"/>
                <a:ea typeface="Cambria" panose="02040503050406030204" pitchFamily="18" charset="0"/>
                <a:cs typeface="Calibri"/>
                <a:sym typeface="Calibri"/>
              </a:rPr>
              <a:t> </a:t>
            </a:r>
            <a:r>
              <a:rPr lang="en-US" sz="2900" b="1" dirty="0" err="1">
                <a:solidFill>
                  <a:srgbClr val="244061"/>
                </a:solidFill>
                <a:latin typeface="Cambria" panose="02040503050406030204" pitchFamily="18" charset="0"/>
                <a:ea typeface="Cambria" panose="02040503050406030204" pitchFamily="18" charset="0"/>
                <a:cs typeface="Calibri"/>
                <a:sym typeface="Calibri"/>
              </a:rPr>
              <a:t>tên</a:t>
            </a:r>
            <a:r>
              <a:rPr lang="en-US" sz="2900" b="1" dirty="0">
                <a:solidFill>
                  <a:srgbClr val="244061"/>
                </a:solidFill>
                <a:latin typeface="Cambria" panose="02040503050406030204" pitchFamily="18" charset="0"/>
                <a:ea typeface="Cambria" panose="02040503050406030204" pitchFamily="18" charset="0"/>
                <a:cs typeface="Calibri"/>
                <a:sym typeface="Calibri"/>
              </a:rPr>
              <a:t> </a:t>
            </a:r>
            <a:r>
              <a:rPr lang="en-US" sz="2900" b="1" dirty="0" err="1">
                <a:solidFill>
                  <a:srgbClr val="244061"/>
                </a:solidFill>
                <a:latin typeface="Cambria" panose="02040503050406030204" pitchFamily="18" charset="0"/>
                <a:ea typeface="Cambria" panose="02040503050406030204" pitchFamily="18" charset="0"/>
                <a:cs typeface="Calibri"/>
                <a:sym typeface="Calibri"/>
              </a:rPr>
              <a:t>và</a:t>
            </a:r>
            <a:r>
              <a:rPr lang="en-US" sz="2900" b="1" dirty="0">
                <a:solidFill>
                  <a:srgbClr val="244061"/>
                </a:solidFill>
                <a:latin typeface="Cambria" panose="02040503050406030204" pitchFamily="18" charset="0"/>
                <a:ea typeface="Cambria" panose="02040503050406030204" pitchFamily="18" charset="0"/>
                <a:cs typeface="Calibri"/>
                <a:sym typeface="Calibri"/>
              </a:rPr>
              <a:t> </a:t>
            </a:r>
            <a:r>
              <a:rPr lang="en-US" sz="2900" b="1" dirty="0" err="1">
                <a:solidFill>
                  <a:srgbClr val="244061"/>
                </a:solidFill>
                <a:latin typeface="Cambria" panose="02040503050406030204" pitchFamily="18" charset="0"/>
                <a:ea typeface="Cambria" panose="02040503050406030204" pitchFamily="18" charset="0"/>
                <a:cs typeface="Calibri"/>
                <a:sym typeface="Calibri"/>
              </a:rPr>
              <a:t>nội</a:t>
            </a:r>
            <a:r>
              <a:rPr lang="en-US" sz="2900" b="1" dirty="0">
                <a:solidFill>
                  <a:srgbClr val="244061"/>
                </a:solidFill>
                <a:latin typeface="Cambria" panose="02040503050406030204" pitchFamily="18" charset="0"/>
                <a:ea typeface="Cambria" panose="02040503050406030204" pitchFamily="18" charset="0"/>
                <a:cs typeface="Calibri"/>
                <a:sym typeface="Calibri"/>
              </a:rPr>
              <a:t> dung </a:t>
            </a:r>
            <a:r>
              <a:rPr lang="en-US" sz="2900" b="1" dirty="0" err="1">
                <a:solidFill>
                  <a:srgbClr val="244061"/>
                </a:solidFill>
                <a:latin typeface="Cambria" panose="02040503050406030204" pitchFamily="18" charset="0"/>
                <a:ea typeface="Cambria" panose="02040503050406030204" pitchFamily="18" charset="0"/>
                <a:cs typeface="Calibri"/>
                <a:sym typeface="Calibri"/>
              </a:rPr>
              <a:t>chương</a:t>
            </a:r>
            <a:r>
              <a:rPr lang="en-US" sz="2900" b="1" dirty="0">
                <a:solidFill>
                  <a:srgbClr val="244061"/>
                </a:solidFill>
                <a:latin typeface="Cambria" panose="02040503050406030204" pitchFamily="18" charset="0"/>
                <a:ea typeface="Cambria" panose="02040503050406030204" pitchFamily="18" charset="0"/>
                <a:cs typeface="Calibri"/>
                <a:sym typeface="Calibri"/>
              </a:rPr>
              <a:t> </a:t>
            </a:r>
            <a:r>
              <a:rPr lang="en-US" sz="2900" b="1" dirty="0" err="1">
                <a:solidFill>
                  <a:srgbClr val="244061"/>
                </a:solidFill>
                <a:latin typeface="Cambria" panose="02040503050406030204" pitchFamily="18" charset="0"/>
                <a:ea typeface="Cambria" panose="02040503050406030204" pitchFamily="18" charset="0"/>
                <a:cs typeface="Calibri"/>
                <a:sym typeface="Calibri"/>
              </a:rPr>
              <a:t>trình</a:t>
            </a:r>
            <a:r>
              <a:rPr lang="en-US" sz="2900" b="1" dirty="0">
                <a:solidFill>
                  <a:srgbClr val="244061"/>
                </a:solidFill>
                <a:latin typeface="Cambria" panose="02040503050406030204" pitchFamily="18" charset="0"/>
                <a:ea typeface="Cambria" panose="02040503050406030204" pitchFamily="18" charset="0"/>
                <a:cs typeface="Calibri"/>
                <a:sym typeface="Calibri"/>
              </a:rPr>
              <a:t> </a:t>
            </a:r>
            <a:r>
              <a:rPr lang="en-US" sz="2900" b="1" dirty="0" err="1">
                <a:solidFill>
                  <a:srgbClr val="244061"/>
                </a:solidFill>
                <a:latin typeface="Cambria" panose="02040503050406030204" pitchFamily="18" charset="0"/>
                <a:ea typeface="Cambria" panose="02040503050406030204" pitchFamily="18" charset="0"/>
                <a:cs typeface="Calibri"/>
                <a:sym typeface="Calibri"/>
              </a:rPr>
              <a:t>truyền</a:t>
            </a:r>
            <a:r>
              <a:rPr lang="en-US" sz="2900" b="1" dirty="0">
                <a:solidFill>
                  <a:srgbClr val="244061"/>
                </a:solidFill>
                <a:latin typeface="Cambria" panose="02040503050406030204" pitchFamily="18" charset="0"/>
                <a:ea typeface="Cambria" panose="02040503050406030204" pitchFamily="18" charset="0"/>
                <a:cs typeface="Calibri"/>
                <a:sym typeface="Calibri"/>
              </a:rPr>
              <a:t> </a:t>
            </a:r>
            <a:r>
              <a:rPr lang="en-US" sz="2900" b="1" dirty="0" err="1">
                <a:solidFill>
                  <a:srgbClr val="244061"/>
                </a:solidFill>
                <a:latin typeface="Cambria" panose="02040503050406030204" pitchFamily="18" charset="0"/>
                <a:ea typeface="Cambria" panose="02040503050406030204" pitchFamily="18" charset="0"/>
                <a:cs typeface="Calibri"/>
                <a:sym typeface="Calibri"/>
              </a:rPr>
              <a:t>hình</a:t>
            </a:r>
            <a:r>
              <a:rPr lang="en-US" sz="2900" b="1" dirty="0">
                <a:solidFill>
                  <a:srgbClr val="244061"/>
                </a:solidFill>
                <a:latin typeface="Cambria" panose="02040503050406030204" pitchFamily="18" charset="0"/>
                <a:ea typeface="Cambria" panose="02040503050406030204" pitchFamily="18" charset="0"/>
                <a:cs typeface="Calibri"/>
                <a:sym typeface="Calibri"/>
              </a:rPr>
              <a:t> </a:t>
            </a:r>
            <a:r>
              <a:rPr lang="en-US" sz="2900" b="1" dirty="0" err="1">
                <a:solidFill>
                  <a:srgbClr val="244061"/>
                </a:solidFill>
                <a:latin typeface="Cambria" panose="02040503050406030204" pitchFamily="18" charset="0"/>
                <a:ea typeface="Cambria" panose="02040503050406030204" pitchFamily="18" charset="0"/>
                <a:cs typeface="Calibri"/>
                <a:sym typeface="Calibri"/>
              </a:rPr>
              <a:t>mà</a:t>
            </a:r>
            <a:r>
              <a:rPr lang="en-US" sz="2900" b="1" dirty="0">
                <a:solidFill>
                  <a:srgbClr val="244061"/>
                </a:solidFill>
                <a:latin typeface="Cambria" panose="02040503050406030204" pitchFamily="18" charset="0"/>
                <a:ea typeface="Cambria" panose="02040503050406030204" pitchFamily="18" charset="0"/>
                <a:cs typeface="Calibri"/>
                <a:sym typeface="Calibri"/>
              </a:rPr>
              <a:t> </a:t>
            </a:r>
            <a:r>
              <a:rPr lang="en-US" sz="2900" b="1" dirty="0" err="1">
                <a:solidFill>
                  <a:srgbClr val="244061"/>
                </a:solidFill>
                <a:latin typeface="Cambria" panose="02040503050406030204" pitchFamily="18" charset="0"/>
                <a:ea typeface="Cambria" panose="02040503050406030204" pitchFamily="18" charset="0"/>
                <a:cs typeface="Calibri"/>
                <a:sym typeface="Calibri"/>
              </a:rPr>
              <a:t>em</a:t>
            </a:r>
            <a:r>
              <a:rPr lang="en-US" sz="2900" b="1" dirty="0">
                <a:solidFill>
                  <a:srgbClr val="244061"/>
                </a:solidFill>
                <a:latin typeface="Cambria" panose="02040503050406030204" pitchFamily="18" charset="0"/>
                <a:ea typeface="Cambria" panose="02040503050406030204" pitchFamily="18" charset="0"/>
                <a:cs typeface="Calibri"/>
                <a:sym typeface="Calibri"/>
              </a:rPr>
              <a:t> </a:t>
            </a:r>
            <a:r>
              <a:rPr lang="en-US" sz="2900" b="1" dirty="0" err="1">
                <a:solidFill>
                  <a:srgbClr val="244061"/>
                </a:solidFill>
                <a:latin typeface="Cambria" panose="02040503050406030204" pitchFamily="18" charset="0"/>
                <a:ea typeface="Cambria" panose="02040503050406030204" pitchFamily="18" charset="0"/>
                <a:cs typeface="Calibri"/>
                <a:sym typeface="Calibri"/>
              </a:rPr>
              <a:t>thích</a:t>
            </a:r>
            <a:endParaRPr kumimoji="0" sz="2900" b="1" i="0" u="none" strike="noStrike" kern="1200" cap="none" spc="0" normalizeH="0" baseline="0" noProof="0" dirty="0">
              <a:ln>
                <a:noFill/>
              </a:ln>
              <a:solidFill>
                <a:srgbClr val="244061"/>
              </a:solidFill>
              <a:effectLst/>
              <a:uLnTx/>
              <a:uFillTx/>
              <a:latin typeface="Cambria" panose="02040503050406030204" pitchFamily="18" charset="0"/>
              <a:ea typeface="Cambria" panose="02040503050406030204" pitchFamily="18" charset="0"/>
              <a:cs typeface="Calibri"/>
              <a:sym typeface="Calibri"/>
            </a:endParaRPr>
          </a:p>
        </p:txBody>
      </p:sp>
      <p:pic>
        <p:nvPicPr>
          <p:cNvPr id="4" name="Picture 3">
            <a:extLst>
              <a:ext uri="{FF2B5EF4-FFF2-40B4-BE49-F238E27FC236}">
                <a16:creationId xmlns:a16="http://schemas.microsoft.com/office/drawing/2014/main" id="{8F9711DE-65C7-4EA2-BDA7-41F3B024602B}"/>
              </a:ext>
            </a:extLst>
          </p:cNvPr>
          <p:cNvPicPr>
            <a:picLocks noChangeAspect="1"/>
          </p:cNvPicPr>
          <p:nvPr/>
        </p:nvPicPr>
        <p:blipFill>
          <a:blip r:embed="rId3"/>
          <a:stretch>
            <a:fillRect/>
          </a:stretch>
        </p:blipFill>
        <p:spPr>
          <a:xfrm>
            <a:off x="1095706" y="1444034"/>
            <a:ext cx="9946561" cy="4191223"/>
          </a:xfrm>
          <a:prstGeom prst="rect">
            <a:avLst/>
          </a:prstGeom>
        </p:spPr>
      </p:pic>
    </p:spTree>
    <p:extLst>
      <p:ext uri="{BB962C8B-B14F-4D97-AF65-F5344CB8AC3E}">
        <p14:creationId xmlns:p14="http://schemas.microsoft.com/office/powerpoint/2010/main" val="271420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1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6D5918-2CEB-3632-28AA-45735BFFF7A7}"/>
              </a:ext>
            </a:extLst>
          </p:cNvPr>
          <p:cNvPicPr>
            <a:picLocks noChangeAspect="1"/>
          </p:cNvPicPr>
          <p:nvPr/>
        </p:nvPicPr>
        <p:blipFill>
          <a:blip r:embed="rId3"/>
          <a:stretch>
            <a:fillRect/>
          </a:stretch>
        </p:blipFill>
        <p:spPr>
          <a:xfrm>
            <a:off x="2333245" y="456479"/>
            <a:ext cx="7334124" cy="3542083"/>
          </a:xfrm>
          <a:prstGeom prst="rect">
            <a:avLst/>
          </a:prstGeom>
        </p:spPr>
      </p:pic>
    </p:spTree>
    <p:extLst>
      <p:ext uri="{BB962C8B-B14F-4D97-AF65-F5344CB8AC3E}">
        <p14:creationId xmlns:p14="http://schemas.microsoft.com/office/powerpoint/2010/main" val="1448284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104</Words>
  <Application>Microsoft Office PowerPoint</Application>
  <PresentationFormat>Widescreen</PresentationFormat>
  <Paragraphs>10</Paragraphs>
  <Slides>6</Slides>
  <Notes>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vt:i4>
      </vt:variant>
    </vt:vector>
  </HeadingPairs>
  <TitlesOfParts>
    <vt:vector size="18" baseType="lpstr">
      <vt:lpstr>Arial</vt:lpstr>
      <vt:lpstr>Calibri</vt:lpstr>
      <vt:lpstr>Calibri Light</vt:lpstr>
      <vt:lpstr>Cambria</vt:lpstr>
      <vt:lpstr>等线</vt:lpstr>
      <vt:lpstr>inpin heiti</vt:lpstr>
      <vt:lpstr>黑体</vt:lpstr>
      <vt:lpstr>字魂59号-创粗黑</vt:lpstr>
      <vt:lpstr>思源黑体 CN Medium</vt:lpstr>
      <vt:lpstr>Office 主题​​</vt:lpstr>
      <vt:lpstr>1_Office 主题</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P020725</cp:lastModifiedBy>
  <cp:revision>40</cp:revision>
  <dcterms:created xsi:type="dcterms:W3CDTF">2022-09-08T10:55:25Z</dcterms:created>
  <dcterms:modified xsi:type="dcterms:W3CDTF">2025-12-14T14:55:24Z</dcterms:modified>
</cp:coreProperties>
</file>