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1"/>
  </p:notesMasterIdLst>
  <p:sldIdLst>
    <p:sldId id="266" r:id="rId4"/>
    <p:sldId id="527" r:id="rId5"/>
    <p:sldId id="521" r:id="rId6"/>
    <p:sldId id="522" r:id="rId7"/>
    <p:sldId id="514" r:id="rId8"/>
    <p:sldId id="515" r:id="rId9"/>
    <p:sldId id="5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2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8241" y="3103264"/>
            <a:ext cx="10657392" cy="163353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13585" y="363183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9048" y="331879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0162" y="1201588"/>
            <a:ext cx="492908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1551" y="2464245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5856" y="3986560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99839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1.Xếp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ngữ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nhóm</a:t>
            </a:r>
            <a:r>
              <a:rPr lang="en-US" sz="3600" dirty="0" smtClean="0"/>
              <a:t> </a:t>
            </a:r>
            <a:r>
              <a:rPr lang="en-US" sz="3600" dirty="0" err="1" smtClean="0"/>
              <a:t>thích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9167 0.384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2357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9596 0.42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3086 0.2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635 0.19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6458 0.397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9336 0.243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0143 0.09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58407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55343" y="1027907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3522" y="982640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7233" y="982640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5656" y="1585417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Lương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81400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2658314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3868688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519425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26" y="2033479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187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Montserrat Black</vt:lpstr>
      <vt:lpstr>黑体</vt:lpstr>
      <vt:lpstr>Times New Roman</vt:lpstr>
      <vt:lpstr>2_Office Theme</vt:lpstr>
      <vt:lpstr>2_Office 主题​​</vt:lpstr>
      <vt:lpstr>8_Office Theme</vt:lpstr>
      <vt:lpstr>PowerPoint Presentation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 duong</cp:lastModifiedBy>
  <cp:revision>57</cp:revision>
  <dcterms:created xsi:type="dcterms:W3CDTF">2021-05-27T08:02:03Z</dcterms:created>
  <dcterms:modified xsi:type="dcterms:W3CDTF">2022-01-03T07:47:23Z</dcterms:modified>
</cp:coreProperties>
</file>