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1"/>
  </p:notesMasterIdLst>
  <p:sldIdLst>
    <p:sldId id="520" r:id="rId3"/>
    <p:sldId id="521" r:id="rId4"/>
    <p:sldId id="522" r:id="rId5"/>
    <p:sldId id="523" r:id="rId6"/>
    <p:sldId id="524" r:id="rId7"/>
    <p:sldId id="525" r:id="rId8"/>
    <p:sldId id="37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8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4419" y="2357124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633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chu 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020" y="-88265"/>
            <a:ext cx="7735570" cy="62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K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350" y="151765"/>
            <a:ext cx="7036435" cy="64820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 tha lâu cũng đầy tổ.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47934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01600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52</Words>
  <Application>Microsoft Office PowerPoint</Application>
  <PresentationFormat>Widescreen</PresentationFormat>
  <Paragraphs>13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</vt:lpstr>
      <vt:lpstr>HP001 4 hàng</vt:lpstr>
      <vt:lpstr>Times New Roman</vt:lpstr>
      <vt:lpstr>Verdana</vt:lpstr>
      <vt:lpstr>字魂17号-萌趣果冻体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2021-07-20T01:55:21Z</dcterms:created>
  <dcterms:modified xsi:type="dcterms:W3CDTF">2021-08-25T04:23:34Z</dcterms:modified>
</cp:coreProperties>
</file>