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35"/>
  </p:notesMasterIdLst>
  <p:sldIdLst>
    <p:sldId id="580" r:id="rId4"/>
    <p:sldId id="259" r:id="rId5"/>
    <p:sldId id="475" r:id="rId6"/>
    <p:sldId id="256" r:id="rId7"/>
    <p:sldId id="257" r:id="rId8"/>
    <p:sldId id="261" r:id="rId9"/>
    <p:sldId id="258" r:id="rId10"/>
    <p:sldId id="308" r:id="rId11"/>
    <p:sldId id="264" r:id="rId12"/>
    <p:sldId id="322" r:id="rId13"/>
    <p:sldId id="581" r:id="rId14"/>
    <p:sldId id="323" r:id="rId15"/>
    <p:sldId id="324" r:id="rId16"/>
    <p:sldId id="325" r:id="rId17"/>
    <p:sldId id="326" r:id="rId18"/>
    <p:sldId id="280" r:id="rId19"/>
    <p:sldId id="311" r:id="rId20"/>
    <p:sldId id="491" r:id="rId21"/>
    <p:sldId id="316" r:id="rId22"/>
    <p:sldId id="313" r:id="rId23"/>
    <p:sldId id="317" r:id="rId24"/>
    <p:sldId id="318" r:id="rId25"/>
    <p:sldId id="583" r:id="rId26"/>
    <p:sldId id="305" r:id="rId27"/>
    <p:sldId id="582" r:id="rId28"/>
    <p:sldId id="496" r:id="rId29"/>
    <p:sldId id="497" r:id="rId30"/>
    <p:sldId id="498" r:id="rId31"/>
    <p:sldId id="585" r:id="rId32"/>
    <p:sldId id="584" r:id="rId33"/>
    <p:sldId id="5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E3E8"/>
    <a:srgbClr val="B0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58A73-10E2-4F37-8662-440F1B2EFBE8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E014C-58E2-4461-8CF2-88BA01F9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33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06226281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06226281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6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37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60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80950-9B6F-4A57-96A4-A9315FF25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82DAE-2EF1-4714-A12D-938211FE7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E8B3-309A-4DBB-AD72-42514775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97AB7-881B-4C29-B7BE-1E6EA387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F29B4-D509-4D3E-B0CE-8DC7FA3E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2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EF90A-6E1E-48C9-A5C2-19188484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0B1BA-564A-4C1B-80CC-8DCA3B432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484E-A918-47A4-86D3-90BC1BBC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A2BB-4321-435D-800B-0EF24233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69016-0F76-4E91-9099-2DFE5B21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8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74682-C229-4E4E-8CBB-8558110DE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0DFF5-E7B5-4A82-8FF4-2D2953395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153DA-AA2C-4F14-A5AE-6ACEC6BE1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F33BE-E3E1-4061-BAFD-637FE6F5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100D-428E-47FB-A8D3-AF385776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4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7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0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1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0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8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72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2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5262-B2BA-4D79-9C45-02678047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FCDBF-B092-4062-AF97-7E8F6AB96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6849-6FA7-48D1-BFF7-BEBB2C9B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70D66-0B3C-4271-8E08-89FCF33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64910-FE76-4D99-AEA3-B4F9020D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17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29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1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49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53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242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85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7145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785252" y="292124"/>
            <a:ext cx="8753792" cy="1336688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8157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8157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7651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6063984" y="1988567"/>
            <a:ext cx="1307767" cy="693067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0603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10800000">
            <a:off x="9531200" y="32022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 flipH="1">
            <a:off x="-88900" y="3670301"/>
            <a:ext cx="1239520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-3685699" y="5231485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7255767" y="588435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>
            <a:off x="-302596" y="2042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ctrTitle" idx="2"/>
          </p:nvPr>
        </p:nvSpPr>
        <p:spPr>
          <a:xfrm flipH="1">
            <a:off x="8234348" y="3938048"/>
            <a:ext cx="300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 flipH="1">
            <a:off x="1269252" y="2488867"/>
            <a:ext cx="26292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 idx="3"/>
          </p:nvPr>
        </p:nvSpPr>
        <p:spPr>
          <a:xfrm flipH="1">
            <a:off x="957652" y="1834813"/>
            <a:ext cx="2940800" cy="8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 flipH="1">
            <a:off x="8234348" y="4523291"/>
            <a:ext cx="2633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10307799" y="2095507"/>
            <a:ext cx="907807" cy="1321423"/>
            <a:chOff x="7730849" y="1571630"/>
            <a:chExt cx="680855" cy="991067"/>
          </a:xfrm>
        </p:grpSpPr>
        <p:sp>
          <p:nvSpPr>
            <p:cNvPr id="60" name="Google Shape;60;p5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10471644" y="33344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0" name="Google Shape;70;p5"/>
          <p:cNvGrpSpPr/>
          <p:nvPr/>
        </p:nvGrpSpPr>
        <p:grpSpPr>
          <a:xfrm>
            <a:off x="8921583" y="596924"/>
            <a:ext cx="4090357" cy="1645200"/>
            <a:chOff x="6691187" y="447693"/>
            <a:chExt cx="3067768" cy="1233900"/>
          </a:xfrm>
        </p:grpSpPr>
        <p:sp>
          <p:nvSpPr>
            <p:cNvPr id="71" name="Google Shape;71;p5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95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1255767" y="999767"/>
            <a:ext cx="585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1255767" y="2289467"/>
            <a:ext cx="4383200" cy="3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58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B257-4A2E-4441-AACF-64C195B9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0AF49-236B-4151-A852-E3788580A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1B0E2-CC90-47B7-BD66-0DCA19AA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E049E-F476-499E-9ECA-695479761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94A7-F0CC-406F-BAE1-4C0B674C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7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7177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1421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387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12793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7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99" name="Google Shape;499;p17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17"/>
          <p:cNvSpPr/>
          <p:nvPr/>
        </p:nvSpPr>
        <p:spPr>
          <a:xfrm flipH="1">
            <a:off x="75066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1"/>
          </p:nvPr>
        </p:nvSpPr>
        <p:spPr>
          <a:xfrm flipH="1">
            <a:off x="57666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 flipH="1">
            <a:off x="37982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4" name="Google Shape;504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5572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505" name="Google Shape;505;p17"/>
          <p:cNvGrpSpPr/>
          <p:nvPr/>
        </p:nvGrpSpPr>
        <p:grpSpPr>
          <a:xfrm>
            <a:off x="2246176" y="3048958"/>
            <a:ext cx="2268209" cy="3301655"/>
            <a:chOff x="1684631" y="2286718"/>
            <a:chExt cx="1701157" cy="2476241"/>
          </a:xfrm>
        </p:grpSpPr>
        <p:sp>
          <p:nvSpPr>
            <p:cNvPr id="506" name="Google Shape;506;p17"/>
            <p:cNvSpPr/>
            <p:nvPr/>
          </p:nvSpPr>
          <p:spPr>
            <a:xfrm flipH="1">
              <a:off x="2086848" y="30165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7"/>
            <p:cNvSpPr/>
            <p:nvPr/>
          </p:nvSpPr>
          <p:spPr>
            <a:xfrm flipH="1">
              <a:off x="2596993" y="24961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7"/>
            <p:cNvSpPr/>
            <p:nvPr/>
          </p:nvSpPr>
          <p:spPr>
            <a:xfrm flipH="1">
              <a:off x="2596993" y="29714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7"/>
            <p:cNvSpPr/>
            <p:nvPr/>
          </p:nvSpPr>
          <p:spPr>
            <a:xfrm flipH="1">
              <a:off x="1684631" y="29189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7"/>
            <p:cNvSpPr/>
            <p:nvPr/>
          </p:nvSpPr>
          <p:spPr>
            <a:xfrm flipH="1">
              <a:off x="2074466" y="22867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7"/>
            <p:cNvSpPr/>
            <p:nvPr/>
          </p:nvSpPr>
          <p:spPr>
            <a:xfrm flipH="1">
              <a:off x="2583822" y="30424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7"/>
            <p:cNvSpPr/>
            <p:nvPr/>
          </p:nvSpPr>
          <p:spPr>
            <a:xfrm flipH="1">
              <a:off x="2583822" y="29639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7"/>
            <p:cNvSpPr/>
            <p:nvPr/>
          </p:nvSpPr>
          <p:spPr>
            <a:xfrm flipH="1">
              <a:off x="2583822" y="24964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7"/>
            <p:cNvSpPr/>
            <p:nvPr/>
          </p:nvSpPr>
          <p:spPr>
            <a:xfrm flipH="1">
              <a:off x="2074466" y="22871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5" name="Google Shape;515;p17"/>
          <p:cNvSpPr/>
          <p:nvPr/>
        </p:nvSpPr>
        <p:spPr>
          <a:xfrm>
            <a:off x="-950631" y="5469734"/>
            <a:ext cx="15327444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516" name="Google Shape;516;p17"/>
          <p:cNvSpPr/>
          <p:nvPr/>
        </p:nvSpPr>
        <p:spPr>
          <a:xfrm flipH="1">
            <a:off x="292346" y="3227523"/>
            <a:ext cx="1002269" cy="1031931"/>
          </a:xfrm>
          <a:custGeom>
            <a:avLst/>
            <a:gdLst/>
            <a:ahLst/>
            <a:cxnLst/>
            <a:rect l="l" t="t" r="r" b="b"/>
            <a:pathLst>
              <a:path w="15239" h="15690" extrusionOk="0">
                <a:moveTo>
                  <a:pt x="0" y="0"/>
                </a:moveTo>
                <a:lnTo>
                  <a:pt x="4069" y="6375"/>
                </a:lnTo>
                <a:lnTo>
                  <a:pt x="9557" y="7937"/>
                </a:lnTo>
                <a:lnTo>
                  <a:pt x="5832" y="9290"/>
                </a:lnTo>
                <a:lnTo>
                  <a:pt x="11303" y="9357"/>
                </a:lnTo>
                <a:lnTo>
                  <a:pt x="8655" y="11212"/>
                </a:lnTo>
                <a:cubicBezTo>
                  <a:pt x="11287" y="12515"/>
                  <a:pt x="15230" y="15689"/>
                  <a:pt x="15230" y="15689"/>
                </a:cubicBezTo>
                <a:lnTo>
                  <a:pt x="15238" y="15681"/>
                </a:lnTo>
                <a:cubicBezTo>
                  <a:pt x="13551" y="494"/>
                  <a:pt x="1" y="0"/>
                  <a:pt x="0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17"/>
          <p:cNvSpPr/>
          <p:nvPr/>
        </p:nvSpPr>
        <p:spPr>
          <a:xfrm flipH="1">
            <a:off x="292937" y="4102856"/>
            <a:ext cx="1401691" cy="440659"/>
          </a:xfrm>
          <a:custGeom>
            <a:avLst/>
            <a:gdLst/>
            <a:ahLst/>
            <a:cxnLst/>
            <a:rect l="l" t="t" r="r" b="b"/>
            <a:pathLst>
              <a:path w="21312" h="6700" extrusionOk="0">
                <a:moveTo>
                  <a:pt x="12616" y="1"/>
                </a:moveTo>
                <a:cubicBezTo>
                  <a:pt x="4608" y="1"/>
                  <a:pt x="1" y="6382"/>
                  <a:pt x="1" y="6382"/>
                </a:cubicBezTo>
                <a:lnTo>
                  <a:pt x="7461" y="6541"/>
                </a:lnTo>
                <a:lnTo>
                  <a:pt x="11813" y="2798"/>
                </a:lnTo>
                <a:lnTo>
                  <a:pt x="10828" y="6699"/>
                </a:lnTo>
                <a:lnTo>
                  <a:pt x="13960" y="2130"/>
                </a:lnTo>
                <a:lnTo>
                  <a:pt x="13977" y="5396"/>
                </a:lnTo>
                <a:cubicBezTo>
                  <a:pt x="16517" y="3917"/>
                  <a:pt x="21312" y="2380"/>
                  <a:pt x="21312" y="2380"/>
                </a:cubicBezTo>
                <a:cubicBezTo>
                  <a:pt x="18091" y="655"/>
                  <a:pt x="15180" y="1"/>
                  <a:pt x="12616" y="1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17"/>
          <p:cNvSpPr/>
          <p:nvPr/>
        </p:nvSpPr>
        <p:spPr>
          <a:xfrm flipH="1">
            <a:off x="-1269692" y="4124101"/>
            <a:ext cx="1529679" cy="463876"/>
          </a:xfrm>
          <a:custGeom>
            <a:avLst/>
            <a:gdLst/>
            <a:ahLst/>
            <a:cxnLst/>
            <a:rect l="l" t="t" r="r" b="b"/>
            <a:pathLst>
              <a:path w="23258" h="7053" extrusionOk="0">
                <a:moveTo>
                  <a:pt x="8807" y="0"/>
                </a:moveTo>
                <a:cubicBezTo>
                  <a:pt x="6133" y="0"/>
                  <a:pt x="3172" y="646"/>
                  <a:pt x="0" y="2333"/>
                </a:cubicBezTo>
                <a:cubicBezTo>
                  <a:pt x="0" y="2333"/>
                  <a:pt x="5297" y="4037"/>
                  <a:pt x="8162" y="5633"/>
                </a:cubicBezTo>
                <a:lnTo>
                  <a:pt x="7870" y="2208"/>
                </a:lnTo>
                <a:lnTo>
                  <a:pt x="11671" y="7053"/>
                </a:lnTo>
                <a:lnTo>
                  <a:pt x="10225" y="2951"/>
                </a:lnTo>
                <a:lnTo>
                  <a:pt x="10225" y="2951"/>
                </a:lnTo>
                <a:lnTo>
                  <a:pt x="15263" y="6953"/>
                </a:lnTo>
                <a:lnTo>
                  <a:pt x="23258" y="6928"/>
                </a:lnTo>
                <a:cubicBezTo>
                  <a:pt x="23258" y="6928"/>
                  <a:pt x="17566" y="0"/>
                  <a:pt x="880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17"/>
          <p:cNvSpPr/>
          <p:nvPr/>
        </p:nvSpPr>
        <p:spPr>
          <a:xfrm flipH="1">
            <a:off x="-733469" y="3055535"/>
            <a:ext cx="993456" cy="1222007"/>
          </a:xfrm>
          <a:custGeom>
            <a:avLst/>
            <a:gdLst/>
            <a:ahLst/>
            <a:cxnLst/>
            <a:rect l="l" t="t" r="r" b="b"/>
            <a:pathLst>
              <a:path w="15105" h="18580" extrusionOk="0">
                <a:moveTo>
                  <a:pt x="15104" y="1"/>
                </a:moveTo>
                <a:lnTo>
                  <a:pt x="15104" y="1"/>
                </a:lnTo>
                <a:cubicBezTo>
                  <a:pt x="15104" y="1"/>
                  <a:pt x="276" y="3025"/>
                  <a:pt x="0" y="18580"/>
                </a:cubicBezTo>
                <a:cubicBezTo>
                  <a:pt x="0" y="18580"/>
                  <a:pt x="4010" y="14662"/>
                  <a:pt x="6767" y="12866"/>
                </a:cubicBezTo>
                <a:lnTo>
                  <a:pt x="3668" y="11496"/>
                </a:lnTo>
                <a:lnTo>
                  <a:pt x="9674" y="10410"/>
                </a:lnTo>
                <a:lnTo>
                  <a:pt x="5430" y="9733"/>
                </a:lnTo>
                <a:lnTo>
                  <a:pt x="11295" y="7152"/>
                </a:lnTo>
                <a:lnTo>
                  <a:pt x="15104" y="1"/>
                </a:ln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17"/>
          <p:cNvSpPr/>
          <p:nvPr/>
        </p:nvSpPr>
        <p:spPr>
          <a:xfrm flipH="1">
            <a:off x="272023" y="4278067"/>
            <a:ext cx="889079" cy="1304416"/>
          </a:xfrm>
          <a:custGeom>
            <a:avLst/>
            <a:gdLst/>
            <a:ahLst/>
            <a:cxnLst/>
            <a:rect l="l" t="t" r="r" b="b"/>
            <a:pathLst>
              <a:path w="13518" h="19833" extrusionOk="0">
                <a:moveTo>
                  <a:pt x="13517" y="0"/>
                </a:moveTo>
                <a:lnTo>
                  <a:pt x="13517" y="0"/>
                </a:lnTo>
                <a:cubicBezTo>
                  <a:pt x="1" y="6658"/>
                  <a:pt x="4027" y="19833"/>
                  <a:pt x="4027" y="19833"/>
                </a:cubicBezTo>
                <a:lnTo>
                  <a:pt x="8580" y="13818"/>
                </a:lnTo>
                <a:lnTo>
                  <a:pt x="8213" y="8020"/>
                </a:lnTo>
                <a:lnTo>
                  <a:pt x="10710" y="11153"/>
                </a:lnTo>
                <a:lnTo>
                  <a:pt x="8956" y="5882"/>
                </a:lnTo>
                <a:lnTo>
                  <a:pt x="11554" y="7803"/>
                </a:lnTo>
                <a:cubicBezTo>
                  <a:pt x="11888" y="4846"/>
                  <a:pt x="13517" y="1"/>
                  <a:pt x="1351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7"/>
          <p:cNvSpPr/>
          <p:nvPr/>
        </p:nvSpPr>
        <p:spPr>
          <a:xfrm flipH="1">
            <a:off x="272023" y="4088321"/>
            <a:ext cx="1422605" cy="434279"/>
          </a:xfrm>
          <a:custGeom>
            <a:avLst/>
            <a:gdLst/>
            <a:ahLst/>
            <a:cxnLst/>
            <a:rect l="l" t="t" r="r" b="b"/>
            <a:pathLst>
              <a:path w="21630" h="6603" extrusionOk="0">
                <a:moveTo>
                  <a:pt x="12504" y="0"/>
                </a:moveTo>
                <a:cubicBezTo>
                  <a:pt x="4684" y="0"/>
                  <a:pt x="1" y="6603"/>
                  <a:pt x="1" y="6603"/>
                </a:cubicBezTo>
                <a:cubicBezTo>
                  <a:pt x="6252" y="2709"/>
                  <a:pt x="11485" y="1697"/>
                  <a:pt x="15237" y="1697"/>
                </a:cubicBezTo>
                <a:cubicBezTo>
                  <a:pt x="19302" y="1697"/>
                  <a:pt x="21629" y="2885"/>
                  <a:pt x="21629" y="2885"/>
                </a:cubicBezTo>
                <a:cubicBezTo>
                  <a:pt x="18258" y="783"/>
                  <a:pt x="15195" y="0"/>
                  <a:pt x="12504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7"/>
          <p:cNvSpPr/>
          <p:nvPr/>
        </p:nvSpPr>
        <p:spPr>
          <a:xfrm flipH="1">
            <a:off x="-381271" y="4234659"/>
            <a:ext cx="634155" cy="3080075"/>
          </a:xfrm>
          <a:custGeom>
            <a:avLst/>
            <a:gdLst/>
            <a:ahLst/>
            <a:cxnLst/>
            <a:rect l="l" t="t" r="r" b="b"/>
            <a:pathLst>
              <a:path w="9642" h="46831" extrusionOk="0">
                <a:moveTo>
                  <a:pt x="1" y="0"/>
                </a:moveTo>
                <a:lnTo>
                  <a:pt x="1" y="9"/>
                </a:lnTo>
                <a:cubicBezTo>
                  <a:pt x="1" y="9"/>
                  <a:pt x="1680" y="12298"/>
                  <a:pt x="1530" y="18204"/>
                </a:cubicBezTo>
                <a:cubicBezTo>
                  <a:pt x="1379" y="24102"/>
                  <a:pt x="159" y="46365"/>
                  <a:pt x="159" y="46365"/>
                </a:cubicBezTo>
                <a:cubicBezTo>
                  <a:pt x="1643" y="45885"/>
                  <a:pt x="2768" y="45288"/>
                  <a:pt x="4162" y="45288"/>
                </a:cubicBezTo>
                <a:cubicBezTo>
                  <a:pt x="4346" y="45288"/>
                  <a:pt x="4535" y="45299"/>
                  <a:pt x="4729" y="45321"/>
                </a:cubicBezTo>
                <a:cubicBezTo>
                  <a:pt x="5479" y="45410"/>
                  <a:pt x="5971" y="46831"/>
                  <a:pt x="6534" y="46831"/>
                </a:cubicBezTo>
                <a:cubicBezTo>
                  <a:pt x="6605" y="46831"/>
                  <a:pt x="6677" y="46808"/>
                  <a:pt x="6751" y="46758"/>
                </a:cubicBezTo>
                <a:cubicBezTo>
                  <a:pt x="7402" y="46315"/>
                  <a:pt x="8605" y="45872"/>
                  <a:pt x="8605" y="45872"/>
                </a:cubicBezTo>
                <a:cubicBezTo>
                  <a:pt x="9641" y="23517"/>
                  <a:pt x="1" y="0"/>
                  <a:pt x="1" y="0"/>
                </a:cubicBezTo>
                <a:close/>
              </a:path>
            </a:pathLst>
          </a:custGeom>
          <a:solidFill>
            <a:srgbClr val="754C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7"/>
          <p:cNvSpPr/>
          <p:nvPr/>
        </p:nvSpPr>
        <p:spPr>
          <a:xfrm flipH="1">
            <a:off x="272023" y="3227523"/>
            <a:ext cx="1022592" cy="1051136"/>
          </a:xfrm>
          <a:custGeom>
            <a:avLst/>
            <a:gdLst/>
            <a:ahLst/>
            <a:cxnLst/>
            <a:rect l="l" t="t" r="r" b="b"/>
            <a:pathLst>
              <a:path w="15548" h="15982" extrusionOk="0">
                <a:moveTo>
                  <a:pt x="0" y="0"/>
                </a:moveTo>
                <a:cubicBezTo>
                  <a:pt x="1" y="1"/>
                  <a:pt x="12640" y="5464"/>
                  <a:pt x="15547" y="15982"/>
                </a:cubicBezTo>
                <a:cubicBezTo>
                  <a:pt x="15547" y="15982"/>
                  <a:pt x="15088" y="1379"/>
                  <a:pt x="0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7"/>
          <p:cNvSpPr/>
          <p:nvPr/>
        </p:nvSpPr>
        <p:spPr>
          <a:xfrm flipH="1">
            <a:off x="-733994" y="3055535"/>
            <a:ext cx="1107172" cy="1179191"/>
          </a:xfrm>
          <a:custGeom>
            <a:avLst/>
            <a:gdLst/>
            <a:ahLst/>
            <a:cxnLst/>
            <a:rect l="l" t="t" r="r" b="b"/>
            <a:pathLst>
              <a:path w="16834" h="17929" extrusionOk="0">
                <a:moveTo>
                  <a:pt x="16834" y="1"/>
                </a:moveTo>
                <a:cubicBezTo>
                  <a:pt x="0" y="3752"/>
                  <a:pt x="1830" y="17928"/>
                  <a:pt x="1830" y="17928"/>
                </a:cubicBezTo>
                <a:cubicBezTo>
                  <a:pt x="5865" y="5899"/>
                  <a:pt x="16833" y="1"/>
                  <a:pt x="16834" y="1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5" name="Google Shape;525;p17"/>
          <p:cNvGrpSpPr/>
          <p:nvPr/>
        </p:nvGrpSpPr>
        <p:grpSpPr>
          <a:xfrm>
            <a:off x="1069510" y="3808757"/>
            <a:ext cx="3746679" cy="5113793"/>
            <a:chOff x="1023520" y="3199967"/>
            <a:chExt cx="2810009" cy="3835345"/>
          </a:xfrm>
        </p:grpSpPr>
        <p:sp>
          <p:nvSpPr>
            <p:cNvPr id="526" name="Google Shape;526;p17"/>
            <p:cNvSpPr/>
            <p:nvPr/>
          </p:nvSpPr>
          <p:spPr>
            <a:xfrm flipH="1">
              <a:off x="1439271" y="31999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7"/>
            <p:cNvSpPr/>
            <p:nvPr/>
          </p:nvSpPr>
          <p:spPr>
            <a:xfrm flipH="1">
              <a:off x="2127044" y="43035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7"/>
            <p:cNvSpPr/>
            <p:nvPr/>
          </p:nvSpPr>
          <p:spPr>
            <a:xfrm flipH="1">
              <a:off x="2127044" y="51351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7"/>
            <p:cNvSpPr/>
            <p:nvPr/>
          </p:nvSpPr>
          <p:spPr>
            <a:xfrm flipH="1">
              <a:off x="2092416" y="51295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7"/>
            <p:cNvSpPr/>
            <p:nvPr/>
          </p:nvSpPr>
          <p:spPr>
            <a:xfrm flipH="1">
              <a:off x="2092416" y="42941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7"/>
            <p:cNvSpPr/>
            <p:nvPr/>
          </p:nvSpPr>
          <p:spPr>
            <a:xfrm flipH="1">
              <a:off x="1439271" y="31999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7"/>
            <p:cNvSpPr/>
            <p:nvPr/>
          </p:nvSpPr>
          <p:spPr>
            <a:xfrm flipH="1">
              <a:off x="1023520" y="51518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3" name="Google Shape;533;p17"/>
          <p:cNvSpPr/>
          <p:nvPr/>
        </p:nvSpPr>
        <p:spPr>
          <a:xfrm flipH="1">
            <a:off x="2412047" y="1807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784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8286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9048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9866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2392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0984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1F5F-6371-4A12-9B7B-AEDFCB64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AFA5-83C5-4BF1-9012-D793275A3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6544D-9818-4B40-8793-C0EB10AD5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DF505-464D-4E0C-965A-83B5BA05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E80CD-929F-41C7-B981-77742341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3F7CD-354E-43C6-A898-3E51EFC3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8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5697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385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567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6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9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365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9B05-1FBF-4EA4-9D6A-163095ED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6BC54-AA9E-4F83-B60D-DC8FE00D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E359B-3D1D-4273-B68B-E3A5D8BEB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F0A6D-81C1-49BD-913D-5C0101203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49A75-52BF-4A33-A6E0-2890F368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5EC0D-CEF9-48BD-98A7-A3746C0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941C2-4E68-4BF5-8C8F-039C3D4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FDC8A0-5F4F-468D-AF5D-83B87052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4C52-1062-47A3-80C3-255F8A67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3F781-7C42-480B-9689-30A4455D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91575-AAD4-495D-91A9-97EFA8E0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6F326-4E2B-49D5-B240-731AE439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6F70E-E9FF-44CA-9872-FD971FDC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2B917-CC86-4CA2-AB29-72033FF4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D441-C757-4114-B98C-93F02AD1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B182-7674-47EC-89DD-F27EB5CD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8D69-7550-4E9B-A41E-FE2BF138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AC070-D162-4C56-89C8-B778BB03A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1BB59-35F1-40E9-BA4F-365993D3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B846D-ADDD-4898-9B41-8DA94394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AB58F-3363-46F2-BF4A-4C4985FA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2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82C8-9308-4921-A9B7-6A950D75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D9FC8-2133-4118-BBF6-61C71AB85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0F66-3CA7-4EBC-BD4E-8F983226C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05650-2DA1-40F3-B524-93A804F6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1550A-A506-4FFA-A5D2-B05EAF85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9C4FE-CA43-4E30-9BA1-B3CECF7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8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4FF72-8B36-4BE7-9A9A-B078E65E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42032-FAA8-4DBE-93EB-6EECC1A67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9F3A5-DD79-4D69-B7B9-56AC00AEB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E3807-C16D-4433-ACBA-7D0349293785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B9822-3540-44C5-A73D-10EB7F68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4619-95CD-4A99-8188-D4F0E1AD5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27359-8492-4BFC-887C-F48D298AB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736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917999"/>
            <a:ext cx="12192000" cy="1880007"/>
            <a:chOff x="0" y="0"/>
            <a:chExt cx="6350000" cy="979170"/>
          </a:xfrm>
          <a:solidFill>
            <a:srgbClr val="FFC000"/>
          </a:solidFill>
        </p:grpSpPr>
        <p:sp>
          <p:nvSpPr>
            <p:cNvPr id="4" name="Freeform 4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83022" y="4329794"/>
            <a:ext cx="2699409" cy="21460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4242" y="5088059"/>
            <a:ext cx="840901" cy="1445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295421" y="6324008"/>
            <a:ext cx="1504401" cy="3036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010863">
            <a:off x="10600522" y="-97916"/>
            <a:ext cx="702925" cy="2392935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8C104E43-FA11-4A91-A6C7-DF1EEB61C337}"/>
              </a:ext>
            </a:extLst>
          </p:cNvPr>
          <p:cNvSpPr txBox="1"/>
          <p:nvPr/>
        </p:nvSpPr>
        <p:spPr>
          <a:xfrm>
            <a:off x="330200" y="2582615"/>
            <a:ext cx="11531600" cy="1636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600"/>
              </a:lnSpc>
            </a:pPr>
            <a:r>
              <a:rPr lang="en-US" sz="5334" b="1" dirty="0">
                <a:solidFill>
                  <a:srgbClr val="6B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BUỔI HỌC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3833" y="1905613"/>
            <a:ext cx="6212811" cy="495090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chẫm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956" y="745160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ĐOẠN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F1D6B6-5444-454A-8A6F-893D29892B90}"/>
              </a:ext>
            </a:extLst>
          </p:cNvPr>
          <p:cNvCxnSpPr/>
          <p:nvPr/>
        </p:nvCxnSpPr>
        <p:spPr>
          <a:xfrm flipV="1">
            <a:off x="4016586" y="1905613"/>
            <a:ext cx="264347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10A80E-F157-4187-9778-B5827D6EC96C}"/>
              </a:ext>
            </a:extLst>
          </p:cNvPr>
          <p:cNvCxnSpPr/>
          <p:nvPr/>
        </p:nvCxnSpPr>
        <p:spPr>
          <a:xfrm flipV="1">
            <a:off x="6564168" y="187554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EC8367-78B0-4B2A-B53D-AC2BE00D19F0}"/>
              </a:ext>
            </a:extLst>
          </p:cNvPr>
          <p:cNvCxnSpPr/>
          <p:nvPr/>
        </p:nvCxnSpPr>
        <p:spPr>
          <a:xfrm flipV="1">
            <a:off x="4820704" y="3134473"/>
            <a:ext cx="264347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62C7C-FB25-4EAF-8D0D-B80EBE3ABA21}"/>
              </a:ext>
            </a:extLst>
          </p:cNvPr>
          <p:cNvCxnSpPr/>
          <p:nvPr/>
        </p:nvCxnSpPr>
        <p:spPr>
          <a:xfrm flipV="1">
            <a:off x="4789880" y="3688104"/>
            <a:ext cx="264347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E107B5-B351-4D01-B90C-D35628737921}"/>
              </a:ext>
            </a:extLst>
          </p:cNvPr>
          <p:cNvCxnSpPr/>
          <p:nvPr/>
        </p:nvCxnSpPr>
        <p:spPr>
          <a:xfrm flipV="1">
            <a:off x="7319228" y="3057844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4C6A95-ACB0-4C4A-B492-FC1CADDADCE2}"/>
              </a:ext>
            </a:extLst>
          </p:cNvPr>
          <p:cNvCxnSpPr/>
          <p:nvPr/>
        </p:nvCxnSpPr>
        <p:spPr>
          <a:xfrm flipV="1">
            <a:off x="5412714" y="4243540"/>
            <a:ext cx="264347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D1F6A9-6875-486C-BCE1-08B8AE3EC4FD}"/>
              </a:ext>
            </a:extLst>
          </p:cNvPr>
          <p:cNvCxnSpPr/>
          <p:nvPr/>
        </p:nvCxnSpPr>
        <p:spPr>
          <a:xfrm flipV="1">
            <a:off x="5333512" y="4921601"/>
            <a:ext cx="264347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392AF4-47EC-41D0-A8B9-945A4085AEC3}"/>
              </a:ext>
            </a:extLst>
          </p:cNvPr>
          <p:cNvCxnSpPr/>
          <p:nvPr/>
        </p:nvCxnSpPr>
        <p:spPr>
          <a:xfrm flipV="1">
            <a:off x="6693803" y="2455151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B5BDFE-9C2B-4BB4-9E20-DCC86071650C}"/>
              </a:ext>
            </a:extLst>
          </p:cNvPr>
          <p:cNvCxnSpPr/>
          <p:nvPr/>
        </p:nvCxnSpPr>
        <p:spPr>
          <a:xfrm flipV="1">
            <a:off x="6935435" y="3701744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DC5E03-0FCB-4C00-9298-25EC343EE9A3}"/>
              </a:ext>
            </a:extLst>
          </p:cNvPr>
          <p:cNvCxnSpPr/>
          <p:nvPr/>
        </p:nvCxnSpPr>
        <p:spPr>
          <a:xfrm flipV="1">
            <a:off x="7876039" y="424227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0F4608-1443-4A07-927F-01B20EE27BF6}"/>
              </a:ext>
            </a:extLst>
          </p:cNvPr>
          <p:cNvCxnSpPr/>
          <p:nvPr/>
        </p:nvCxnSpPr>
        <p:spPr>
          <a:xfrm flipV="1">
            <a:off x="8057538" y="4865004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C43E657-4EAF-4BF3-BC47-25F8A172ACF0}"/>
              </a:ext>
            </a:extLst>
          </p:cNvPr>
          <p:cNvSpPr/>
          <p:nvPr/>
        </p:nvSpPr>
        <p:spPr>
          <a:xfrm>
            <a:off x="5927834" y="4303134"/>
            <a:ext cx="1978705" cy="769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D5C29B-FA79-4810-9A3C-7950FE854AAB}"/>
              </a:ext>
            </a:extLst>
          </p:cNvPr>
          <p:cNvCxnSpPr/>
          <p:nvPr/>
        </p:nvCxnSpPr>
        <p:spPr>
          <a:xfrm flipV="1">
            <a:off x="5211703" y="1905613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F45CA9-B3C7-43E1-BD1E-E517128948CD}"/>
              </a:ext>
            </a:extLst>
          </p:cNvPr>
          <p:cNvCxnSpPr/>
          <p:nvPr/>
        </p:nvCxnSpPr>
        <p:spPr>
          <a:xfrm flipV="1">
            <a:off x="4715292" y="255486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3998" y="453989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8799" y="5956298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50" name="Picture 2" descr="Giúp bé tập đi – cột mốc quan trọng trong đời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6" y="1236405"/>
            <a:ext cx="7724185" cy="46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191" y="1807131"/>
            <a:ext cx="6985617" cy="277883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Hay bé từ sao xuống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Hay từ biển bước lên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Hay bé trong quả nhãn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Ông trồng cạnh hàng hiên?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956" y="745160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LUYỆN ĐỌC ĐOẠN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19A136-3FFD-4F27-9699-F77BDD90AE29}"/>
              </a:ext>
            </a:extLst>
          </p:cNvPr>
          <p:cNvSpPr/>
          <p:nvPr/>
        </p:nvSpPr>
        <p:spPr>
          <a:xfrm>
            <a:off x="6331157" y="3847499"/>
            <a:ext cx="2222939" cy="769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CBA4FF-F673-441A-82BF-AB1E2A5BEFEC}"/>
              </a:ext>
            </a:extLst>
          </p:cNvPr>
          <p:cNvCxnSpPr/>
          <p:nvPr/>
        </p:nvCxnSpPr>
        <p:spPr>
          <a:xfrm flipV="1">
            <a:off x="7427986" y="185997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20F4FB-0B46-449F-AC5D-41FD9325286A}"/>
              </a:ext>
            </a:extLst>
          </p:cNvPr>
          <p:cNvCxnSpPr/>
          <p:nvPr/>
        </p:nvCxnSpPr>
        <p:spPr>
          <a:xfrm flipV="1">
            <a:off x="7875617" y="316817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53195-9360-46B9-A94F-DEEAFE91C9D2}"/>
              </a:ext>
            </a:extLst>
          </p:cNvPr>
          <p:cNvCxnSpPr/>
          <p:nvPr/>
        </p:nvCxnSpPr>
        <p:spPr>
          <a:xfrm flipV="1">
            <a:off x="7470131" y="2487654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65AADE-1609-4B7B-800E-88D232A1DACB}"/>
              </a:ext>
            </a:extLst>
          </p:cNvPr>
          <p:cNvCxnSpPr/>
          <p:nvPr/>
        </p:nvCxnSpPr>
        <p:spPr>
          <a:xfrm flipV="1">
            <a:off x="8668924" y="3885781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E483-0F21-4DFB-8AAB-35BFDC06F532}"/>
              </a:ext>
            </a:extLst>
          </p:cNvPr>
          <p:cNvCxnSpPr/>
          <p:nvPr/>
        </p:nvCxnSpPr>
        <p:spPr>
          <a:xfrm flipV="1">
            <a:off x="5180483" y="187554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84193-6069-4F55-888A-27D7D067496B}"/>
              </a:ext>
            </a:extLst>
          </p:cNvPr>
          <p:cNvCxnSpPr/>
          <p:nvPr/>
        </p:nvCxnSpPr>
        <p:spPr>
          <a:xfrm flipV="1">
            <a:off x="5572165" y="2520796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5D3A19-D5CE-456C-AD8B-EED1A8361956}"/>
              </a:ext>
            </a:extLst>
          </p:cNvPr>
          <p:cNvCxnSpPr/>
          <p:nvPr/>
        </p:nvCxnSpPr>
        <p:spPr>
          <a:xfrm flipV="1">
            <a:off x="4633173" y="320645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C7105B-D475-4337-85AF-965954E4847D}"/>
              </a:ext>
            </a:extLst>
          </p:cNvPr>
          <p:cNvCxnSpPr/>
          <p:nvPr/>
        </p:nvCxnSpPr>
        <p:spPr>
          <a:xfrm flipV="1">
            <a:off x="5270483" y="390664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1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3998" y="453989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031" y="5667240"/>
            <a:ext cx="119409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 hiên: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r>
              <a:rPr kumimoji="0" lang="vi-VN" alt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 được thiết kế gắn với tường nhà và hướng ra phía bên ngoài ngôi nhà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iên nhà là gì? Các mẫu hiên nhà hiện đại cho nhà cấp 4 - Góc Xây Dựng">
            <a:extLst>
              <a:ext uri="{FF2B5EF4-FFF2-40B4-BE49-F238E27FC236}">
                <a16:creationId xmlns:a16="http://schemas.microsoft.com/office/drawing/2014/main" id="{AEAE3293-C0F2-4D8E-A316-E84EF7D2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45" y="1406294"/>
            <a:ext cx="5988015" cy="42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2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5827" y="2199640"/>
            <a:ext cx="6985617" cy="277883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Hay bé theo cơn gió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Nằm cuộn tròn trong mây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Rồi biến thành giọt nước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-Rounded" panose="020B0500000000000000" pitchFamily="34" charset="0"/>
              </a:rPr>
              <a:t>Rơi xuống nhà mình đây?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2424" y="745160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ĐOẠN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36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D783E4-486A-4CFC-B4E2-731BB18D28D7}"/>
              </a:ext>
            </a:extLst>
          </p:cNvPr>
          <p:cNvCxnSpPr/>
          <p:nvPr/>
        </p:nvCxnSpPr>
        <p:spPr>
          <a:xfrm flipV="1">
            <a:off x="7299195" y="2199640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B8A27F-B143-4878-A360-41C53EB7E90E}"/>
              </a:ext>
            </a:extLst>
          </p:cNvPr>
          <p:cNvCxnSpPr/>
          <p:nvPr/>
        </p:nvCxnSpPr>
        <p:spPr>
          <a:xfrm flipV="1">
            <a:off x="8265824" y="361161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E423C0-853F-4953-B8A1-C6BBA8661420}"/>
              </a:ext>
            </a:extLst>
          </p:cNvPr>
          <p:cNvCxnSpPr/>
          <p:nvPr/>
        </p:nvCxnSpPr>
        <p:spPr>
          <a:xfrm flipV="1">
            <a:off x="8445824" y="286045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B6118C-A656-44FD-80F0-B6E947BFF543}"/>
              </a:ext>
            </a:extLst>
          </p:cNvPr>
          <p:cNvCxnSpPr/>
          <p:nvPr/>
        </p:nvCxnSpPr>
        <p:spPr>
          <a:xfrm flipV="1">
            <a:off x="8444570" y="4272432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3CB647-32DF-491F-91FB-33B989D9D9C7}"/>
              </a:ext>
            </a:extLst>
          </p:cNvPr>
          <p:cNvCxnSpPr/>
          <p:nvPr/>
        </p:nvCxnSpPr>
        <p:spPr>
          <a:xfrm flipV="1">
            <a:off x="5629809" y="218113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2EE4AF-E9F4-43A0-A90D-71712899CCCB}"/>
              </a:ext>
            </a:extLst>
          </p:cNvPr>
          <p:cNvCxnSpPr/>
          <p:nvPr/>
        </p:nvCxnSpPr>
        <p:spPr>
          <a:xfrm flipV="1">
            <a:off x="6283785" y="288215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89468E-8238-41B5-9046-28C56BF91FA9}"/>
              </a:ext>
            </a:extLst>
          </p:cNvPr>
          <p:cNvCxnSpPr/>
          <p:nvPr/>
        </p:nvCxnSpPr>
        <p:spPr>
          <a:xfrm flipV="1">
            <a:off x="6179427" y="361161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DC9497-56D2-48F1-B2D0-196DD5399F69}"/>
              </a:ext>
            </a:extLst>
          </p:cNvPr>
          <p:cNvCxnSpPr/>
          <p:nvPr/>
        </p:nvCxnSpPr>
        <p:spPr>
          <a:xfrm flipV="1">
            <a:off x="6224427" y="429093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9451" y="1754123"/>
            <a:ext cx="6985617" cy="277883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sáng em thức giấc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như thể mây, hoa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 nắng vàng biển rộng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 yêu thương vào nhà.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930" y="786837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ĐOẠN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68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86D7F1-6086-45A6-A717-B0CE2309DE72}"/>
              </a:ext>
            </a:extLst>
          </p:cNvPr>
          <p:cNvCxnSpPr/>
          <p:nvPr/>
        </p:nvCxnSpPr>
        <p:spPr>
          <a:xfrm flipV="1">
            <a:off x="7746588" y="1822537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4CE051-8E1E-496E-B5AD-9BD10E76865F}"/>
              </a:ext>
            </a:extLst>
          </p:cNvPr>
          <p:cNvCxnSpPr/>
          <p:nvPr/>
        </p:nvCxnSpPr>
        <p:spPr>
          <a:xfrm flipV="1">
            <a:off x="8334130" y="3171816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B45E29-5333-45EC-A076-717F5B18B344}"/>
              </a:ext>
            </a:extLst>
          </p:cNvPr>
          <p:cNvCxnSpPr/>
          <p:nvPr/>
        </p:nvCxnSpPr>
        <p:spPr>
          <a:xfrm flipV="1">
            <a:off x="7150533" y="250185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7B8A12-30B6-4678-B4C3-CCDC089DCB2B}"/>
              </a:ext>
            </a:extLst>
          </p:cNvPr>
          <p:cNvCxnSpPr/>
          <p:nvPr/>
        </p:nvCxnSpPr>
        <p:spPr>
          <a:xfrm flipV="1">
            <a:off x="8432995" y="385363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C30CFF-3551-476C-81A4-B8F66B8594CF}"/>
              </a:ext>
            </a:extLst>
          </p:cNvPr>
          <p:cNvCxnSpPr/>
          <p:nvPr/>
        </p:nvCxnSpPr>
        <p:spPr>
          <a:xfrm flipV="1">
            <a:off x="4892719" y="1785655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041D6-CAF2-47A0-878D-9C28BE47E716}"/>
              </a:ext>
            </a:extLst>
          </p:cNvPr>
          <p:cNvCxnSpPr/>
          <p:nvPr/>
        </p:nvCxnSpPr>
        <p:spPr>
          <a:xfrm flipV="1">
            <a:off x="5142677" y="245958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72D2C5-E97E-46CE-ADC6-6FC49092F623}"/>
              </a:ext>
            </a:extLst>
          </p:cNvPr>
          <p:cNvCxnSpPr/>
          <p:nvPr/>
        </p:nvCxnSpPr>
        <p:spPr>
          <a:xfrm flipV="1">
            <a:off x="6249752" y="245958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9874A6-64F2-431C-BE91-4208C640BABB}"/>
              </a:ext>
            </a:extLst>
          </p:cNvPr>
          <p:cNvCxnSpPr/>
          <p:nvPr/>
        </p:nvCxnSpPr>
        <p:spPr>
          <a:xfrm flipV="1">
            <a:off x="6249752" y="3156614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5C837C-15AE-4AB1-9D74-0871392A9908}"/>
              </a:ext>
            </a:extLst>
          </p:cNvPr>
          <p:cNvCxnSpPr/>
          <p:nvPr/>
        </p:nvCxnSpPr>
        <p:spPr>
          <a:xfrm flipV="1">
            <a:off x="6567538" y="3853639"/>
            <a:ext cx="180000" cy="679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 idx="4294967295"/>
          </p:nvPr>
        </p:nvSpPr>
        <p:spPr>
          <a:xfrm>
            <a:off x="1338617" y="269395"/>
            <a:ext cx="10265833" cy="764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4800" b="1">
                <a:solidFill>
                  <a:srgbClr val="002060"/>
                </a:solidFill>
              </a:rPr>
              <a:t>LUYỆN ĐỌC NHÓM</a:t>
            </a:r>
            <a:endParaRPr sz="4800" b="1">
              <a:solidFill>
                <a:srgbClr val="002060"/>
              </a:solidFill>
            </a:endParaRPr>
          </a:p>
        </p:txBody>
      </p:sp>
      <p:pic>
        <p:nvPicPr>
          <p:cNvPr id="3" name="PA_图片 4">
            <a:extLst>
              <a:ext uri="{FF2B5EF4-FFF2-40B4-BE49-F238E27FC236}">
                <a16:creationId xmlns:a16="http://schemas.microsoft.com/office/drawing/2014/main" id="{1F560DCC-D2A1-48A5-91B7-B83E0DA474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1" y="1050217"/>
            <a:ext cx="5315224" cy="4212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19A5B-DEA7-4D7C-9761-D53DC3316582}"/>
              </a:ext>
            </a:extLst>
          </p:cNvPr>
          <p:cNvSpPr txBox="1"/>
          <p:nvPr/>
        </p:nvSpPr>
        <p:spPr>
          <a:xfrm>
            <a:off x="561475" y="1921732"/>
            <a:ext cx="4794039" cy="274953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812881">
              <a:buClr>
                <a:srgbClr val="000000"/>
              </a:buClr>
              <a:defRPr/>
            </a:pPr>
            <a:r>
              <a:rPr lang="en-US" altLang="zh-CN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Yêu</a:t>
            </a:r>
            <a:r>
              <a:rPr lang="zh-CN" altLang="en-US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cầu</a:t>
            </a:r>
            <a:endParaRPr lang="zh-CN" altLang="en-US" sz="4267" b="1" ker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81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Phân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công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theo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đoạn</a:t>
            </a:r>
            <a:endParaRPr lang="zh-CN" altLang="en-US" sz="32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81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Tất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cả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thành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viên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đều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endParaRPr lang="zh-CN" altLang="en-US" sz="32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81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3200" kern="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2503" y="5262493"/>
            <a:ext cx="2887408" cy="1427019"/>
            <a:chOff x="9030183" y="5886213"/>
            <a:chExt cx="2650029" cy="1353895"/>
          </a:xfrm>
          <a:solidFill>
            <a:schemeClr val="bg1"/>
          </a:solidFill>
        </p:grpSpPr>
        <p:sp>
          <p:nvSpPr>
            <p:cNvPr id="6" name="Oval Callout 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7186"/>
                <a:gd name="adj2" fmla="val -3879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985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30183" y="6214347"/>
              <a:ext cx="2610478" cy="710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28985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Chúng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ta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nối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tiếp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 </a:t>
              </a: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khổ 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93265" y="2324422"/>
            <a:ext cx="2754783" cy="773797"/>
            <a:chOff x="9004929" y="5090876"/>
            <a:chExt cx="2754783" cy="773797"/>
          </a:xfrm>
        </p:grpSpPr>
        <p:sp>
          <p:nvSpPr>
            <p:cNvPr id="9" name="Oval Callout 8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20204"/>
                <a:gd name="adj2" fmla="val 13407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985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9233" y="5214533"/>
              <a:ext cx="2610479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985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khổ </a:t>
              </a:r>
              <a:r>
                <a:rPr lang="vi-VN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3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  <a:endParaRPr lang="en-US" sz="2133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43839" y="2909526"/>
            <a:ext cx="2754783" cy="773797"/>
            <a:chOff x="9004929" y="5090876"/>
            <a:chExt cx="2754783" cy="773797"/>
          </a:xfrm>
        </p:grpSpPr>
        <p:sp>
          <p:nvSpPr>
            <p:cNvPr id="13" name="Oval Callout 12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985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04929" y="5246001"/>
              <a:ext cx="2610479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985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khổ 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03839" y="2924058"/>
            <a:ext cx="2754783" cy="773797"/>
            <a:chOff x="9004929" y="5090876"/>
            <a:chExt cx="2754783" cy="773797"/>
          </a:xfrm>
        </p:grpSpPr>
        <p:sp>
          <p:nvSpPr>
            <p:cNvPr id="16" name="Oval Callout 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985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49233" y="5214533"/>
              <a:ext cx="2610479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985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khổ 4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  <a:endParaRPr lang="en-US" sz="2133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5122" name="Picture 2" descr="Giải GDCD 9: Dân chủ và kỷ luậ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69" y="3885726"/>
            <a:ext cx="5556081" cy="29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" y="-111840"/>
            <a:ext cx="12192001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8341" y="1391388"/>
            <a:ext cx="4816549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1180" y="1405627"/>
            <a:ext cx="4816549" cy="529369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461" y="544753"/>
            <a:ext cx="875549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MANG VỀ YÊU THƯƠNG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70696" y="1222567"/>
            <a:ext cx="283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toàn 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him trên ngườ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36" y="4267917"/>
            <a:ext cx="2848050" cy="28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56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8D4A-59A1-4D26-960A-559CE34E2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 b="1912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C4A25-1254-45C8-BA80-A7399088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6" r="14466"/>
          <a:stretch/>
        </p:blipFill>
        <p:spPr>
          <a:xfrm>
            <a:off x="3760763" y="1884737"/>
            <a:ext cx="4670474" cy="308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F5A8F-4398-4343-9674-CE479F2BE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206" y="3195416"/>
            <a:ext cx="273455" cy="3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820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24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798" y="2283747"/>
            <a:ext cx="2285916" cy="229050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349810" y="224429"/>
            <a:ext cx="8170661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7177" y="5161754"/>
            <a:ext cx="973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D356B-7F7F-4030-BF87-7EAFBE8C52D2}"/>
              </a:ext>
            </a:extLst>
          </p:cNvPr>
          <p:cNvSpPr txBox="1"/>
          <p:nvPr/>
        </p:nvSpPr>
        <p:spPr>
          <a:xfrm>
            <a:off x="3484180" y="1277007"/>
            <a:ext cx="6215782" cy="492249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chẫm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C0A0A9-BF72-4C8F-9059-3FD648D3BF34}"/>
              </a:ext>
            </a:extLst>
          </p:cNvPr>
          <p:cNvCxnSpPr/>
          <p:nvPr/>
        </p:nvCxnSpPr>
        <p:spPr>
          <a:xfrm>
            <a:off x="6096000" y="1834099"/>
            <a:ext cx="107731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9B24E3-7F9D-4F2B-9B85-D91CEC89F612}"/>
              </a:ext>
            </a:extLst>
          </p:cNvPr>
          <p:cNvCxnSpPr>
            <a:cxnSpLocks/>
          </p:cNvCxnSpPr>
          <p:nvPr/>
        </p:nvCxnSpPr>
        <p:spPr>
          <a:xfrm>
            <a:off x="4120055" y="2443699"/>
            <a:ext cx="344739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E3E8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7636" y="1381012"/>
            <a:ext cx="2687623" cy="5474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785136" y="1599537"/>
            <a:ext cx="7026453" cy="2902794"/>
            <a:chOff x="838202" y="737756"/>
            <a:chExt cx="7619998" cy="5282044"/>
          </a:xfrm>
        </p:grpSpPr>
        <p:sp>
          <p:nvSpPr>
            <p:cNvPr id="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4" y="946960"/>
              <a:ext cx="7225992" cy="4863634"/>
            </a:xfrm>
            <a:prstGeom prst="roundRect">
              <a:avLst>
                <a:gd name="adj" fmla="val 1939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50694" y="2155818"/>
            <a:ext cx="5840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26" y="2602089"/>
            <a:ext cx="3260638" cy="2015212"/>
          </a:xfrm>
          <a:prstGeom prst="rect">
            <a:avLst/>
          </a:prstGeom>
        </p:spPr>
      </p:pic>
      <p:pic>
        <p:nvPicPr>
          <p:cNvPr id="11" name="Picture 7" descr="1-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828671"/>
            <a:ext cx="2104454" cy="18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6577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249"/>
            <a:ext cx="12259340" cy="5557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8880" y="573343"/>
            <a:ext cx="5722011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chẫm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4535" y="5759875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khổ thơ đầu bạn nhỏ tả em mình như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92651" y="2249810"/>
            <a:ext cx="4032000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92651" y="2805854"/>
            <a:ext cx="3744000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66147" y="3326013"/>
            <a:ext cx="453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92651" y="3892004"/>
            <a:ext cx="48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5162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5987707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khổ thơ thứ hai và thứ ba bạn nhỏ đoán em bé từ đâu đến?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140" t="38343" r="28509" b="21735"/>
          <a:stretch/>
        </p:blipFill>
        <p:spPr>
          <a:xfrm>
            <a:off x="2869308" y="520263"/>
            <a:ext cx="6456441" cy="3593150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4122823" y="1556083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7521521" y="1556083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miley Face 14"/>
          <p:cNvSpPr/>
          <p:nvPr/>
        </p:nvSpPr>
        <p:spPr>
          <a:xfrm>
            <a:off x="3104146" y="3433009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miley Face 17"/>
          <p:cNvSpPr/>
          <p:nvPr/>
        </p:nvSpPr>
        <p:spPr>
          <a:xfrm>
            <a:off x="8796359" y="3433008"/>
            <a:ext cx="529390" cy="529389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37" y="-119430"/>
            <a:ext cx="12384506" cy="586933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0" y="6106663"/>
            <a:ext cx="12219857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89009" y="552402"/>
            <a:ext cx="5062870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2509" y="1703857"/>
            <a:ext cx="5046828" cy="1187116"/>
            <a:chOff x="3169902" y="811026"/>
            <a:chExt cx="5919536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43747" y="2916164"/>
            <a:ext cx="5062869" cy="1187116"/>
            <a:chOff x="3169902" y="811026"/>
            <a:chExt cx="5919536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95017" y="1131309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3132391" y="68552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3186467" y="1843381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3188577" y="3019667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12" y="3138167"/>
            <a:ext cx="4139460" cy="414777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201312" y="1024754"/>
            <a:ext cx="8170661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6341" y="2353337"/>
            <a:ext cx="9734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cảm yêu thương của bạn nhỏ dành cho em bé.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63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32328" y="32975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92645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/>
          <a:stretch/>
        </p:blipFill>
        <p:spPr>
          <a:xfrm>
            <a:off x="0" y="-21351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3298" y="882603"/>
            <a:ext cx="4816549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5781" y="866829"/>
            <a:ext cx="4816549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3441" y="213514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MANG VỀ YÊU THƯƠNG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954AC-F9B2-47F8-AAEC-F84E255F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59" y="970116"/>
            <a:ext cx="396879" cy="375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7A4264-CA4B-4A79-9280-D490B8F1A1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36" y="3808780"/>
            <a:ext cx="391832" cy="3918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38EEEA-5919-4AB5-B202-E82941CB0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72" y="970116"/>
            <a:ext cx="387950" cy="3879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F3D3BA-9A50-41FF-A41C-66CBE55FABB1}"/>
              </a:ext>
            </a:extLst>
          </p:cNvPr>
          <p:cNvGrpSpPr/>
          <p:nvPr/>
        </p:nvGrpSpPr>
        <p:grpSpPr>
          <a:xfrm>
            <a:off x="7418093" y="3433913"/>
            <a:ext cx="640358" cy="781416"/>
            <a:chOff x="3387985" y="2947610"/>
            <a:chExt cx="380233" cy="64633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C5B839-E726-46E2-8928-6A33FAC96A9E}"/>
                </a:ext>
              </a:extLst>
            </p:cNvPr>
            <p:cNvSpPr/>
            <p:nvPr/>
          </p:nvSpPr>
          <p:spPr>
            <a:xfrm>
              <a:off x="3445636" y="3057836"/>
              <a:ext cx="264932" cy="325168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6BA2F6-7C63-4C9F-8C44-A07030201A42}"/>
                </a:ext>
              </a:extLst>
            </p:cNvPr>
            <p:cNvSpPr/>
            <p:nvPr/>
          </p:nvSpPr>
          <p:spPr>
            <a:xfrm rot="21163024">
              <a:off x="3387985" y="2947610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F7D3A3-A0FA-4F80-A6EC-361E69048B82}"/>
              </a:ext>
            </a:extLst>
          </p:cNvPr>
          <p:cNvCxnSpPr>
            <a:cxnSpLocks/>
          </p:cNvCxnSpPr>
          <p:nvPr/>
        </p:nvCxnSpPr>
        <p:spPr>
          <a:xfrm>
            <a:off x="5578838" y="2228965"/>
            <a:ext cx="116880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9EDE57-A169-483B-9E34-88076DB0359F}"/>
              </a:ext>
            </a:extLst>
          </p:cNvPr>
          <p:cNvCxnSpPr>
            <a:cxnSpLocks/>
          </p:cNvCxnSpPr>
          <p:nvPr/>
        </p:nvCxnSpPr>
        <p:spPr>
          <a:xfrm>
            <a:off x="5511599" y="2665144"/>
            <a:ext cx="9995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B6A73A-7895-4510-AAF3-FD081ED8FFBD}"/>
              </a:ext>
            </a:extLst>
          </p:cNvPr>
          <p:cNvCxnSpPr>
            <a:cxnSpLocks/>
          </p:cNvCxnSpPr>
          <p:nvPr/>
        </p:nvCxnSpPr>
        <p:spPr>
          <a:xfrm>
            <a:off x="5652411" y="3075047"/>
            <a:ext cx="150513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4A3AF4-0786-45BD-80D3-7D02523A9BD4}"/>
              </a:ext>
            </a:extLst>
          </p:cNvPr>
          <p:cNvCxnSpPr>
            <a:cxnSpLocks/>
          </p:cNvCxnSpPr>
          <p:nvPr/>
        </p:nvCxnSpPr>
        <p:spPr>
          <a:xfrm>
            <a:off x="6015016" y="5676358"/>
            <a:ext cx="14461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C3AB3D-C53E-45EF-86DA-55FB0203E643}"/>
              </a:ext>
            </a:extLst>
          </p:cNvPr>
          <p:cNvCxnSpPr>
            <a:cxnSpLocks/>
          </p:cNvCxnSpPr>
          <p:nvPr/>
        </p:nvCxnSpPr>
        <p:spPr>
          <a:xfrm>
            <a:off x="8893416" y="1798039"/>
            <a:ext cx="144876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64574A-53F1-4ADD-A1DF-5A37E47F3A2A}"/>
              </a:ext>
            </a:extLst>
          </p:cNvPr>
          <p:cNvCxnSpPr>
            <a:cxnSpLocks/>
          </p:cNvCxnSpPr>
          <p:nvPr/>
        </p:nvCxnSpPr>
        <p:spPr>
          <a:xfrm flipV="1">
            <a:off x="4095414" y="970219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CE6C10-D004-4A5D-9889-EDC38456B18E}"/>
              </a:ext>
            </a:extLst>
          </p:cNvPr>
          <p:cNvCxnSpPr>
            <a:cxnSpLocks/>
          </p:cNvCxnSpPr>
          <p:nvPr/>
        </p:nvCxnSpPr>
        <p:spPr>
          <a:xfrm flipV="1">
            <a:off x="6040702" y="98322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D28272-9D82-4998-BD56-C5BEC45ABE56}"/>
              </a:ext>
            </a:extLst>
          </p:cNvPr>
          <p:cNvCxnSpPr>
            <a:cxnSpLocks/>
          </p:cNvCxnSpPr>
          <p:nvPr/>
        </p:nvCxnSpPr>
        <p:spPr>
          <a:xfrm flipV="1">
            <a:off x="6340061" y="138288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7702C8-300D-474F-ACC8-917B549BAC79}"/>
              </a:ext>
            </a:extLst>
          </p:cNvPr>
          <p:cNvCxnSpPr>
            <a:cxnSpLocks/>
          </p:cNvCxnSpPr>
          <p:nvPr/>
        </p:nvCxnSpPr>
        <p:spPr>
          <a:xfrm flipV="1">
            <a:off x="4744891" y="1844229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F3A627-703F-4EA7-A832-C68AB9B5EF44}"/>
              </a:ext>
            </a:extLst>
          </p:cNvPr>
          <p:cNvCxnSpPr>
            <a:cxnSpLocks/>
          </p:cNvCxnSpPr>
          <p:nvPr/>
        </p:nvCxnSpPr>
        <p:spPr>
          <a:xfrm flipV="1">
            <a:off x="6796894" y="1894358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BC86C8-756B-46A8-B281-2FD13C7E020D}"/>
              </a:ext>
            </a:extLst>
          </p:cNvPr>
          <p:cNvCxnSpPr>
            <a:cxnSpLocks/>
          </p:cNvCxnSpPr>
          <p:nvPr/>
        </p:nvCxnSpPr>
        <p:spPr>
          <a:xfrm flipV="1">
            <a:off x="4664272" y="2228965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7AF9F83-8B03-4459-827F-4C121B34E4D5}"/>
              </a:ext>
            </a:extLst>
          </p:cNvPr>
          <p:cNvCxnSpPr>
            <a:cxnSpLocks/>
          </p:cNvCxnSpPr>
          <p:nvPr/>
        </p:nvCxnSpPr>
        <p:spPr>
          <a:xfrm flipV="1">
            <a:off x="6570598" y="2254030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FA748EA-9838-4794-99D4-6813F7AD11D8}"/>
              </a:ext>
            </a:extLst>
          </p:cNvPr>
          <p:cNvCxnSpPr>
            <a:cxnSpLocks/>
          </p:cNvCxnSpPr>
          <p:nvPr/>
        </p:nvCxnSpPr>
        <p:spPr>
          <a:xfrm flipV="1">
            <a:off x="5194820" y="2677536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9191C4-AFCE-43A4-B7D8-BE19D816160F}"/>
              </a:ext>
            </a:extLst>
          </p:cNvPr>
          <p:cNvCxnSpPr>
            <a:cxnSpLocks/>
          </p:cNvCxnSpPr>
          <p:nvPr/>
        </p:nvCxnSpPr>
        <p:spPr>
          <a:xfrm flipV="1">
            <a:off x="7165846" y="2671593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263678-D05E-4224-973B-6575D1A648F7}"/>
              </a:ext>
            </a:extLst>
          </p:cNvPr>
          <p:cNvCxnSpPr>
            <a:cxnSpLocks/>
          </p:cNvCxnSpPr>
          <p:nvPr/>
        </p:nvCxnSpPr>
        <p:spPr>
          <a:xfrm flipV="1">
            <a:off x="5157395" y="3132938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C28D0A-6BBC-4CC6-8B9B-552C94DE06DC}"/>
              </a:ext>
            </a:extLst>
          </p:cNvPr>
          <p:cNvCxnSpPr>
            <a:cxnSpLocks/>
          </p:cNvCxnSpPr>
          <p:nvPr/>
        </p:nvCxnSpPr>
        <p:spPr>
          <a:xfrm flipV="1">
            <a:off x="7384964" y="3081441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E9BE5FE-8665-41DA-82D1-C989A539B534}"/>
              </a:ext>
            </a:extLst>
          </p:cNvPr>
          <p:cNvCxnSpPr>
            <a:cxnSpLocks/>
          </p:cNvCxnSpPr>
          <p:nvPr/>
        </p:nvCxnSpPr>
        <p:spPr>
          <a:xfrm flipV="1">
            <a:off x="7434218" y="3084533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C50C0E6-BE36-4483-8D75-B2CB25CF0A91}"/>
              </a:ext>
            </a:extLst>
          </p:cNvPr>
          <p:cNvCxnSpPr>
            <a:cxnSpLocks/>
          </p:cNvCxnSpPr>
          <p:nvPr/>
        </p:nvCxnSpPr>
        <p:spPr>
          <a:xfrm flipV="1">
            <a:off x="6659119" y="3939988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1DF1CE-8099-4C4B-9AC8-4E83A3E76B00}"/>
              </a:ext>
            </a:extLst>
          </p:cNvPr>
          <p:cNvCxnSpPr>
            <a:cxnSpLocks/>
          </p:cNvCxnSpPr>
          <p:nvPr/>
        </p:nvCxnSpPr>
        <p:spPr>
          <a:xfrm flipV="1">
            <a:off x="7027798" y="477467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E17C75-5D1E-4D3B-A813-A21065C74F96}"/>
              </a:ext>
            </a:extLst>
          </p:cNvPr>
          <p:cNvCxnSpPr>
            <a:cxnSpLocks/>
          </p:cNvCxnSpPr>
          <p:nvPr/>
        </p:nvCxnSpPr>
        <p:spPr>
          <a:xfrm flipV="1">
            <a:off x="7573373" y="5283090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B0932F5-CD8E-4A68-BCA7-CFD27998A978}"/>
              </a:ext>
            </a:extLst>
          </p:cNvPr>
          <p:cNvCxnSpPr>
            <a:cxnSpLocks/>
          </p:cNvCxnSpPr>
          <p:nvPr/>
        </p:nvCxnSpPr>
        <p:spPr>
          <a:xfrm flipV="1">
            <a:off x="7629498" y="5301742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00797E2-72A6-4B52-A59B-57D6BA13DD0F}"/>
              </a:ext>
            </a:extLst>
          </p:cNvPr>
          <p:cNvCxnSpPr>
            <a:cxnSpLocks/>
          </p:cNvCxnSpPr>
          <p:nvPr/>
        </p:nvCxnSpPr>
        <p:spPr>
          <a:xfrm flipV="1">
            <a:off x="6756106" y="4313329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2B9A74-3098-41E7-B9EE-20F1525C1026}"/>
              </a:ext>
            </a:extLst>
          </p:cNvPr>
          <p:cNvCxnSpPr>
            <a:cxnSpLocks/>
          </p:cNvCxnSpPr>
          <p:nvPr/>
        </p:nvCxnSpPr>
        <p:spPr>
          <a:xfrm flipV="1">
            <a:off x="11023619" y="970116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9F05AE-4010-40A3-96A7-E73573D49A7E}"/>
              </a:ext>
            </a:extLst>
          </p:cNvPr>
          <p:cNvCxnSpPr>
            <a:cxnSpLocks/>
          </p:cNvCxnSpPr>
          <p:nvPr/>
        </p:nvCxnSpPr>
        <p:spPr>
          <a:xfrm flipV="1">
            <a:off x="11938802" y="1383881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67BF864-018D-4BD3-8316-7B513AA0F948}"/>
              </a:ext>
            </a:extLst>
          </p:cNvPr>
          <p:cNvCxnSpPr>
            <a:cxnSpLocks/>
          </p:cNvCxnSpPr>
          <p:nvPr/>
        </p:nvCxnSpPr>
        <p:spPr>
          <a:xfrm flipV="1">
            <a:off x="11777790" y="1850322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8A6B705-6834-4FAE-8373-4A10475B7EEA}"/>
              </a:ext>
            </a:extLst>
          </p:cNvPr>
          <p:cNvCxnSpPr>
            <a:cxnSpLocks/>
          </p:cNvCxnSpPr>
          <p:nvPr/>
        </p:nvCxnSpPr>
        <p:spPr>
          <a:xfrm flipV="1">
            <a:off x="11846657" y="2220071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5FD09D7-68C3-44E7-87C8-3862E1E37228}"/>
              </a:ext>
            </a:extLst>
          </p:cNvPr>
          <p:cNvCxnSpPr>
            <a:cxnSpLocks/>
          </p:cNvCxnSpPr>
          <p:nvPr/>
        </p:nvCxnSpPr>
        <p:spPr>
          <a:xfrm flipV="1">
            <a:off x="11912294" y="2216341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10A2597-7CE1-46D0-A5BB-C824DB06AF13}"/>
              </a:ext>
            </a:extLst>
          </p:cNvPr>
          <p:cNvCxnSpPr>
            <a:cxnSpLocks/>
          </p:cNvCxnSpPr>
          <p:nvPr/>
        </p:nvCxnSpPr>
        <p:spPr>
          <a:xfrm flipV="1">
            <a:off x="11421428" y="3478643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7034BD7-007B-4FAB-8B63-4AF0A3500A02}"/>
              </a:ext>
            </a:extLst>
          </p:cNvPr>
          <p:cNvCxnSpPr>
            <a:cxnSpLocks/>
          </p:cNvCxnSpPr>
          <p:nvPr/>
        </p:nvCxnSpPr>
        <p:spPr>
          <a:xfrm flipV="1">
            <a:off x="11138057" y="3960306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8BEC841-7643-4D9A-9ADE-C9A8A2BE8064}"/>
              </a:ext>
            </a:extLst>
          </p:cNvPr>
          <p:cNvCxnSpPr>
            <a:cxnSpLocks/>
          </p:cNvCxnSpPr>
          <p:nvPr/>
        </p:nvCxnSpPr>
        <p:spPr>
          <a:xfrm flipV="1">
            <a:off x="12000815" y="4316815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5DD2D2D-601A-40A7-8E4D-4F953ADBC01F}"/>
              </a:ext>
            </a:extLst>
          </p:cNvPr>
          <p:cNvCxnSpPr>
            <a:cxnSpLocks/>
          </p:cNvCxnSpPr>
          <p:nvPr/>
        </p:nvCxnSpPr>
        <p:spPr>
          <a:xfrm flipV="1">
            <a:off x="12054674" y="481809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3AB7643-01D0-4860-BEE7-FF84A929BB7D}"/>
              </a:ext>
            </a:extLst>
          </p:cNvPr>
          <p:cNvCxnSpPr>
            <a:cxnSpLocks/>
          </p:cNvCxnSpPr>
          <p:nvPr/>
        </p:nvCxnSpPr>
        <p:spPr>
          <a:xfrm flipV="1">
            <a:off x="12020075" y="477467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ADAC642-4DFC-4528-9691-930B953D68D9}"/>
              </a:ext>
            </a:extLst>
          </p:cNvPr>
          <p:cNvCxnSpPr>
            <a:cxnSpLocks/>
          </p:cNvCxnSpPr>
          <p:nvPr/>
        </p:nvCxnSpPr>
        <p:spPr>
          <a:xfrm>
            <a:off x="5629416" y="5236019"/>
            <a:ext cx="144876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ADA6266-14A8-4E34-9DDA-72C5A7ECC455}"/>
              </a:ext>
            </a:extLst>
          </p:cNvPr>
          <p:cNvCxnSpPr>
            <a:cxnSpLocks/>
          </p:cNvCxnSpPr>
          <p:nvPr/>
        </p:nvCxnSpPr>
        <p:spPr>
          <a:xfrm>
            <a:off x="8920523" y="4785954"/>
            <a:ext cx="2945788" cy="321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D08A93D-0D57-4790-AC77-A6F16885A609}"/>
              </a:ext>
            </a:extLst>
          </p:cNvPr>
          <p:cNvCxnSpPr>
            <a:cxnSpLocks/>
          </p:cNvCxnSpPr>
          <p:nvPr/>
        </p:nvCxnSpPr>
        <p:spPr>
          <a:xfrm>
            <a:off x="9045815" y="5215768"/>
            <a:ext cx="1580144" cy="2025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B96C48-AF4E-4E6A-A343-4DC6DBEF21A0}"/>
              </a:ext>
            </a:extLst>
          </p:cNvPr>
          <p:cNvCxnSpPr>
            <a:cxnSpLocks/>
          </p:cNvCxnSpPr>
          <p:nvPr/>
        </p:nvCxnSpPr>
        <p:spPr>
          <a:xfrm flipV="1">
            <a:off x="4647692" y="1375041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375AFF-D423-4843-B1FD-6D14B93BF677}"/>
              </a:ext>
            </a:extLst>
          </p:cNvPr>
          <p:cNvCxnSpPr>
            <a:cxnSpLocks/>
          </p:cNvCxnSpPr>
          <p:nvPr/>
        </p:nvCxnSpPr>
        <p:spPr>
          <a:xfrm flipV="1">
            <a:off x="5010597" y="98322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57F9CC0-4455-4492-B651-1FEBB2DDECC8}"/>
              </a:ext>
            </a:extLst>
          </p:cNvPr>
          <p:cNvCxnSpPr>
            <a:cxnSpLocks/>
          </p:cNvCxnSpPr>
          <p:nvPr/>
        </p:nvCxnSpPr>
        <p:spPr>
          <a:xfrm flipV="1">
            <a:off x="5010597" y="3941197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F06AFCC-20EA-47FC-A930-BABBE61DC962}"/>
              </a:ext>
            </a:extLst>
          </p:cNvPr>
          <p:cNvCxnSpPr>
            <a:cxnSpLocks/>
          </p:cNvCxnSpPr>
          <p:nvPr/>
        </p:nvCxnSpPr>
        <p:spPr>
          <a:xfrm flipV="1">
            <a:off x="5311776" y="4393369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71F68C-AB06-4A9E-9A64-68DF11AD581F}"/>
              </a:ext>
            </a:extLst>
          </p:cNvPr>
          <p:cNvCxnSpPr>
            <a:cxnSpLocks/>
          </p:cNvCxnSpPr>
          <p:nvPr/>
        </p:nvCxnSpPr>
        <p:spPr>
          <a:xfrm flipV="1">
            <a:off x="4586499" y="4838529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DA644F7-1A03-40F6-818F-196ABA244220}"/>
              </a:ext>
            </a:extLst>
          </p:cNvPr>
          <p:cNvCxnSpPr>
            <a:cxnSpLocks/>
          </p:cNvCxnSpPr>
          <p:nvPr/>
        </p:nvCxnSpPr>
        <p:spPr>
          <a:xfrm flipV="1">
            <a:off x="5067880" y="5242868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E6CE8FC-A06A-4FB6-A565-FF07B2081030}"/>
              </a:ext>
            </a:extLst>
          </p:cNvPr>
          <p:cNvCxnSpPr>
            <a:cxnSpLocks/>
          </p:cNvCxnSpPr>
          <p:nvPr/>
        </p:nvCxnSpPr>
        <p:spPr>
          <a:xfrm flipV="1">
            <a:off x="9765218" y="951584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B0D84CB-CCD8-48CF-8475-A199E067A38F}"/>
              </a:ext>
            </a:extLst>
          </p:cNvPr>
          <p:cNvCxnSpPr>
            <a:cxnSpLocks/>
          </p:cNvCxnSpPr>
          <p:nvPr/>
        </p:nvCxnSpPr>
        <p:spPr>
          <a:xfrm flipV="1">
            <a:off x="10288004" y="1391308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DB9AF34-1E0D-4300-A6D8-52924F5E64C1}"/>
              </a:ext>
            </a:extLst>
          </p:cNvPr>
          <p:cNvCxnSpPr>
            <a:cxnSpLocks/>
          </p:cNvCxnSpPr>
          <p:nvPr/>
        </p:nvCxnSpPr>
        <p:spPr>
          <a:xfrm flipV="1">
            <a:off x="10179759" y="1836386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2F2E1BB-F5BB-46E6-B7EC-C97B2DBBBF07}"/>
              </a:ext>
            </a:extLst>
          </p:cNvPr>
          <p:cNvCxnSpPr>
            <a:cxnSpLocks/>
          </p:cNvCxnSpPr>
          <p:nvPr/>
        </p:nvCxnSpPr>
        <p:spPr>
          <a:xfrm flipV="1">
            <a:off x="10212578" y="2210362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747431A-124C-4B4D-B2F5-E16AAAEC2528}"/>
              </a:ext>
            </a:extLst>
          </p:cNvPr>
          <p:cNvCxnSpPr>
            <a:cxnSpLocks/>
          </p:cNvCxnSpPr>
          <p:nvPr/>
        </p:nvCxnSpPr>
        <p:spPr>
          <a:xfrm flipV="1">
            <a:off x="9435491" y="3553765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AF49E8-DCEB-4738-8D31-F387B2B8126F}"/>
              </a:ext>
            </a:extLst>
          </p:cNvPr>
          <p:cNvCxnSpPr>
            <a:cxnSpLocks/>
          </p:cNvCxnSpPr>
          <p:nvPr/>
        </p:nvCxnSpPr>
        <p:spPr>
          <a:xfrm flipV="1">
            <a:off x="9643855" y="3926935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C9F5A84-A195-4252-BD53-653AA2CF8B95}"/>
              </a:ext>
            </a:extLst>
          </p:cNvPr>
          <p:cNvCxnSpPr>
            <a:cxnSpLocks/>
          </p:cNvCxnSpPr>
          <p:nvPr/>
        </p:nvCxnSpPr>
        <p:spPr>
          <a:xfrm flipV="1">
            <a:off x="10436688" y="3927593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429337B-E190-49FE-B95D-42B230D850C0}"/>
              </a:ext>
            </a:extLst>
          </p:cNvPr>
          <p:cNvCxnSpPr>
            <a:cxnSpLocks/>
          </p:cNvCxnSpPr>
          <p:nvPr/>
        </p:nvCxnSpPr>
        <p:spPr>
          <a:xfrm flipV="1">
            <a:off x="10400774" y="4340876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5084F3A-A195-47C0-A041-0368940BFFEC}"/>
              </a:ext>
            </a:extLst>
          </p:cNvPr>
          <p:cNvCxnSpPr>
            <a:cxnSpLocks/>
          </p:cNvCxnSpPr>
          <p:nvPr/>
        </p:nvCxnSpPr>
        <p:spPr>
          <a:xfrm flipV="1">
            <a:off x="10666103" y="4852895"/>
            <a:ext cx="177042" cy="46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82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8AFD1-1F2D-4F09-94CE-EF20279BE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" r="953" b="1539"/>
          <a:stretch/>
        </p:blipFill>
        <p:spPr>
          <a:xfrm>
            <a:off x="0" y="3348"/>
            <a:ext cx="121920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21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32232C9-337B-4299-977F-8E72324E6967}"/>
              </a:ext>
            </a:extLst>
          </p:cNvPr>
          <p:cNvSpPr txBox="1">
            <a:spLocks/>
          </p:cNvSpPr>
          <p:nvPr/>
        </p:nvSpPr>
        <p:spPr>
          <a:xfrm>
            <a:off x="1676400" y="621712"/>
            <a:ext cx="10515600" cy="724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EE413-87BF-4CA8-BD59-E704082C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585" y="1870457"/>
            <a:ext cx="2318828" cy="3560082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EED94636-F900-4152-B989-BD5018E1345A}"/>
              </a:ext>
            </a:extLst>
          </p:cNvPr>
          <p:cNvSpPr/>
          <p:nvPr/>
        </p:nvSpPr>
        <p:spPr>
          <a:xfrm>
            <a:off x="2039812" y="1518490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Bụ bẫm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8F6886D1-AA51-4006-83EF-02E39D51A89A}"/>
              </a:ext>
            </a:extLst>
          </p:cNvPr>
          <p:cNvSpPr/>
          <p:nvPr/>
        </p:nvSpPr>
        <p:spPr>
          <a:xfrm>
            <a:off x="2039812" y="2547412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4F6E7C7-6FDB-47CB-AFFA-E59F84BFBB93}"/>
              </a:ext>
            </a:extLst>
          </p:cNvPr>
          <p:cNvSpPr/>
          <p:nvPr/>
        </p:nvSpPr>
        <p:spPr>
          <a:xfrm>
            <a:off x="2039812" y="3576333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Dễ 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157B852-1144-42C1-A337-52D7C0F411DC}"/>
              </a:ext>
            </a:extLst>
          </p:cNvPr>
          <p:cNvSpPr/>
          <p:nvPr/>
        </p:nvSpPr>
        <p:spPr>
          <a:xfrm>
            <a:off x="2039812" y="4605254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90483C3B-F3D7-475B-916D-7C6C49A7D2EE}"/>
              </a:ext>
            </a:extLst>
          </p:cNvPr>
          <p:cNvSpPr/>
          <p:nvPr/>
        </p:nvSpPr>
        <p:spPr>
          <a:xfrm>
            <a:off x="2039811" y="5621476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F310C13A-A31C-4342-9AE6-6C845E0FD752}"/>
              </a:ext>
            </a:extLst>
          </p:cNvPr>
          <p:cNvSpPr/>
          <p:nvPr/>
        </p:nvSpPr>
        <p:spPr>
          <a:xfrm>
            <a:off x="7833361" y="1518491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9740104-0DE0-416D-8504-AC1D19849283}"/>
              </a:ext>
            </a:extLst>
          </p:cNvPr>
          <p:cNvSpPr/>
          <p:nvPr/>
        </p:nvSpPr>
        <p:spPr>
          <a:xfrm>
            <a:off x="7833360" y="2547412"/>
            <a:ext cx="2318828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4CBBDA67-3518-4553-BA34-A5722938717D}"/>
              </a:ext>
            </a:extLst>
          </p:cNvPr>
          <p:cNvSpPr/>
          <p:nvPr/>
        </p:nvSpPr>
        <p:spPr>
          <a:xfrm>
            <a:off x="7833359" y="3576333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C3E4EC6E-C783-4221-8244-7632B8178780}"/>
              </a:ext>
            </a:extLst>
          </p:cNvPr>
          <p:cNvSpPr/>
          <p:nvPr/>
        </p:nvSpPr>
        <p:spPr>
          <a:xfrm>
            <a:off x="7833358" y="4503436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4CD48CA5-E70D-4850-9628-636E10EDB727}"/>
              </a:ext>
            </a:extLst>
          </p:cNvPr>
          <p:cNvSpPr/>
          <p:nvPr/>
        </p:nvSpPr>
        <p:spPr>
          <a:xfrm>
            <a:off x="7901357" y="5430539"/>
            <a:ext cx="2250831" cy="70393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D471513-2098-4190-8BD0-9921691FFB36}"/>
              </a:ext>
            </a:extLst>
          </p:cNvPr>
          <p:cNvSpPr txBox="1">
            <a:spLocks/>
          </p:cNvSpPr>
          <p:nvPr/>
        </p:nvSpPr>
        <p:spPr>
          <a:xfrm>
            <a:off x="1186543" y="745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4CB26-3EA9-4407-BE94-2C58B354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81" y="1787236"/>
            <a:ext cx="2000529" cy="2819794"/>
          </a:xfrm>
          <a:prstGeom prst="snip2DiagRect">
            <a:avLst>
              <a:gd name="adj1" fmla="val 10388"/>
              <a:gd name="adj2" fmla="val 31210"/>
            </a:avLst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9CAE1E-17A3-4B5D-81BB-F5717467A1F1}"/>
              </a:ext>
            </a:extLst>
          </p:cNvPr>
          <p:cNvSpPr/>
          <p:nvPr/>
        </p:nvSpPr>
        <p:spPr>
          <a:xfrm>
            <a:off x="3890356" y="1787875"/>
            <a:ext cx="3616037" cy="87085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Bé Hà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524CBB-07B8-4661-B7E9-0EF8CC705904}"/>
              </a:ext>
            </a:extLst>
          </p:cNvPr>
          <p:cNvSpPr/>
          <p:nvPr/>
        </p:nvSpPr>
        <p:spPr>
          <a:xfrm>
            <a:off x="3890356" y="2574407"/>
            <a:ext cx="4662801" cy="87085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5A531F-25D7-483C-B779-5D32854D2FC4}"/>
              </a:ext>
            </a:extLst>
          </p:cNvPr>
          <p:cNvSpPr/>
          <p:nvPr/>
        </p:nvSpPr>
        <p:spPr>
          <a:xfrm>
            <a:off x="3748462" y="3329407"/>
            <a:ext cx="4662801" cy="87085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Trẻ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70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7636" y="1381012"/>
            <a:ext cx="2687623" cy="5474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785136" y="1599537"/>
            <a:ext cx="7026453" cy="2902794"/>
            <a:chOff x="838202" y="737756"/>
            <a:chExt cx="7619998" cy="5282044"/>
          </a:xfrm>
        </p:grpSpPr>
        <p:sp>
          <p:nvSpPr>
            <p:cNvPr id="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4" y="946960"/>
              <a:ext cx="7225992" cy="4863634"/>
            </a:xfrm>
            <a:prstGeom prst="roundRect">
              <a:avLst>
                <a:gd name="adj" fmla="val 1939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50694" y="2155818"/>
            <a:ext cx="52485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Vận</a:t>
            </a:r>
            <a:r>
              <a:rPr kumimoji="0" lang="en-GB" sz="8800" b="0" i="0" u="none" strike="noStrike" kern="1200" cap="none" spc="0" normalizeH="0" noProof="0" dirty="0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8800" b="0" i="0" u="none" strike="noStrike" kern="1200" cap="none" spc="0" normalizeH="0" noProof="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dụng</a:t>
            </a:r>
            <a:endParaRPr kumimoji="0" lang="en-GB" sz="8800" b="0" i="0" u="none" strike="noStrike" kern="1200" cap="none" spc="0" normalizeH="0" baseline="0" noProof="0" dirty="0">
              <a:ln w="19050">
                <a:solidFill>
                  <a:schemeClr val="tx1">
                    <a:lumMod val="50000"/>
                  </a:schemeClr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26" y="2602089"/>
            <a:ext cx="3260638" cy="2015212"/>
          </a:xfrm>
          <a:prstGeom prst="rect">
            <a:avLst/>
          </a:prstGeom>
        </p:spPr>
      </p:pic>
      <p:pic>
        <p:nvPicPr>
          <p:cNvPr id="11" name="Picture 7" descr="1-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828671"/>
            <a:ext cx="2104454" cy="18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6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26">
            <a:hlinkClick r:id="" action="ppaction://media"/>
            <a:extLst>
              <a:ext uri="{FF2B5EF4-FFF2-40B4-BE49-F238E27FC236}">
                <a16:creationId xmlns:a16="http://schemas.microsoft.com/office/drawing/2014/main" id="{C4C835BA-5B31-493B-B69F-82913925B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8" end="1922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1875" b="21875"/>
          <a:stretch>
            <a:fillRect/>
          </a:stretch>
        </p:blipFill>
        <p:spPr>
          <a:xfrm>
            <a:off x="0" y="-171173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10206" y="1700736"/>
            <a:ext cx="1119180" cy="21574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5030"/>
          <a:stretch>
            <a:fillRect/>
          </a:stretch>
        </p:blipFill>
        <p:spPr>
          <a:xfrm>
            <a:off x="-327073" y="5178375"/>
            <a:ext cx="2073157" cy="16907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074" y="391919"/>
            <a:ext cx="1284499" cy="22051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224819" y="25"/>
            <a:ext cx="848348" cy="15566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96096" y="5521881"/>
            <a:ext cx="628171" cy="981516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4854140C-8911-498D-B483-DC052C1EB2D0}"/>
              </a:ext>
            </a:extLst>
          </p:cNvPr>
          <p:cNvSpPr txBox="1"/>
          <p:nvPr/>
        </p:nvSpPr>
        <p:spPr>
          <a:xfrm>
            <a:off x="1789134" y="431824"/>
            <a:ext cx="8523383" cy="66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47"/>
              </a:lnSpc>
            </a:pPr>
            <a:r>
              <a:rPr lang="en-US" sz="4400" b="1">
                <a:solidFill>
                  <a:srgbClr val="6B3F6E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4400" b="1" dirty="0">
              <a:solidFill>
                <a:srgbClr val="6B3F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19749" y="2771127"/>
            <a:ext cx="8523383" cy="1510757"/>
            <a:chOff x="2777019" y="6016649"/>
            <a:chExt cx="12785074" cy="2266135"/>
          </a:xfrm>
        </p:grpSpPr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CB9413FF-F6E6-4B13-938A-9701486A9A72}"/>
                </a:ext>
              </a:extLst>
            </p:cNvPr>
            <p:cNvGrpSpPr/>
            <p:nvPr/>
          </p:nvGrpSpPr>
          <p:grpSpPr>
            <a:xfrm>
              <a:off x="2777019" y="6016649"/>
              <a:ext cx="12785074" cy="2266135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F17BFC2F-68F0-4BE8-BED7-AD0EFDF0BA3B}"/>
                  </a:ext>
                </a:extLst>
              </p:cNvPr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93AFF01E-2E26-4F58-AC17-A57673AC26BB}"/>
                  </a:ext>
                </a:extLst>
              </p:cNvPr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F4C655EE-4921-4042-9884-78DEE17F8A24}"/>
                </a:ext>
              </a:extLst>
            </p:cNvPr>
            <p:cNvSpPr txBox="1"/>
            <p:nvPr/>
          </p:nvSpPr>
          <p:spPr>
            <a:xfrm>
              <a:off x="3082903" y="6244581"/>
              <a:ext cx="12233299" cy="171851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2. Trả lời được các câu hỏi liên quan đến nội dung bài.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0421" y="4463401"/>
            <a:ext cx="8712012" cy="2251245"/>
            <a:chOff x="2739073" y="4083508"/>
            <a:chExt cx="12785074" cy="2202992"/>
          </a:xfrm>
        </p:grpSpPr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1DE2F8F4-6C49-4E97-A4C5-DC6B9EE27008}"/>
                </a:ext>
              </a:extLst>
            </p:cNvPr>
            <p:cNvGrpSpPr/>
            <p:nvPr/>
          </p:nvGrpSpPr>
          <p:grpSpPr>
            <a:xfrm>
              <a:off x="2739073" y="4083508"/>
              <a:ext cx="12785074" cy="2202992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210DFD58-78E2-4E15-929E-F0C59D165E7A}"/>
                  </a:ext>
                </a:extLst>
              </p:cNvPr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EE33C14D-C68F-423A-8562-6A1048086BE7}"/>
                  </a:ext>
                </a:extLst>
              </p:cNvPr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E39A0779-DED4-4798-8440-8CEEB6075AD6}"/>
                </a:ext>
              </a:extLst>
            </p:cNvPr>
            <p:cNvSpPr txBox="1"/>
            <p:nvPr/>
          </p:nvSpPr>
          <p:spPr>
            <a:xfrm>
              <a:off x="3045144" y="4382569"/>
              <a:ext cx="12087390" cy="162637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3. Hiểu nội dung của từng khổ thơ, hiểu tình cảm yêu thương của bạn nhỏ dành cho em bé.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90F230-B952-45B6-B329-FF30C38D5BA5}"/>
              </a:ext>
            </a:extLst>
          </p:cNvPr>
          <p:cNvGrpSpPr/>
          <p:nvPr/>
        </p:nvGrpSpPr>
        <p:grpSpPr>
          <a:xfrm>
            <a:off x="1829235" y="1334374"/>
            <a:ext cx="8523383" cy="1176538"/>
            <a:chOff x="1829235" y="1424314"/>
            <a:chExt cx="8523383" cy="1176538"/>
          </a:xfrm>
        </p:grpSpPr>
        <p:grpSp>
          <p:nvGrpSpPr>
            <p:cNvPr id="12" name="Group 12"/>
            <p:cNvGrpSpPr/>
            <p:nvPr/>
          </p:nvGrpSpPr>
          <p:grpSpPr>
            <a:xfrm>
              <a:off x="1829235" y="1433577"/>
              <a:ext cx="8523383" cy="1167275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219AABA5-4994-48C2-AC7B-100B86A7E5F8}"/>
                </a:ext>
              </a:extLst>
            </p:cNvPr>
            <p:cNvSpPr txBox="1"/>
            <p:nvPr/>
          </p:nvSpPr>
          <p:spPr>
            <a:xfrm>
              <a:off x="2064557" y="1424314"/>
              <a:ext cx="8217273" cy="114928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1. Đọc đúng, rõ ràng bài thơ. Biết ngắt hơi ở chỗ có dấu câu, chỗ ngắt nhịp thơ.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13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7636" y="1381012"/>
            <a:ext cx="2687623" cy="5474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785136" y="443883"/>
            <a:ext cx="7026453" cy="4058448"/>
            <a:chOff x="838202" y="737756"/>
            <a:chExt cx="7619998" cy="5282044"/>
          </a:xfrm>
        </p:grpSpPr>
        <p:sp>
          <p:nvSpPr>
            <p:cNvPr id="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4" y="946960"/>
              <a:ext cx="7225992" cy="4863634"/>
            </a:xfrm>
            <a:prstGeom prst="roundRect">
              <a:avLst>
                <a:gd name="adj" fmla="val 1939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59866" y="1055150"/>
            <a:ext cx="6360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Định</a:t>
            </a:r>
            <a:r>
              <a:rPr lang="en-GB" sz="8000" dirty="0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 </a:t>
            </a:r>
            <a:r>
              <a:rPr lang="en-GB" sz="800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hướng</a:t>
            </a:r>
            <a:r>
              <a:rPr lang="en-GB" sz="8000" dirty="0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 </a:t>
            </a:r>
            <a:r>
              <a:rPr lang="en-GB" sz="800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tiếp</a:t>
            </a:r>
            <a:r>
              <a:rPr lang="en-GB" sz="8000" dirty="0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 </a:t>
            </a:r>
            <a:r>
              <a:rPr lang="en-GB" sz="8000" dirty="0" err="1" smtClean="0">
                <a:ln w="19050"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theo</a:t>
            </a:r>
            <a:endParaRPr kumimoji="0" lang="en-GB" sz="8000" b="0" i="0" u="none" strike="noStrike" kern="1200" cap="none" spc="0" normalizeH="0" baseline="0" noProof="0" dirty="0">
              <a:ln w="19050">
                <a:solidFill>
                  <a:schemeClr val="tx1">
                    <a:lumMod val="50000"/>
                  </a:schemeClr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26" y="2602089"/>
            <a:ext cx="3260638" cy="2015212"/>
          </a:xfrm>
          <a:prstGeom prst="rect">
            <a:avLst/>
          </a:prstGeom>
        </p:spPr>
      </p:pic>
      <p:pic>
        <p:nvPicPr>
          <p:cNvPr id="11" name="Picture 7" descr="1-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4828671"/>
            <a:ext cx="2104454" cy="18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63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F2D13-2161-471B-AC5B-D5179428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 b="1697"/>
          <a:stretch/>
        </p:blipFill>
        <p:spPr>
          <a:xfrm>
            <a:off x="-47297" y="1674"/>
            <a:ext cx="12192000" cy="685632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FE729B03-28FC-4238-9BA5-D1D7D59CA584}"/>
              </a:ext>
            </a:extLst>
          </p:cNvPr>
          <p:cNvSpPr/>
          <p:nvPr/>
        </p:nvSpPr>
        <p:spPr>
          <a:xfrm rot="627514">
            <a:off x="8140566" y="-105130"/>
            <a:ext cx="4017636" cy="17395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0572967-3FF1-49B8-9065-2A92E1486C2C}"/>
              </a:ext>
            </a:extLst>
          </p:cNvPr>
          <p:cNvSpPr txBox="1"/>
          <p:nvPr/>
        </p:nvSpPr>
        <p:spPr>
          <a:xfrm rot="473526">
            <a:off x="8634213" y="271040"/>
            <a:ext cx="3586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CD272-116B-44A2-9C55-DA4BDE932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" b="2342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1875" b="21875"/>
          <a:stretch>
            <a:fillRect/>
          </a:stretch>
        </p:blipFill>
        <p:spPr>
          <a:xfrm>
            <a:off x="0" y="-171173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10206" y="1700736"/>
            <a:ext cx="1119180" cy="21574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5030"/>
          <a:stretch>
            <a:fillRect/>
          </a:stretch>
        </p:blipFill>
        <p:spPr>
          <a:xfrm>
            <a:off x="-327073" y="5178375"/>
            <a:ext cx="2073157" cy="16907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074" y="391919"/>
            <a:ext cx="1284499" cy="22051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224819" y="25"/>
            <a:ext cx="848348" cy="15566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96096" y="5521881"/>
            <a:ext cx="628171" cy="981516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4854140C-8911-498D-B483-DC052C1EB2D0}"/>
              </a:ext>
            </a:extLst>
          </p:cNvPr>
          <p:cNvSpPr txBox="1"/>
          <p:nvPr/>
        </p:nvSpPr>
        <p:spPr>
          <a:xfrm>
            <a:off x="1789134" y="431824"/>
            <a:ext cx="8523383" cy="66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47"/>
              </a:lnSpc>
            </a:pPr>
            <a:r>
              <a:rPr lang="en-US" sz="4400" b="1">
                <a:solidFill>
                  <a:srgbClr val="6B3F6E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4400" b="1" dirty="0">
              <a:solidFill>
                <a:srgbClr val="6B3F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19749" y="2771127"/>
            <a:ext cx="8523383" cy="1510757"/>
            <a:chOff x="2777019" y="6016649"/>
            <a:chExt cx="12785074" cy="2266135"/>
          </a:xfrm>
        </p:grpSpPr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CB9413FF-F6E6-4B13-938A-9701486A9A72}"/>
                </a:ext>
              </a:extLst>
            </p:cNvPr>
            <p:cNvGrpSpPr/>
            <p:nvPr/>
          </p:nvGrpSpPr>
          <p:grpSpPr>
            <a:xfrm>
              <a:off x="2777019" y="6016649"/>
              <a:ext cx="12785074" cy="2266135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F17BFC2F-68F0-4BE8-BED7-AD0EFDF0BA3B}"/>
                  </a:ext>
                </a:extLst>
              </p:cNvPr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93AFF01E-2E26-4F58-AC17-A57673AC26BB}"/>
                  </a:ext>
                </a:extLst>
              </p:cNvPr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F4C655EE-4921-4042-9884-78DEE17F8A24}"/>
                </a:ext>
              </a:extLst>
            </p:cNvPr>
            <p:cNvSpPr txBox="1"/>
            <p:nvPr/>
          </p:nvSpPr>
          <p:spPr>
            <a:xfrm>
              <a:off x="3082903" y="6244581"/>
              <a:ext cx="12233299" cy="171851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2. Trả lời được các câu hỏi liên quan đến nội dung bài.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0421" y="4463401"/>
            <a:ext cx="8712012" cy="2251245"/>
            <a:chOff x="2739073" y="4083508"/>
            <a:chExt cx="12785074" cy="2202992"/>
          </a:xfrm>
        </p:grpSpPr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1DE2F8F4-6C49-4E97-A4C5-DC6B9EE27008}"/>
                </a:ext>
              </a:extLst>
            </p:cNvPr>
            <p:cNvGrpSpPr/>
            <p:nvPr/>
          </p:nvGrpSpPr>
          <p:grpSpPr>
            <a:xfrm>
              <a:off x="2739073" y="4083508"/>
              <a:ext cx="12785074" cy="2202992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210DFD58-78E2-4E15-929E-F0C59D165E7A}"/>
                  </a:ext>
                </a:extLst>
              </p:cNvPr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EE33C14D-C68F-423A-8562-6A1048086BE7}"/>
                  </a:ext>
                </a:extLst>
              </p:cNvPr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E39A0779-DED4-4798-8440-8CEEB6075AD6}"/>
                </a:ext>
              </a:extLst>
            </p:cNvPr>
            <p:cNvSpPr txBox="1"/>
            <p:nvPr/>
          </p:nvSpPr>
          <p:spPr>
            <a:xfrm>
              <a:off x="3045144" y="4382569"/>
              <a:ext cx="12087390" cy="1626370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3. Hiểu nội dung của từng khổ thơ, hiểu tình cảm yêu thương của bạn nhỏ dành cho em bé.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90F230-B952-45B6-B329-FF30C38D5BA5}"/>
              </a:ext>
            </a:extLst>
          </p:cNvPr>
          <p:cNvGrpSpPr/>
          <p:nvPr/>
        </p:nvGrpSpPr>
        <p:grpSpPr>
          <a:xfrm>
            <a:off x="1829235" y="1334374"/>
            <a:ext cx="8523383" cy="1176538"/>
            <a:chOff x="1829235" y="1424314"/>
            <a:chExt cx="8523383" cy="1176538"/>
          </a:xfrm>
        </p:grpSpPr>
        <p:grpSp>
          <p:nvGrpSpPr>
            <p:cNvPr id="12" name="Group 12"/>
            <p:cNvGrpSpPr/>
            <p:nvPr/>
          </p:nvGrpSpPr>
          <p:grpSpPr>
            <a:xfrm>
              <a:off x="1829235" y="1433577"/>
              <a:ext cx="8523383" cy="1167275"/>
              <a:chOff x="0" y="0"/>
              <a:chExt cx="3423190" cy="864401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3" name="Freeform 13"/>
              <p:cNvSpPr/>
              <p:nvPr/>
            </p:nvSpPr>
            <p:spPr>
              <a:xfrm>
                <a:off x="10160" y="16510"/>
                <a:ext cx="3400330" cy="836461"/>
              </a:xfrm>
              <a:custGeom>
                <a:avLst/>
                <a:gdLst/>
                <a:ahLst/>
                <a:cxnLst/>
                <a:rect l="l" t="t" r="r" b="b"/>
                <a:pathLst>
                  <a:path w="3400330" h="836461">
                    <a:moveTo>
                      <a:pt x="3400330" y="836461"/>
                    </a:moveTo>
                    <a:lnTo>
                      <a:pt x="0" y="828841"/>
                    </a:lnTo>
                    <a:lnTo>
                      <a:pt x="0" y="303334"/>
                    </a:lnTo>
                    <a:lnTo>
                      <a:pt x="17780" y="19050"/>
                    </a:lnTo>
                    <a:lnTo>
                      <a:pt x="1693515" y="0"/>
                    </a:lnTo>
                    <a:lnTo>
                      <a:pt x="3381280" y="508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3429540" cy="863131"/>
              </a:xfrm>
              <a:custGeom>
                <a:avLst/>
                <a:gdLst/>
                <a:ahLst/>
                <a:cxnLst/>
                <a:rect l="l" t="t" r="r" b="b"/>
                <a:pathLst>
                  <a:path w="3429540" h="863131">
                    <a:moveTo>
                      <a:pt x="3395250" y="21590"/>
                    </a:moveTo>
                    <a:cubicBezTo>
                      <a:pt x="3396520" y="34290"/>
                      <a:pt x="3396520" y="44450"/>
                      <a:pt x="3397790" y="54610"/>
                    </a:cubicBezTo>
                    <a:cubicBezTo>
                      <a:pt x="3400330" y="75746"/>
                      <a:pt x="3401600" y="92255"/>
                      <a:pt x="3404140" y="108175"/>
                    </a:cubicBezTo>
                    <a:cubicBezTo>
                      <a:pt x="3404140" y="131170"/>
                      <a:pt x="3416840" y="584577"/>
                      <a:pt x="3423190" y="607571"/>
                    </a:cubicBezTo>
                    <a:cubicBezTo>
                      <a:pt x="3429540" y="642358"/>
                      <a:pt x="3425730" y="677735"/>
                      <a:pt x="3425730" y="712521"/>
                    </a:cubicBezTo>
                    <a:cubicBezTo>
                      <a:pt x="3425730" y="743181"/>
                      <a:pt x="3427000" y="771482"/>
                      <a:pt x="3428270" y="802171"/>
                    </a:cubicBezTo>
                    <a:cubicBezTo>
                      <a:pt x="3428270" y="823761"/>
                      <a:pt x="3428270" y="837731"/>
                      <a:pt x="3428270" y="861861"/>
                    </a:cubicBezTo>
                    <a:cubicBezTo>
                      <a:pt x="3405410" y="861861"/>
                      <a:pt x="3385090" y="863131"/>
                      <a:pt x="3359207" y="861861"/>
                    </a:cubicBezTo>
                    <a:cubicBezTo>
                      <a:pt x="3188249" y="856781"/>
                      <a:pt x="3014660" y="863131"/>
                      <a:pt x="2843701" y="858051"/>
                    </a:cubicBezTo>
                    <a:cubicBezTo>
                      <a:pt x="2741126" y="854241"/>
                      <a:pt x="2641181" y="856781"/>
                      <a:pt x="2538606" y="854241"/>
                    </a:cubicBezTo>
                    <a:cubicBezTo>
                      <a:pt x="2491264" y="852971"/>
                      <a:pt x="2443922" y="851701"/>
                      <a:pt x="2396579" y="850431"/>
                    </a:cubicBezTo>
                    <a:cubicBezTo>
                      <a:pt x="2367648" y="850431"/>
                      <a:pt x="2341346" y="851701"/>
                      <a:pt x="2312415" y="851701"/>
                    </a:cubicBezTo>
                    <a:cubicBezTo>
                      <a:pt x="2238771" y="850431"/>
                      <a:pt x="2036251" y="851701"/>
                      <a:pt x="1962608" y="850431"/>
                    </a:cubicBezTo>
                    <a:cubicBezTo>
                      <a:pt x="1910005" y="849161"/>
                      <a:pt x="857953" y="858051"/>
                      <a:pt x="805350" y="856781"/>
                    </a:cubicBezTo>
                    <a:cubicBezTo>
                      <a:pt x="792199" y="856781"/>
                      <a:pt x="776419" y="858051"/>
                      <a:pt x="763268" y="858051"/>
                    </a:cubicBezTo>
                    <a:cubicBezTo>
                      <a:pt x="731706" y="858051"/>
                      <a:pt x="702775" y="859321"/>
                      <a:pt x="671213" y="859321"/>
                    </a:cubicBezTo>
                    <a:cubicBezTo>
                      <a:pt x="592309" y="859321"/>
                      <a:pt x="516036" y="858051"/>
                      <a:pt x="437132" y="856781"/>
                    </a:cubicBezTo>
                    <a:cubicBezTo>
                      <a:pt x="389789" y="855511"/>
                      <a:pt x="342447" y="854241"/>
                      <a:pt x="297735" y="852971"/>
                    </a:cubicBezTo>
                    <a:cubicBezTo>
                      <a:pt x="213571" y="851701"/>
                      <a:pt x="129406" y="850431"/>
                      <a:pt x="48260" y="850431"/>
                    </a:cubicBezTo>
                    <a:cubicBezTo>
                      <a:pt x="38100" y="850431"/>
                      <a:pt x="29210" y="850431"/>
                      <a:pt x="19050" y="849161"/>
                    </a:cubicBezTo>
                    <a:cubicBezTo>
                      <a:pt x="10160" y="847891"/>
                      <a:pt x="5080" y="841541"/>
                      <a:pt x="7620" y="832651"/>
                    </a:cubicBezTo>
                    <a:cubicBezTo>
                      <a:pt x="16510" y="800962"/>
                      <a:pt x="12700" y="786222"/>
                      <a:pt x="11430" y="770892"/>
                    </a:cubicBezTo>
                    <a:cubicBezTo>
                      <a:pt x="10160" y="739643"/>
                      <a:pt x="6350" y="708984"/>
                      <a:pt x="7620" y="677735"/>
                    </a:cubicBezTo>
                    <a:cubicBezTo>
                      <a:pt x="5080" y="638821"/>
                      <a:pt x="0" y="157112"/>
                      <a:pt x="7620" y="117609"/>
                    </a:cubicBezTo>
                    <a:cubicBezTo>
                      <a:pt x="8890" y="109944"/>
                      <a:pt x="7620" y="101689"/>
                      <a:pt x="8890" y="94024"/>
                    </a:cubicBezTo>
                    <a:cubicBezTo>
                      <a:pt x="10160" y="81643"/>
                      <a:pt x="12700" y="6808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3653" y="30480"/>
                      <a:pt x="105735" y="29210"/>
                    </a:cubicBezTo>
                    <a:cubicBezTo>
                      <a:pt x="176749" y="25400"/>
                      <a:pt x="247762" y="22860"/>
                      <a:pt x="321406" y="20320"/>
                    </a:cubicBezTo>
                    <a:cubicBezTo>
                      <a:pt x="371379" y="17780"/>
                      <a:pt x="421351" y="16510"/>
                      <a:pt x="468693" y="13970"/>
                    </a:cubicBezTo>
                    <a:cubicBezTo>
                      <a:pt x="516036" y="11430"/>
                      <a:pt x="566008" y="8890"/>
                      <a:pt x="613351" y="8890"/>
                    </a:cubicBezTo>
                    <a:cubicBezTo>
                      <a:pt x="665953" y="7620"/>
                      <a:pt x="718556" y="10160"/>
                      <a:pt x="771158" y="8890"/>
                    </a:cubicBezTo>
                    <a:cubicBezTo>
                      <a:pt x="836912" y="8890"/>
                      <a:pt x="2028361" y="6350"/>
                      <a:pt x="2094114" y="5080"/>
                    </a:cubicBezTo>
                    <a:cubicBezTo>
                      <a:pt x="2157237" y="3810"/>
                      <a:pt x="2220360" y="2540"/>
                      <a:pt x="2286114" y="2540"/>
                    </a:cubicBezTo>
                    <a:cubicBezTo>
                      <a:pt x="2393949" y="1270"/>
                      <a:pt x="2499154" y="0"/>
                      <a:pt x="2606990" y="0"/>
                    </a:cubicBezTo>
                    <a:cubicBezTo>
                      <a:pt x="2651702" y="0"/>
                      <a:pt x="2699044" y="2540"/>
                      <a:pt x="2743757" y="2540"/>
                    </a:cubicBezTo>
                    <a:cubicBezTo>
                      <a:pt x="2867373" y="3810"/>
                      <a:pt x="2993619" y="5080"/>
                      <a:pt x="3117235" y="7620"/>
                    </a:cubicBezTo>
                    <a:cubicBezTo>
                      <a:pt x="3182988" y="8890"/>
                      <a:pt x="3248742" y="12700"/>
                      <a:pt x="3314495" y="16510"/>
                    </a:cubicBezTo>
                    <a:cubicBezTo>
                      <a:pt x="3330276" y="16510"/>
                      <a:pt x="3346056" y="16510"/>
                      <a:pt x="3359207" y="16510"/>
                    </a:cubicBezTo>
                    <a:cubicBezTo>
                      <a:pt x="3376200" y="17780"/>
                      <a:pt x="3385090" y="20320"/>
                      <a:pt x="3395250" y="21590"/>
                    </a:cubicBezTo>
                    <a:close/>
                    <a:moveTo>
                      <a:pt x="3405410" y="845351"/>
                    </a:moveTo>
                    <a:cubicBezTo>
                      <a:pt x="3406680" y="828841"/>
                      <a:pt x="3407950" y="816141"/>
                      <a:pt x="3407950" y="803441"/>
                    </a:cubicBezTo>
                    <a:cubicBezTo>
                      <a:pt x="3406680" y="768534"/>
                      <a:pt x="3405410" y="737285"/>
                      <a:pt x="3405410" y="703677"/>
                    </a:cubicBezTo>
                    <a:cubicBezTo>
                      <a:pt x="3405410" y="688348"/>
                      <a:pt x="3407950" y="673018"/>
                      <a:pt x="3406680" y="657688"/>
                    </a:cubicBezTo>
                    <a:cubicBezTo>
                      <a:pt x="3406680" y="643537"/>
                      <a:pt x="3405410" y="628797"/>
                      <a:pt x="3404140" y="614647"/>
                    </a:cubicBezTo>
                    <a:cubicBezTo>
                      <a:pt x="3399060" y="592831"/>
                      <a:pt x="3387630" y="141193"/>
                      <a:pt x="3387630" y="119377"/>
                    </a:cubicBezTo>
                    <a:cubicBezTo>
                      <a:pt x="3385090" y="101100"/>
                      <a:pt x="3382550" y="82232"/>
                      <a:pt x="3380010" y="63500"/>
                    </a:cubicBezTo>
                    <a:cubicBezTo>
                      <a:pt x="3378740" y="44450"/>
                      <a:pt x="3377470" y="43180"/>
                      <a:pt x="3351317" y="41910"/>
                    </a:cubicBezTo>
                    <a:cubicBezTo>
                      <a:pt x="3343426" y="41910"/>
                      <a:pt x="3338166" y="41910"/>
                      <a:pt x="3330276" y="40640"/>
                    </a:cubicBezTo>
                    <a:cubicBezTo>
                      <a:pt x="3264523" y="36830"/>
                      <a:pt x="3196139" y="31750"/>
                      <a:pt x="3130386" y="30480"/>
                    </a:cubicBezTo>
                    <a:cubicBezTo>
                      <a:pt x="2969948" y="26670"/>
                      <a:pt x="2806880" y="25400"/>
                      <a:pt x="2646442" y="22860"/>
                    </a:cubicBezTo>
                    <a:cubicBezTo>
                      <a:pt x="2622770" y="22860"/>
                      <a:pt x="2596469" y="22860"/>
                      <a:pt x="2572798" y="22860"/>
                    </a:cubicBezTo>
                    <a:cubicBezTo>
                      <a:pt x="2533346" y="22860"/>
                      <a:pt x="2493894" y="22860"/>
                      <a:pt x="2457072" y="22860"/>
                    </a:cubicBezTo>
                    <a:cubicBezTo>
                      <a:pt x="2372908" y="22860"/>
                      <a:pt x="2288744" y="22860"/>
                      <a:pt x="2207210" y="24130"/>
                    </a:cubicBezTo>
                    <a:cubicBezTo>
                      <a:pt x="2136196" y="25400"/>
                      <a:pt x="939487" y="29210"/>
                      <a:pt x="868473" y="29210"/>
                    </a:cubicBezTo>
                    <a:cubicBezTo>
                      <a:pt x="752748" y="29210"/>
                      <a:pt x="637022" y="26670"/>
                      <a:pt x="521296" y="33020"/>
                    </a:cubicBezTo>
                    <a:cubicBezTo>
                      <a:pt x="460803" y="36830"/>
                      <a:pt x="402940" y="36830"/>
                      <a:pt x="345077" y="38100"/>
                    </a:cubicBezTo>
                    <a:cubicBezTo>
                      <a:pt x="245132" y="41910"/>
                      <a:pt x="145187" y="45720"/>
                      <a:pt x="49530" y="50800"/>
                    </a:cubicBezTo>
                    <a:cubicBezTo>
                      <a:pt x="36830" y="50800"/>
                      <a:pt x="34290" y="53340"/>
                      <a:pt x="33020" y="66313"/>
                    </a:cubicBezTo>
                    <a:cubicBezTo>
                      <a:pt x="31750" y="76926"/>
                      <a:pt x="31750" y="87539"/>
                      <a:pt x="30480" y="98152"/>
                    </a:cubicBezTo>
                    <a:cubicBezTo>
                      <a:pt x="29210" y="115840"/>
                      <a:pt x="26670" y="132938"/>
                      <a:pt x="25400" y="150627"/>
                    </a:cubicBezTo>
                    <a:cubicBezTo>
                      <a:pt x="20320" y="169494"/>
                      <a:pt x="26670" y="630566"/>
                      <a:pt x="29210" y="649433"/>
                    </a:cubicBezTo>
                    <a:cubicBezTo>
                      <a:pt x="29210" y="669480"/>
                      <a:pt x="29210" y="690116"/>
                      <a:pt x="30480" y="710163"/>
                    </a:cubicBezTo>
                    <a:cubicBezTo>
                      <a:pt x="30480" y="724903"/>
                      <a:pt x="33020" y="739643"/>
                      <a:pt x="33020" y="754383"/>
                    </a:cubicBezTo>
                    <a:cubicBezTo>
                      <a:pt x="33020" y="770303"/>
                      <a:pt x="33020" y="786222"/>
                      <a:pt x="31750" y="803441"/>
                    </a:cubicBezTo>
                    <a:cubicBezTo>
                      <a:pt x="31750" y="807251"/>
                      <a:pt x="31750" y="809791"/>
                      <a:pt x="31750" y="813601"/>
                    </a:cubicBezTo>
                    <a:cubicBezTo>
                      <a:pt x="31750" y="823761"/>
                      <a:pt x="35560" y="827571"/>
                      <a:pt x="44450" y="827571"/>
                    </a:cubicBezTo>
                    <a:cubicBezTo>
                      <a:pt x="68913" y="827571"/>
                      <a:pt x="105735" y="828841"/>
                      <a:pt x="139927" y="828841"/>
                    </a:cubicBezTo>
                    <a:cubicBezTo>
                      <a:pt x="189900" y="828841"/>
                      <a:pt x="242502" y="826301"/>
                      <a:pt x="292475" y="828841"/>
                    </a:cubicBezTo>
                    <a:cubicBezTo>
                      <a:pt x="374009" y="832651"/>
                      <a:pt x="455543" y="835191"/>
                      <a:pt x="537077" y="833921"/>
                    </a:cubicBezTo>
                    <a:cubicBezTo>
                      <a:pt x="589679" y="832651"/>
                      <a:pt x="639652" y="835191"/>
                      <a:pt x="692255" y="835191"/>
                    </a:cubicBezTo>
                    <a:cubicBezTo>
                      <a:pt x="768528" y="835191"/>
                      <a:pt x="844802" y="833921"/>
                      <a:pt x="921076" y="835191"/>
                    </a:cubicBezTo>
                    <a:cubicBezTo>
                      <a:pt x="1034172" y="836461"/>
                      <a:pt x="2275593" y="826301"/>
                      <a:pt x="2391319" y="828841"/>
                    </a:cubicBezTo>
                    <a:cubicBezTo>
                      <a:pt x="2441291" y="830111"/>
                      <a:pt x="2491264" y="831381"/>
                      <a:pt x="2538606" y="831381"/>
                    </a:cubicBezTo>
                    <a:cubicBezTo>
                      <a:pt x="2625401" y="833921"/>
                      <a:pt x="2709565" y="830111"/>
                      <a:pt x="2796359" y="833921"/>
                    </a:cubicBezTo>
                    <a:cubicBezTo>
                      <a:pt x="2867373" y="836461"/>
                      <a:pt x="2938386" y="836461"/>
                      <a:pt x="3009400" y="839001"/>
                    </a:cubicBezTo>
                    <a:cubicBezTo>
                      <a:pt x="3114605" y="842811"/>
                      <a:pt x="3219810" y="845351"/>
                      <a:pt x="3325015" y="846621"/>
                    </a:cubicBezTo>
                    <a:cubicBezTo>
                      <a:pt x="3364467" y="846621"/>
                      <a:pt x="3385090" y="845351"/>
                      <a:pt x="3405410" y="84535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219AABA5-4994-48C2-AC7B-100B86A7E5F8}"/>
                </a:ext>
              </a:extLst>
            </p:cNvPr>
            <p:cNvSpPr txBox="1"/>
            <p:nvPr/>
          </p:nvSpPr>
          <p:spPr>
            <a:xfrm>
              <a:off x="2064557" y="1424314"/>
              <a:ext cx="8217273" cy="114928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1. Đọc đúng, rõ ràng bài thơ. Biết ngắt hơi ở chỗ có dấu câu, chỗ ngắt nhịp thơ.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FD6F5-A383-4E04-AACF-3C1EE3728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7" b="1912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5"/>
          <a:stretch/>
        </p:blipFill>
        <p:spPr>
          <a:xfrm>
            <a:off x="0" y="-18766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3298" y="882603"/>
            <a:ext cx="4816549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chẫm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5781" y="882602"/>
            <a:ext cx="4816549" cy="572457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y?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635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3441" y="213514"/>
            <a:ext cx="875549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MANG VỀ YÊU THƯƠNG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66856" y="198988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817647" y="407397"/>
              <a:ext cx="20414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954AC-F9B2-47F8-AAEC-F84E255F4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59" y="970116"/>
            <a:ext cx="396879" cy="375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7A4264-CA4B-4A79-9280-D490B8F1A1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36" y="3808780"/>
            <a:ext cx="391832" cy="3918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38EEEA-5919-4AB5-B202-E82941CB0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72" y="970116"/>
            <a:ext cx="387950" cy="3879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F3D3BA-9A50-41FF-A41C-66CBE55FABB1}"/>
              </a:ext>
            </a:extLst>
          </p:cNvPr>
          <p:cNvGrpSpPr/>
          <p:nvPr/>
        </p:nvGrpSpPr>
        <p:grpSpPr>
          <a:xfrm>
            <a:off x="7515181" y="3501452"/>
            <a:ext cx="446177" cy="646330"/>
            <a:chOff x="3445636" y="3003476"/>
            <a:chExt cx="264932" cy="53459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C5B839-E726-46E2-8928-6A33FAC96A9E}"/>
                </a:ext>
              </a:extLst>
            </p:cNvPr>
            <p:cNvSpPr/>
            <p:nvPr/>
          </p:nvSpPr>
          <p:spPr>
            <a:xfrm>
              <a:off x="3445636" y="3057836"/>
              <a:ext cx="264932" cy="325168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6BA2F6-7C63-4C9F-8C44-A07030201A42}"/>
                </a:ext>
              </a:extLst>
            </p:cNvPr>
            <p:cNvSpPr/>
            <p:nvPr/>
          </p:nvSpPr>
          <p:spPr>
            <a:xfrm rot="21163024">
              <a:off x="3454744" y="3003476"/>
              <a:ext cx="246715" cy="534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4E0163-A756-4E2B-B76A-00B8486F73EC}"/>
              </a:ext>
            </a:extLst>
          </p:cNvPr>
          <p:cNvGrpSpPr/>
          <p:nvPr/>
        </p:nvGrpSpPr>
        <p:grpSpPr>
          <a:xfrm>
            <a:off x="-76196" y="323405"/>
            <a:ext cx="3217155" cy="2722208"/>
            <a:chOff x="-66856" y="198988"/>
            <a:chExt cx="3217155" cy="2722208"/>
          </a:xfrm>
        </p:grpSpPr>
        <p:pic>
          <p:nvPicPr>
            <p:cNvPr id="16" name="图片 39">
              <a:extLst>
                <a:ext uri="{FF2B5EF4-FFF2-40B4-BE49-F238E27FC236}">
                  <a16:creationId xmlns:a16="http://schemas.microsoft.com/office/drawing/2014/main" id="{88CF5762-41E1-4F5A-91AB-F519D3FE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3F2429-131B-4A70-A673-6975DD4C96F7}"/>
                </a:ext>
              </a:extLst>
            </p:cNvPr>
            <p:cNvSpPr txBox="1"/>
            <p:nvPr/>
          </p:nvSpPr>
          <p:spPr>
            <a:xfrm rot="19815718">
              <a:off x="817647" y="407397"/>
              <a:ext cx="20414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đoạn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70AD91-AC3F-4D02-A694-D5919FC46C5C}"/>
              </a:ext>
            </a:extLst>
          </p:cNvPr>
          <p:cNvGrpSpPr/>
          <p:nvPr/>
        </p:nvGrpSpPr>
        <p:grpSpPr>
          <a:xfrm>
            <a:off x="-66857" y="207114"/>
            <a:ext cx="3217155" cy="2722208"/>
            <a:chOff x="-66856" y="198988"/>
            <a:chExt cx="3217155" cy="2722208"/>
          </a:xfrm>
        </p:grpSpPr>
        <p:pic>
          <p:nvPicPr>
            <p:cNvPr id="25" name="图片 39">
              <a:extLst>
                <a:ext uri="{FF2B5EF4-FFF2-40B4-BE49-F238E27FC236}">
                  <a16:creationId xmlns:a16="http://schemas.microsoft.com/office/drawing/2014/main" id="{DAE99904-DD52-495A-B21B-2A778EF8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C4267B-7057-4119-A20B-4883A6799764}"/>
                </a:ext>
              </a:extLst>
            </p:cNvPr>
            <p:cNvSpPr txBox="1"/>
            <p:nvPr/>
          </p:nvSpPr>
          <p:spPr>
            <a:xfrm rot="19815718">
              <a:off x="564718" y="634791"/>
              <a:ext cx="20414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từ khó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F7D3A3-A0FA-4F80-A6EC-361E69048B82}"/>
              </a:ext>
            </a:extLst>
          </p:cNvPr>
          <p:cNvCxnSpPr>
            <a:cxnSpLocks/>
          </p:cNvCxnSpPr>
          <p:nvPr/>
        </p:nvCxnSpPr>
        <p:spPr>
          <a:xfrm>
            <a:off x="5484242" y="2228965"/>
            <a:ext cx="1168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9EDE57-A169-483B-9E34-88076DB0359F}"/>
              </a:ext>
            </a:extLst>
          </p:cNvPr>
          <p:cNvCxnSpPr>
            <a:cxnSpLocks/>
          </p:cNvCxnSpPr>
          <p:nvPr/>
        </p:nvCxnSpPr>
        <p:spPr>
          <a:xfrm>
            <a:off x="5395985" y="2649378"/>
            <a:ext cx="999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B6A73A-7895-4510-AAF3-FD081ED8FFBD}"/>
              </a:ext>
            </a:extLst>
          </p:cNvPr>
          <p:cNvCxnSpPr>
            <a:cxnSpLocks/>
          </p:cNvCxnSpPr>
          <p:nvPr/>
        </p:nvCxnSpPr>
        <p:spPr>
          <a:xfrm>
            <a:off x="5550406" y="3075047"/>
            <a:ext cx="1505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4A3AF4-0786-45BD-80D3-7D02523A9BD4}"/>
              </a:ext>
            </a:extLst>
          </p:cNvPr>
          <p:cNvCxnSpPr>
            <a:cxnSpLocks/>
          </p:cNvCxnSpPr>
          <p:nvPr/>
        </p:nvCxnSpPr>
        <p:spPr>
          <a:xfrm>
            <a:off x="5914192" y="5676358"/>
            <a:ext cx="1446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C3AB3D-C53E-45EF-86DA-55FB0203E643}"/>
              </a:ext>
            </a:extLst>
          </p:cNvPr>
          <p:cNvCxnSpPr>
            <a:cxnSpLocks/>
          </p:cNvCxnSpPr>
          <p:nvPr/>
        </p:nvCxnSpPr>
        <p:spPr>
          <a:xfrm>
            <a:off x="8893416" y="1798039"/>
            <a:ext cx="1306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0D535F-32A3-44E4-A123-516CCE181EFD}"/>
              </a:ext>
            </a:extLst>
          </p:cNvPr>
          <p:cNvGrpSpPr/>
          <p:nvPr/>
        </p:nvGrpSpPr>
        <p:grpSpPr>
          <a:xfrm>
            <a:off x="-80866" y="191349"/>
            <a:ext cx="3217155" cy="2722208"/>
            <a:chOff x="-66856" y="198988"/>
            <a:chExt cx="3217155" cy="2722208"/>
          </a:xfrm>
        </p:grpSpPr>
        <p:pic>
          <p:nvPicPr>
            <p:cNvPr id="33" name="图片 39">
              <a:extLst>
                <a:ext uri="{FF2B5EF4-FFF2-40B4-BE49-F238E27FC236}">
                  <a16:creationId xmlns:a16="http://schemas.microsoft.com/office/drawing/2014/main" id="{4F25C549-3074-42D4-ABE5-AF8EC36FE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1DF636-4D63-4A65-960B-E05ADAA2426C}"/>
                </a:ext>
              </a:extLst>
            </p:cNvPr>
            <p:cNvSpPr txBox="1"/>
            <p:nvPr/>
          </p:nvSpPr>
          <p:spPr>
            <a:xfrm rot="19815718">
              <a:off x="403778" y="373714"/>
              <a:ext cx="2605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 nối tiếp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đoạn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DCFC27-C11B-47C8-BE8E-21125BFEEBC5}"/>
              </a:ext>
            </a:extLst>
          </p:cNvPr>
          <p:cNvGrpSpPr/>
          <p:nvPr/>
        </p:nvGrpSpPr>
        <p:grpSpPr>
          <a:xfrm>
            <a:off x="1367728" y="2087735"/>
            <a:ext cx="2655565" cy="1531161"/>
            <a:chOff x="223797" y="2001024"/>
            <a:chExt cx="2415016" cy="1229843"/>
          </a:xfrm>
        </p:grpSpPr>
        <p:sp>
          <p:nvSpPr>
            <p:cNvPr id="4" name="Cloud 3"/>
            <p:cNvSpPr/>
            <p:nvPr/>
          </p:nvSpPr>
          <p:spPr>
            <a:xfrm>
              <a:off x="223797" y="2001024"/>
              <a:ext cx="2415016" cy="1229843"/>
            </a:xfrm>
            <a:prstGeom prst="cloud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Arial"/>
                <a:sym typeface="Arial"/>
              </a:endParaRPr>
            </a:p>
          </p:txBody>
        </p:sp>
        <p:sp>
          <p:nvSpPr>
            <p:cNvPr id="74" name="文本框 7"/>
            <p:cNvSpPr txBox="1"/>
            <p:nvPr/>
          </p:nvSpPr>
          <p:spPr>
            <a:xfrm>
              <a:off x="519845" y="2296363"/>
              <a:ext cx="1952625" cy="56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000" b="1" kern="0">
                  <a:solidFill>
                    <a:srgbClr val="8F4934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Arial"/>
                </a:rPr>
                <a:t>tia nắng</a:t>
              </a:r>
              <a:endParaRPr lang="zh-CN" altLang="en-US" sz="4000" b="1" kern="0" dirty="0">
                <a:solidFill>
                  <a:srgbClr val="8F4934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7A48E-41ED-49DA-BF8E-F31977D5422B}"/>
              </a:ext>
            </a:extLst>
          </p:cNvPr>
          <p:cNvGrpSpPr/>
          <p:nvPr/>
        </p:nvGrpSpPr>
        <p:grpSpPr>
          <a:xfrm>
            <a:off x="4931806" y="2087735"/>
            <a:ext cx="2415016" cy="1492913"/>
            <a:chOff x="2625823" y="2039272"/>
            <a:chExt cx="2415016" cy="1492913"/>
          </a:xfrm>
        </p:grpSpPr>
        <p:sp>
          <p:nvSpPr>
            <p:cNvPr id="99" name="Cloud 98"/>
            <p:cNvSpPr/>
            <p:nvPr/>
          </p:nvSpPr>
          <p:spPr>
            <a:xfrm>
              <a:off x="2625823" y="2039272"/>
              <a:ext cx="2415016" cy="1492913"/>
            </a:xfrm>
            <a:prstGeom prst="cloud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Arial"/>
                <a:sym typeface="Arial"/>
              </a:endParaRPr>
            </a:p>
          </p:txBody>
        </p:sp>
        <p:sp>
          <p:nvSpPr>
            <p:cNvPr id="78" name="文本框 14"/>
            <p:cNvSpPr txBox="1"/>
            <p:nvPr/>
          </p:nvSpPr>
          <p:spPr>
            <a:xfrm>
              <a:off x="2915238" y="2371912"/>
              <a:ext cx="18637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000" b="1" kern="0">
                  <a:solidFill>
                    <a:srgbClr val="8F4934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Arial"/>
                </a:rPr>
                <a:t>nụ hoa</a:t>
              </a:r>
              <a:endParaRPr lang="zh-CN" altLang="en-US" sz="4000" b="1" kern="0" dirty="0">
                <a:solidFill>
                  <a:srgbClr val="8F4934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315A21-943E-40CC-B309-784BD843CADC}"/>
              </a:ext>
            </a:extLst>
          </p:cNvPr>
          <p:cNvGrpSpPr/>
          <p:nvPr/>
        </p:nvGrpSpPr>
        <p:grpSpPr>
          <a:xfrm>
            <a:off x="8540167" y="2087734"/>
            <a:ext cx="2467822" cy="1492913"/>
            <a:chOff x="5101743" y="2001022"/>
            <a:chExt cx="2467822" cy="1492913"/>
          </a:xfrm>
        </p:grpSpPr>
        <p:sp>
          <p:nvSpPr>
            <p:cNvPr id="102" name="Cloud 101"/>
            <p:cNvSpPr/>
            <p:nvPr/>
          </p:nvSpPr>
          <p:spPr>
            <a:xfrm>
              <a:off x="5101743" y="2001022"/>
              <a:ext cx="2415016" cy="1492913"/>
            </a:xfrm>
            <a:prstGeom prst="cloud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Arial"/>
                <a:sym typeface="Arial"/>
              </a:endParaRPr>
            </a:p>
          </p:txBody>
        </p:sp>
        <p:sp>
          <p:nvSpPr>
            <p:cNvPr id="82" name="文本框 19"/>
            <p:cNvSpPr txBox="1"/>
            <p:nvPr/>
          </p:nvSpPr>
          <p:spPr>
            <a:xfrm>
              <a:off x="5117509" y="2366415"/>
              <a:ext cx="2452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rgbClr val="8F4934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</a:defRPr>
              </a:lvl1pPr>
            </a:lstStyle>
            <a:p>
              <a:pPr defTabSz="1219170">
                <a:buClr>
                  <a:srgbClr val="000000"/>
                </a:buClr>
              </a:pPr>
              <a:r>
                <a:rPr lang="en-US" altLang="zh-CN" sz="4000" kern="0">
                  <a:sym typeface="Arial"/>
                </a:rPr>
                <a:t>lẫm chẫm</a:t>
              </a:r>
              <a:endParaRPr lang="zh-CN" altLang="en-US" sz="4000" kern="0" dirty="0"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0B455F-3DC2-4348-ADE3-2FCE9BC6157F}"/>
              </a:ext>
            </a:extLst>
          </p:cNvPr>
          <p:cNvGrpSpPr/>
          <p:nvPr/>
        </p:nvGrpSpPr>
        <p:grpSpPr>
          <a:xfrm>
            <a:off x="2561290" y="4367760"/>
            <a:ext cx="2655564" cy="1498450"/>
            <a:chOff x="7386450" y="2001020"/>
            <a:chExt cx="2655564" cy="1498450"/>
          </a:xfrm>
        </p:grpSpPr>
        <p:sp>
          <p:nvSpPr>
            <p:cNvPr id="101" name="Cloud 100"/>
            <p:cNvSpPr/>
            <p:nvPr/>
          </p:nvSpPr>
          <p:spPr>
            <a:xfrm>
              <a:off x="7451882" y="2001020"/>
              <a:ext cx="2482227" cy="1498450"/>
            </a:xfrm>
            <a:prstGeom prst="cloud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Arial"/>
                <a:sym typeface="Arial"/>
              </a:endParaRPr>
            </a:p>
          </p:txBody>
        </p:sp>
        <p:sp>
          <p:nvSpPr>
            <p:cNvPr id="86" name="文本框 24"/>
            <p:cNvSpPr txBox="1"/>
            <p:nvPr/>
          </p:nvSpPr>
          <p:spPr>
            <a:xfrm>
              <a:off x="7386450" y="2305240"/>
              <a:ext cx="2655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rgbClr val="8F4934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</a:defRPr>
              </a:lvl1pPr>
            </a:lstStyle>
            <a:p>
              <a:pPr defTabSz="1219170">
                <a:buClr>
                  <a:srgbClr val="000000"/>
                </a:buClr>
              </a:pPr>
              <a:r>
                <a:rPr lang="en-US" altLang="zh-CN" sz="4000" kern="0">
                  <a:sym typeface="Arial"/>
                </a:rPr>
                <a:t>hàng hiên</a:t>
              </a:r>
              <a:endParaRPr lang="zh-CN" altLang="en-US" sz="4000" kern="0" dirty="0">
                <a:sym typeface="Arial"/>
              </a:endParaRP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62EA29A6-68C1-4E1D-861F-5FB65412E9B7}"/>
              </a:ext>
            </a:extLst>
          </p:cNvPr>
          <p:cNvSpPr/>
          <p:nvPr/>
        </p:nvSpPr>
        <p:spPr>
          <a:xfrm>
            <a:off x="2053071" y="543231"/>
            <a:ext cx="80858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ln w="0">
                  <a:solidFill>
                    <a:srgbClr val="D6F4FF"/>
                  </a:solidFill>
                </a:ln>
                <a:solidFill>
                  <a:srgbClr val="754C24">
                    <a:lumMod val="75000"/>
                  </a:srgbClr>
                </a:solidFill>
                <a:effectLst>
                  <a:outerShdw blurRad="38100" dist="19050" dir="2700000" algn="tl" rotWithShape="0">
                    <a:srgbClr val="FBE5BB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</a:t>
            </a:r>
            <a:r>
              <a:rPr lang="en-US" sz="6000" b="1" kern="0">
                <a:ln w="0">
                  <a:solidFill>
                    <a:srgbClr val="D6F4FF"/>
                  </a:solidFill>
                </a:ln>
                <a:solidFill>
                  <a:srgbClr val="754C24">
                    <a:lumMod val="75000"/>
                  </a:srgbClr>
                </a:solidFill>
                <a:effectLst>
                  <a:outerShdw blurRad="38100" dist="19050" dir="2700000" algn="tl" rotWithShape="0">
                    <a:srgbClr val="FBE5BB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TỪ KHÓ</a:t>
            </a:r>
            <a:endParaRPr lang="en-US" sz="6000" b="1" kern="0" dirty="0">
              <a:ln w="0">
                <a:solidFill>
                  <a:srgbClr val="D6F4FF"/>
                </a:solidFill>
              </a:ln>
              <a:solidFill>
                <a:srgbClr val="754C24">
                  <a:lumMod val="75000"/>
                </a:srgbClr>
              </a:solidFill>
              <a:effectLst>
                <a:outerShdw blurRad="38100" dist="19050" dir="2700000" algn="tl" rotWithShape="0">
                  <a:srgbClr val="FBE5BB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BCA119-4968-4169-8D55-951B7EF715B4}"/>
              </a:ext>
            </a:extLst>
          </p:cNvPr>
          <p:cNvGrpSpPr/>
          <p:nvPr/>
        </p:nvGrpSpPr>
        <p:grpSpPr>
          <a:xfrm>
            <a:off x="6372103" y="4373297"/>
            <a:ext cx="2507571" cy="1492913"/>
            <a:chOff x="9627909" y="2001021"/>
            <a:chExt cx="2507571" cy="1492913"/>
          </a:xfrm>
        </p:grpSpPr>
        <p:sp>
          <p:nvSpPr>
            <p:cNvPr id="100" name="Cloud 99"/>
            <p:cNvSpPr/>
            <p:nvPr/>
          </p:nvSpPr>
          <p:spPr>
            <a:xfrm>
              <a:off x="9627909" y="2001021"/>
              <a:ext cx="2415016" cy="1492913"/>
            </a:xfrm>
            <a:prstGeom prst="cloud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Arial"/>
                <a:sym typeface="Arial"/>
              </a:endParaRPr>
            </a:p>
          </p:txBody>
        </p:sp>
        <p:sp>
          <p:nvSpPr>
            <p:cNvPr id="95" name="文本框 24">
              <a:extLst>
                <a:ext uri="{FF2B5EF4-FFF2-40B4-BE49-F238E27FC236}">
                  <a16:creationId xmlns:a16="http://schemas.microsoft.com/office/drawing/2014/main" id="{9B0D637E-95C1-4CB7-A43E-8E76B0C857A4}"/>
                </a:ext>
              </a:extLst>
            </p:cNvPr>
            <p:cNvSpPr txBox="1"/>
            <p:nvPr/>
          </p:nvSpPr>
          <p:spPr>
            <a:xfrm>
              <a:off x="9774344" y="2290406"/>
              <a:ext cx="23611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rgbClr val="8F4934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</a:defRPr>
              </a:lvl1pPr>
            </a:lstStyle>
            <a:p>
              <a:pPr defTabSz="1219170">
                <a:buClr>
                  <a:srgbClr val="000000"/>
                </a:buClr>
              </a:pPr>
              <a:r>
                <a:rPr lang="en-US" altLang="zh-CN" sz="4000" kern="0">
                  <a:sym typeface="Arial"/>
                </a:rPr>
                <a:t>cuộn tròn</a:t>
              </a:r>
              <a:endParaRPr lang="zh-CN" altLang="en-US" sz="4000" kern="0" dirty="0">
                <a:sym typeface="Arial"/>
              </a:endParaRPr>
            </a:p>
          </p:txBody>
        </p:sp>
      </p:grpSp>
      <p:pic>
        <p:nvPicPr>
          <p:cNvPr id="69" name="Picture 2" descr="Ghim trên người">
            <a:extLst>
              <a:ext uri="{FF2B5EF4-FFF2-40B4-BE49-F238E27FC236}">
                <a16:creationId xmlns:a16="http://schemas.microsoft.com/office/drawing/2014/main" id="{575E4384-5EC3-40FF-8F6B-C7A8E5564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667" l="0" r="98222">
                        <a14:foregroundMark x1="6222" y1="46222" x2="32444" y2="61333"/>
                        <a14:foregroundMark x1="80889" y1="37778" x2="91111" y2="45333"/>
                        <a14:foregroundMark x1="55111" y1="29778" x2="60000" y2="3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67" y="3859708"/>
            <a:ext cx="3502758" cy="35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1030</Words>
  <Application>Microsoft Office PowerPoint</Application>
  <PresentationFormat>Widescreen</PresentationFormat>
  <Paragraphs>175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Arial-Rounded</vt:lpstr>
      <vt:lpstr>Calibri</vt:lpstr>
      <vt:lpstr>Calibri Light</vt:lpstr>
      <vt:lpstr>Cambria</vt:lpstr>
      <vt:lpstr>等线</vt:lpstr>
      <vt:lpstr>iCiel Cadena</vt:lpstr>
      <vt:lpstr>Public Sans</vt:lpstr>
      <vt:lpstr>Satisfy</vt:lpstr>
      <vt:lpstr>Times New Roman</vt:lpstr>
      <vt:lpstr>UTM Charlotte</vt:lpstr>
      <vt:lpstr>字魂59号-创粗黑</vt:lpstr>
      <vt:lpstr>Office Theme</vt:lpstr>
      <vt:lpstr>1_Office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Khánh Linh</dc:creator>
  <cp:lastModifiedBy>HN23102023</cp:lastModifiedBy>
  <cp:revision>34</cp:revision>
  <dcterms:created xsi:type="dcterms:W3CDTF">2021-12-02T16:20:48Z</dcterms:created>
  <dcterms:modified xsi:type="dcterms:W3CDTF">2023-12-06T00:55:04Z</dcterms:modified>
</cp:coreProperties>
</file>