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55" r:id="rId2"/>
    <p:sldId id="314" r:id="rId3"/>
    <p:sldId id="283" r:id="rId4"/>
    <p:sldId id="285" r:id="rId5"/>
    <p:sldId id="290" r:id="rId6"/>
    <p:sldId id="291" r:id="rId7"/>
    <p:sldId id="318" r:id="rId8"/>
    <p:sldId id="315" r:id="rId9"/>
    <p:sldId id="316" r:id="rId10"/>
    <p:sldId id="317" r:id="rId11"/>
    <p:sldId id="319" r:id="rId12"/>
    <p:sldId id="320" r:id="rId13"/>
    <p:sldId id="30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E5497-7E55-4E85-AF7D-D2E89F13D4E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7607B-BE77-4CD6-8317-628191F8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1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417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642" y="496183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43587" y="2211571"/>
            <a:ext cx="2434304" cy="3375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4220499" y="629264"/>
            <a:ext cx="5801115" cy="5680715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78504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570892" y="2155642"/>
            <a:ext cx="9214340" cy="215480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9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9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9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9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9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lang="en-US" sz="29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9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9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9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9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916629" y="3056346"/>
            <a:ext cx="744597" cy="406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23862" y="3724726"/>
            <a:ext cx="693231" cy="406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8690" y="2979077"/>
            <a:ext cx="1253790" cy="59283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2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endParaRPr lang="en-US" sz="2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4441" y="3641661"/>
            <a:ext cx="848647" cy="59283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267750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  <p:bldP spid="8" grpId="0" animBg="1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550467" y="1799327"/>
            <a:ext cx="113918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851920" y="2783990"/>
            <a:ext cx="514663" cy="4082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10861" y="2681832"/>
            <a:ext cx="789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827977" y="3489278"/>
            <a:ext cx="468570" cy="4057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733512" y="4206586"/>
            <a:ext cx="532324" cy="41099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27977" y="3413017"/>
            <a:ext cx="742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21958" y="4146201"/>
            <a:ext cx="107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520987" y="4935538"/>
            <a:ext cx="441565" cy="4148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20987" y="4877082"/>
            <a:ext cx="107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63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animBg="1"/>
      <p:bldP spid="10" grpId="0"/>
      <p:bldP spid="11" grpId="0" animBg="1"/>
      <p:bldP spid="12" grpId="0" animBg="1"/>
      <p:bldP spid="13" grpId="0"/>
      <p:bldP spid="14" grpId="0"/>
      <p:bldP spid="1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902158" y="1486139"/>
            <a:ext cx="8167966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b)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êch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   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uôm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uôm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chuôm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chênh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066783" y="2451725"/>
            <a:ext cx="577379" cy="44255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80372" y="2380615"/>
            <a:ext cx="663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65718" y="3206682"/>
            <a:ext cx="789455" cy="4446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576091" y="3867252"/>
            <a:ext cx="767091" cy="47610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2466" y="3123360"/>
            <a:ext cx="925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3671" y="3839419"/>
            <a:ext cx="971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25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4" grpId="0"/>
      <p:bldP spid="5" grpId="0" animBg="1"/>
      <p:bldP spid="6" grpId="0" animBg="1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5817" y="1846609"/>
            <a:ext cx="562686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itchFamily="82" charset="0"/>
                <a:cs typeface="Arial" panose="020B0604020202020204" pitchFamily="34" charset="0"/>
              </a:rPr>
              <a:t>TIẾT HỌC</a:t>
            </a:r>
          </a:p>
          <a:p>
            <a:pPr algn="ctr"/>
            <a:r>
              <a:rPr lang="en-US" sz="8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itchFamily="82" charset="0"/>
                <a:cs typeface="Arial" panose="020B0604020202020204" pitchFamily="34" charset="0"/>
              </a:rPr>
              <a:t> KẾT THÚC</a:t>
            </a:r>
          </a:p>
        </p:txBody>
      </p:sp>
    </p:spTree>
    <p:extLst>
      <p:ext uri="{BB962C8B-B14F-4D97-AF65-F5344CB8AC3E}">
        <p14:creationId xmlns:p14="http://schemas.microsoft.com/office/powerpoint/2010/main" val="3082924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10225300" y="1420767"/>
            <a:ext cx="1374677" cy="109728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430461" y="1866282"/>
            <a:ext cx="2589180" cy="2998348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9052285" y="1628182"/>
            <a:ext cx="2683295" cy="3188617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653633" y="599737"/>
            <a:ext cx="1561059" cy="90662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611" y="4675051"/>
            <a:ext cx="12192392" cy="2182963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4762777" y="4030744"/>
            <a:ext cx="2666388" cy="1274893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8722949" y="5016467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-18967" y="5016481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9028151" y="3770000"/>
            <a:ext cx="1472200" cy="275380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798718" y="3555885"/>
            <a:ext cx="1485367" cy="2967900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2749644" y="1377277"/>
            <a:ext cx="6370051" cy="2454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8000" dirty="0" err="1">
                <a:solidFill>
                  <a:srgbClr val="FF0000"/>
                </a:solidFill>
              </a:rPr>
              <a:t>Bài</a:t>
            </a:r>
            <a:r>
              <a:rPr lang="en-US" sz="8000" dirty="0">
                <a:solidFill>
                  <a:srgbClr val="FF0000"/>
                </a:solidFill>
              </a:rPr>
              <a:t> 14: </a:t>
            </a:r>
            <a:br>
              <a:rPr lang="en-US" sz="8000" dirty="0"/>
            </a:br>
            <a:r>
              <a:rPr lang="en-US" sz="8000" b="1" dirty="0"/>
              <a:t>CỎ NON </a:t>
            </a:r>
            <a:br>
              <a:rPr lang="en-US" sz="8000" b="1" dirty="0"/>
            </a:br>
            <a:r>
              <a:rPr lang="en-US" sz="8000" b="1" dirty="0"/>
              <a:t>CƯỜI RỒI</a:t>
            </a:r>
            <a:endParaRPr sz="8000" b="1" dirty="0"/>
          </a:p>
        </p:txBody>
      </p:sp>
    </p:spTree>
    <p:extLst>
      <p:ext uri="{BB962C8B-B14F-4D97-AF65-F5344CB8AC3E}">
        <p14:creationId xmlns:p14="http://schemas.microsoft.com/office/powerpoint/2010/main" val="884938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2487" y="2161750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Bodoni" pitchFamily="34" charset="0"/>
              </a:rPr>
              <a:t>TIẾT 3</a:t>
            </a:r>
          </a:p>
        </p:txBody>
      </p:sp>
    </p:spTree>
    <p:extLst>
      <p:ext uri="{BB962C8B-B14F-4D97-AF65-F5344CB8AC3E}">
        <p14:creationId xmlns:p14="http://schemas.microsoft.com/office/powerpoint/2010/main" val="1866975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9058" y="1461115"/>
            <a:ext cx="75248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886060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832683" y="1567016"/>
            <a:ext cx="4268016" cy="2142308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11813" y="3784254"/>
            <a:ext cx="9642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 /x,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178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6985" y="782355"/>
            <a:ext cx="53297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Cỏ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non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cười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rồi</a:t>
            </a:r>
            <a:endParaRPr lang="en-US" sz="44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324273" y="1511745"/>
            <a:ext cx="9355449" cy="5306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   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Én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nâu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gọi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các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bạn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của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mình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.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Suốt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đêm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cả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đàn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đi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tìm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cỏ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khô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tết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thành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dòng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chữ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“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Không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giẫm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chân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lên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cỏ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!”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đặt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bên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cạnh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bãi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cỏ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.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Xong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việc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én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nâu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tươi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cười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bảo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cỏ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non:</a:t>
            </a:r>
          </a:p>
          <a:p>
            <a:pPr algn="just">
              <a:lnSpc>
                <a:spcPct val="110000"/>
              </a:lnSpc>
            </a:pP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    -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Từ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nay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em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yên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tâm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rồi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.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Không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còn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ai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giẫm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lên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em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nữa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HP001 4 hàng" pitchFamily="34" charset="0"/>
              </a:rPr>
              <a:t>đâu</a:t>
            </a:r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71822" y="-128953"/>
            <a:ext cx="39408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HP001 4 hàng" pitchFamily="34" charset="0"/>
              </a:rPr>
              <a:t>1. </a:t>
            </a:r>
            <a:r>
              <a:rPr lang="en-US" sz="4400" b="1" dirty="0" err="1">
                <a:latin typeface="HP001 4 hàng" pitchFamily="34" charset="0"/>
              </a:rPr>
              <a:t>Nghe</a:t>
            </a:r>
            <a:r>
              <a:rPr lang="en-US" sz="4400" b="1" dirty="0">
                <a:latin typeface="HP001 4 hàng" pitchFamily="34" charset="0"/>
              </a:rPr>
              <a:t> – </a:t>
            </a:r>
            <a:r>
              <a:rPr lang="en-US" sz="4400" b="1" dirty="0" err="1">
                <a:latin typeface="HP001 4 hàng" pitchFamily="34" charset="0"/>
              </a:rPr>
              <a:t>viết</a:t>
            </a:r>
            <a:r>
              <a:rPr lang="en-US" sz="4400" b="1" dirty="0">
                <a:latin typeface="HP001 4 hàng" pitchFamily="34" charset="0"/>
              </a:rPr>
              <a:t>:</a:t>
            </a:r>
            <a:endParaRPr lang="vi-VN" sz="4400" b="1" dirty="0"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75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9108" y="2649263"/>
            <a:ext cx="8569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vi-VN" sz="4400" b="1" dirty="0">
                <a:latin typeface="HP001 4 hàng" pitchFamily="34" charset="0"/>
              </a:rPr>
              <a:t> Đoạn chính tả</a:t>
            </a:r>
            <a:r>
              <a:rPr lang="en-US" sz="4400" b="1" dirty="0">
                <a:latin typeface="HP001 4 hàng" pitchFamily="34" charset="0"/>
              </a:rPr>
              <a:t> </a:t>
            </a:r>
            <a:r>
              <a:rPr lang="en-US" sz="4400" b="1" dirty="0" err="1">
                <a:latin typeface="HP001 4 hàng" pitchFamily="34" charset="0"/>
              </a:rPr>
              <a:t>có</a:t>
            </a:r>
            <a:r>
              <a:rPr lang="en-US" sz="4400" b="1" dirty="0">
                <a:latin typeface="HP001 4 hàng" pitchFamily="34" charset="0"/>
              </a:rPr>
              <a:t> </a:t>
            </a:r>
            <a:r>
              <a:rPr lang="vi-VN" sz="4400" b="1" dirty="0">
                <a:latin typeface="HP001 4 hàng" pitchFamily="34" charset="0"/>
              </a:rPr>
              <a:t>những chữ nào</a:t>
            </a:r>
            <a:r>
              <a:rPr lang="en-US" sz="4400" b="1" dirty="0">
                <a:latin typeface="HP001 4 hàng" pitchFamily="34" charset="0"/>
              </a:rPr>
              <a:t> </a:t>
            </a:r>
            <a:r>
              <a:rPr lang="vi-VN" sz="4400" b="1" dirty="0">
                <a:latin typeface="HP001 4 hàng" pitchFamily="34" charset="0"/>
              </a:rPr>
              <a:t>viết hoa?</a:t>
            </a:r>
            <a:endParaRPr lang="en-US" sz="4400" b="1" dirty="0">
              <a:effectLst/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29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45666" y="2400137"/>
            <a:ext cx="53297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dễ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sai</a:t>
            </a:r>
            <a:endParaRPr lang="en-US" sz="44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79267" y="3432445"/>
            <a:ext cx="2373800" cy="7139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 dirty="0" err="1">
                <a:solidFill>
                  <a:schemeClr val="tx1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suốt</a:t>
            </a:r>
            <a:r>
              <a:rPr lang="en-US" sz="3600" b="1" dirty="0">
                <a:solidFill>
                  <a:schemeClr val="tx1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đêm</a:t>
            </a:r>
            <a:endParaRPr lang="en-US" sz="3600" b="1" dirty="0">
              <a:solidFill>
                <a:schemeClr val="tx1"/>
              </a:solidFill>
              <a:latin typeface="HP001 4 hàng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79267" y="4487523"/>
            <a:ext cx="2373800" cy="7139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 dirty="0" err="1">
                <a:solidFill>
                  <a:schemeClr val="tx1"/>
                </a:solidFill>
                <a:latin typeface="HP001 4 hàng" pitchFamily="34" charset="0"/>
                <a:ea typeface="Cambria" panose="02040503050406030204" pitchFamily="18" charset="0"/>
                <a:cs typeface="Calibri" panose="020F0502020204030204" pitchFamily="34" charset="0"/>
              </a:rPr>
              <a:t>giẫm</a:t>
            </a:r>
            <a:endParaRPr lang="en-US" sz="3600" b="1" dirty="0">
              <a:solidFill>
                <a:schemeClr val="tx1"/>
              </a:solidFill>
              <a:latin typeface="HP001 4 hàng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6647" y="195934"/>
            <a:ext cx="8569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vi-VN" sz="4400" b="1" dirty="0">
                <a:latin typeface="HP001 4 hàng" pitchFamily="34" charset="0"/>
              </a:rPr>
              <a:t> Đoạn chính tả </a:t>
            </a:r>
            <a:r>
              <a:rPr lang="en-US" sz="4400" b="1" dirty="0" err="1">
                <a:latin typeface="HP001 4 hàng" pitchFamily="34" charset="0"/>
              </a:rPr>
              <a:t>có</a:t>
            </a:r>
            <a:r>
              <a:rPr lang="en-US" sz="4400" b="1" dirty="0">
                <a:latin typeface="HP001 4 hàng" pitchFamily="34" charset="0"/>
              </a:rPr>
              <a:t> </a:t>
            </a:r>
            <a:r>
              <a:rPr lang="en-US" sz="4400" b="1" dirty="0" err="1">
                <a:latin typeface="HP001 4 hàng" pitchFamily="34" charset="0"/>
              </a:rPr>
              <a:t>những</a:t>
            </a:r>
            <a:r>
              <a:rPr lang="en-US" sz="4400" b="1" dirty="0">
                <a:latin typeface="HP001 4 hàng" pitchFamily="34" charset="0"/>
              </a:rPr>
              <a:t> </a:t>
            </a:r>
            <a:r>
              <a:rPr lang="en-US" sz="4400" b="1" dirty="0" err="1">
                <a:latin typeface="HP001 4 hàng" pitchFamily="34" charset="0"/>
              </a:rPr>
              <a:t>chữ</a:t>
            </a:r>
            <a:r>
              <a:rPr lang="en-US" sz="4400" b="1" dirty="0">
                <a:latin typeface="HP001 4 hàng" pitchFamily="34" charset="0"/>
              </a:rPr>
              <a:t> </a:t>
            </a:r>
            <a:r>
              <a:rPr lang="en-US" sz="4400" b="1" dirty="0" err="1">
                <a:latin typeface="HP001 4 hàng" pitchFamily="34" charset="0"/>
              </a:rPr>
              <a:t>nào</a:t>
            </a:r>
            <a:r>
              <a:rPr lang="en-US" sz="4400" b="1" dirty="0">
                <a:latin typeface="HP001 4 hàng" pitchFamily="34" charset="0"/>
              </a:rPr>
              <a:t> </a:t>
            </a:r>
            <a:r>
              <a:rPr lang="en-US" sz="4400" b="1" dirty="0" err="1">
                <a:latin typeface="HP001 4 hàng" pitchFamily="34" charset="0"/>
              </a:rPr>
              <a:t>dễ</a:t>
            </a:r>
            <a:r>
              <a:rPr lang="en-US" sz="4400" b="1" dirty="0">
                <a:latin typeface="HP001 4 hàng" pitchFamily="34" charset="0"/>
              </a:rPr>
              <a:t> </a:t>
            </a:r>
            <a:r>
              <a:rPr lang="en-US" sz="4400" b="1" dirty="0" err="1">
                <a:latin typeface="HP001 4 hàng" pitchFamily="34" charset="0"/>
              </a:rPr>
              <a:t>viết</a:t>
            </a:r>
            <a:r>
              <a:rPr lang="en-US" sz="4400" b="1" dirty="0">
                <a:latin typeface="HP001 4 hàng" pitchFamily="34" charset="0"/>
              </a:rPr>
              <a:t> </a:t>
            </a:r>
            <a:r>
              <a:rPr lang="en-US" sz="4400" b="1" dirty="0" err="1">
                <a:latin typeface="HP001 4 hàng" pitchFamily="34" charset="0"/>
              </a:rPr>
              <a:t>sai</a:t>
            </a:r>
            <a:r>
              <a:rPr lang="en-US" sz="4400" b="1" dirty="0">
                <a:latin typeface="HP001 4 hàng" pitchFamily="34" charset="0"/>
              </a:rPr>
              <a:t>?</a:t>
            </a:r>
            <a:endParaRPr lang="en-US" sz="4400" b="1" dirty="0">
              <a:effectLst/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2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693" y="2662845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3514511" y="2071020"/>
            <a:ext cx="53658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Học sinh viết bài vào vở ô li</a:t>
            </a:r>
            <a:endParaRPr lang="en-US" sz="28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3514509" y="1310160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002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274</Words>
  <Application>Microsoft Office PowerPoint</Application>
  <PresentationFormat>Widescreen</PresentationFormat>
  <Paragraphs>40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.VnBodoni</vt:lpstr>
      <vt:lpstr>Algerian</vt:lpstr>
      <vt:lpstr>Arial</vt:lpstr>
      <vt:lpstr>Calibri</vt:lpstr>
      <vt:lpstr>Calibri Light</vt:lpstr>
      <vt:lpstr>HP001 4 hàng</vt:lpstr>
      <vt:lpstr>Times New Roman</vt:lpstr>
      <vt:lpstr>UTM Avo</vt:lpstr>
      <vt:lpstr>UTM Cookies</vt:lpstr>
      <vt:lpstr>Wingdings</vt:lpstr>
      <vt:lpstr>Office Theme</vt:lpstr>
      <vt:lpstr>PowerPoint Presentation</vt:lpstr>
      <vt:lpstr>Bài 14:  CỎ NON  CƯỜI RỒI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Dao Thuy</cp:lastModifiedBy>
  <cp:revision>67</cp:revision>
  <dcterms:created xsi:type="dcterms:W3CDTF">2021-07-13T00:48:11Z</dcterms:created>
  <dcterms:modified xsi:type="dcterms:W3CDTF">2021-10-06T13:25:17Z</dcterms:modified>
</cp:coreProperties>
</file>