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607" r:id="rId2"/>
    <p:sldId id="650" r:id="rId3"/>
    <p:sldId id="633" r:id="rId4"/>
    <p:sldId id="632" r:id="rId5"/>
    <p:sldId id="635" r:id="rId6"/>
    <p:sldId id="652" r:id="rId7"/>
    <p:sldId id="638" r:id="rId8"/>
    <p:sldId id="610" r:id="rId9"/>
    <p:sldId id="644" r:id="rId10"/>
    <p:sldId id="647" r:id="rId11"/>
    <p:sldId id="648" r:id="rId12"/>
    <p:sldId id="649" r:id="rId13"/>
    <p:sldId id="618" r:id="rId14"/>
    <p:sldId id="62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7BB43E-5653-E3B2-BA23-B504E9C9B5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64B92-2740-11DA-30D3-B71A941DC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8487" y="2320847"/>
            <a:ext cx="6425741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DC85E-FA9B-E356-B67B-4D3943B77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820" y="1744552"/>
            <a:ext cx="1499746" cy="85961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0A7F14-6DF3-3336-0932-FA80C3418B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5886D8-C74C-4D18-03ED-775C855F1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 (1)">
            <a:hlinkClick r:id="" action="ppaction://media"/>
            <a:extLst>
              <a:ext uri="{FF2B5EF4-FFF2-40B4-BE49-F238E27FC236}">
                <a16:creationId xmlns:a16="http://schemas.microsoft.com/office/drawing/2014/main" id="{B43C2ACD-E3AF-F72D-B485-05B69B624F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193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489850-AC31-AAC6-C054-7C7DC1744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348294" y="1184002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Lớp 4 - Giới Thiệu Hình Bình Hành. Các Yếu Tố Trong Hình Bình Hành - VioEdu TV - YouTube">
            <a:hlinkClick r:id="" action="ppaction://media"/>
            <a:extLst>
              <a:ext uri="{FF2B5EF4-FFF2-40B4-BE49-F238E27FC236}">
                <a16:creationId xmlns:a16="http://schemas.microsoft.com/office/drawing/2014/main" id="{DF5EBCF1-5A10-2F35-3C16-A3AB64B69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279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DFAE91-E720-A90B-0DBD-09FCC660E5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3" y="144158"/>
            <a:ext cx="1466552" cy="146655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340</Words>
  <Application>Microsoft Office PowerPoint</Application>
  <PresentationFormat>Widescreen</PresentationFormat>
  <Paragraphs>34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等线</vt:lpstr>
      <vt:lpstr>Arial</vt:lpstr>
      <vt:lpstr>Calibri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Thảo Hoàng</cp:lastModifiedBy>
  <cp:revision>40</cp:revision>
  <dcterms:created xsi:type="dcterms:W3CDTF">2023-10-05T14:31:30Z</dcterms:created>
  <dcterms:modified xsi:type="dcterms:W3CDTF">2025-12-15T03:51:02Z</dcterms:modified>
</cp:coreProperties>
</file>