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89" r:id="rId3"/>
    <p:sldId id="306" r:id="rId4"/>
    <p:sldId id="261" r:id="rId5"/>
    <p:sldId id="286" r:id="rId6"/>
    <p:sldId id="301" r:id="rId7"/>
    <p:sldId id="302" r:id="rId8"/>
    <p:sldId id="308" r:id="rId9"/>
    <p:sldId id="304" r:id="rId10"/>
    <p:sldId id="275" r:id="rId11"/>
    <p:sldId id="264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" id="{1ED2AFDE-AF93-4774-915D-A4810575E78B}">
          <p14:sldIdLst>
            <p14:sldId id="289"/>
            <p14:sldId id="306"/>
            <p14:sldId id="261"/>
            <p14:sldId id="286"/>
            <p14:sldId id="301"/>
            <p14:sldId id="302"/>
            <p14:sldId id="308"/>
            <p14:sldId id="304"/>
            <p14:sldId id="275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6FA65"/>
    <a:srgbClr val="1A8954"/>
    <a:srgbClr val="DE265F"/>
    <a:srgbClr val="990000"/>
    <a:srgbClr val="FFD833"/>
    <a:srgbClr val="40C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82406" autoAdjust="0"/>
  </p:normalViewPr>
  <p:slideViewPr>
    <p:cSldViewPr snapToGrid="0">
      <p:cViewPr varScale="1">
        <p:scale>
          <a:sx n="78" d="100"/>
          <a:sy n="78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040"/>
    </p:cViewPr>
  </p:sorterViewPr>
  <p:notesViewPr>
    <p:cSldViewPr snapToGrid="0">
      <p:cViewPr varScale="1">
        <p:scale>
          <a:sx n="56" d="100"/>
          <a:sy n="56" d="100"/>
        </p:scale>
        <p:origin x="28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8DEC-B9A4-40B0-9842-181504578F6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65FB8-F623-46A0-9B58-BCD1B9145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06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D763D-9BC5-4E2A-A15B-DF11F44058BA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0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1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5FB8-F623-46A0-9B58-BCD1B91454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638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5FB8-F623-46A0-9B58-BCD1B9145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33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5FB8-F623-46A0-9B58-BCD1B9145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709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5FB8-F623-46A0-9B58-BCD1B9145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41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1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0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8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6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1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0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9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3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2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749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27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47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348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7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3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0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8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5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0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4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6" r="53024" b="-72"/>
          <a:stretch/>
        </p:blipFill>
        <p:spPr>
          <a:xfrm>
            <a:off x="0" y="0"/>
            <a:ext cx="12224084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0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7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2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9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5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1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1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5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7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4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9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9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8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5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3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0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1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7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6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0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2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5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1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8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4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2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572000" y="1408399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rgbClr val="DE26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800" dirty="0">
              <a:solidFill>
                <a:srgbClr val="DE26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-508" r="20791" b="622"/>
          <a:stretch/>
        </p:blipFill>
        <p:spPr>
          <a:xfrm>
            <a:off x="16042" y="-64333"/>
            <a:ext cx="12175958" cy="6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8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2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4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4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2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4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7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3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5A9A0-FF77-40FC-B3E2-5379D8C8370D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55EFA-FB3E-408A-B05D-1B5AC08F2E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10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77" r:id="rId2"/>
    <p:sldLayoutId id="2147483776" r:id="rId3"/>
    <p:sldLayoutId id="2147483775" r:id="rId4"/>
    <p:sldLayoutId id="2147483772" r:id="rId5"/>
    <p:sldLayoutId id="2147483766" r:id="rId6"/>
    <p:sldLayoutId id="2147483749" r:id="rId7"/>
    <p:sldLayoutId id="2147483736" r:id="rId8"/>
    <p:sldLayoutId id="2147483733" r:id="rId9"/>
    <p:sldLayoutId id="2147483732" r:id="rId10"/>
    <p:sldLayoutId id="2147483729" r:id="rId11"/>
    <p:sldLayoutId id="2147483723" r:id="rId12"/>
    <p:sldLayoutId id="2147483716" r:id="rId13"/>
    <p:sldLayoutId id="2147483714" r:id="rId14"/>
    <p:sldLayoutId id="2147483711" r:id="rId15"/>
    <p:sldLayoutId id="2147483706" r:id="rId16"/>
    <p:sldLayoutId id="2147483699" r:id="rId17"/>
    <p:sldLayoutId id="2147483693" r:id="rId18"/>
    <p:sldLayoutId id="2147483692" r:id="rId19"/>
    <p:sldLayoutId id="2147483687" r:id="rId20"/>
    <p:sldLayoutId id="2147483674" r:id="rId21"/>
    <p:sldLayoutId id="2147483774" r:id="rId22"/>
    <p:sldLayoutId id="2147483773" r:id="rId23"/>
    <p:sldLayoutId id="2147483770" r:id="rId24"/>
    <p:sldLayoutId id="2147483769" r:id="rId25"/>
    <p:sldLayoutId id="2147483768" r:id="rId26"/>
    <p:sldLayoutId id="2147483767" r:id="rId27"/>
    <p:sldLayoutId id="2147483731" r:id="rId28"/>
    <p:sldLayoutId id="2147483730" r:id="rId29"/>
    <p:sldLayoutId id="2147483727" r:id="rId30"/>
    <p:sldLayoutId id="2147483726" r:id="rId31"/>
    <p:sldLayoutId id="2147483725" r:id="rId32"/>
    <p:sldLayoutId id="2147483724" r:id="rId33"/>
    <p:sldLayoutId id="2147483717" r:id="rId34"/>
    <p:sldLayoutId id="2147483715" r:id="rId35"/>
    <p:sldLayoutId id="2147483713" r:id="rId36"/>
    <p:sldLayoutId id="2147483712" r:id="rId37"/>
    <p:sldLayoutId id="2147483683" r:id="rId38"/>
    <p:sldLayoutId id="2147483682" r:id="rId39"/>
    <p:sldLayoutId id="2147483681" r:id="rId40"/>
    <p:sldLayoutId id="2147483680" r:id="rId41"/>
    <p:sldLayoutId id="2147483679" r:id="rId42"/>
    <p:sldLayoutId id="2147483678" r:id="rId43"/>
    <p:sldLayoutId id="2147483677" r:id="rId44"/>
    <p:sldLayoutId id="2147483673" r:id="rId45"/>
    <p:sldLayoutId id="2147483650" r:id="rId46"/>
    <p:sldLayoutId id="2147483765" r:id="rId47"/>
    <p:sldLayoutId id="2147483764" r:id="rId48"/>
    <p:sldLayoutId id="2147483763" r:id="rId49"/>
    <p:sldLayoutId id="2147483762" r:id="rId50"/>
    <p:sldLayoutId id="2147483761" r:id="rId51"/>
    <p:sldLayoutId id="2147483760" r:id="rId52"/>
    <p:sldLayoutId id="2147483759" r:id="rId53"/>
    <p:sldLayoutId id="2147483758" r:id="rId54"/>
    <p:sldLayoutId id="2147483757" r:id="rId55"/>
    <p:sldLayoutId id="2147483756" r:id="rId56"/>
    <p:sldLayoutId id="2147483755" r:id="rId57"/>
    <p:sldLayoutId id="2147483753" r:id="rId58"/>
    <p:sldLayoutId id="2147483752" r:id="rId59"/>
    <p:sldLayoutId id="2147483751" r:id="rId60"/>
    <p:sldLayoutId id="2147483750" r:id="rId61"/>
    <p:sldLayoutId id="2147483748" r:id="rId62"/>
    <p:sldLayoutId id="2147483747" r:id="rId63"/>
    <p:sldLayoutId id="2147483746" r:id="rId64"/>
    <p:sldLayoutId id="2147483744" r:id="rId65"/>
    <p:sldLayoutId id="2147483743" r:id="rId66"/>
    <p:sldLayoutId id="2147483742" r:id="rId67"/>
    <p:sldLayoutId id="2147483741" r:id="rId68"/>
    <p:sldLayoutId id="2147483740" r:id="rId69"/>
    <p:sldLayoutId id="2147483739" r:id="rId70"/>
    <p:sldLayoutId id="2147483737" r:id="rId71"/>
    <p:sldLayoutId id="2147483735" r:id="rId72"/>
    <p:sldLayoutId id="2147483734" r:id="rId73"/>
    <p:sldLayoutId id="2147483722" r:id="rId74"/>
    <p:sldLayoutId id="2147483721" r:id="rId75"/>
    <p:sldLayoutId id="2147483720" r:id="rId76"/>
    <p:sldLayoutId id="2147483718" r:id="rId77"/>
    <p:sldLayoutId id="2147483710" r:id="rId78"/>
    <p:sldLayoutId id="2147483709" r:id="rId79"/>
    <p:sldLayoutId id="2147483708" r:id="rId80"/>
    <p:sldLayoutId id="2147483707" r:id="rId81"/>
    <p:sldLayoutId id="2147483705" r:id="rId82"/>
    <p:sldLayoutId id="2147483704" r:id="rId83"/>
    <p:sldLayoutId id="2147483703" r:id="rId84"/>
    <p:sldLayoutId id="2147483702" r:id="rId85"/>
    <p:sldLayoutId id="2147483701" r:id="rId86"/>
    <p:sldLayoutId id="2147483700" r:id="rId87"/>
    <p:sldLayoutId id="2147483698" r:id="rId88"/>
    <p:sldLayoutId id="2147483697" r:id="rId89"/>
    <p:sldLayoutId id="2147483696" r:id="rId90"/>
    <p:sldLayoutId id="2147483695" r:id="rId91"/>
    <p:sldLayoutId id="2147483694" r:id="rId92"/>
    <p:sldLayoutId id="2147483690" r:id="rId93"/>
    <p:sldLayoutId id="2147483689" r:id="rId94"/>
    <p:sldLayoutId id="2147483688" r:id="rId95"/>
    <p:sldLayoutId id="2147483686" r:id="rId96"/>
    <p:sldLayoutId id="2147483685" r:id="rId97"/>
    <p:sldLayoutId id="2147483684" r:id="rId98"/>
    <p:sldLayoutId id="2147483651" r:id="rId99"/>
    <p:sldLayoutId id="2147483652" r:id="rId100"/>
    <p:sldLayoutId id="2147483653" r:id="rId101"/>
    <p:sldLayoutId id="2147483660" r:id="rId102"/>
    <p:sldLayoutId id="2147483654" r:id="rId103"/>
    <p:sldLayoutId id="2147483655" r:id="rId104"/>
    <p:sldLayoutId id="2147483771" r:id="rId105"/>
    <p:sldLayoutId id="2147483728" r:id="rId106"/>
    <p:sldLayoutId id="2147483656" r:id="rId107"/>
    <p:sldLayoutId id="2147483657" r:id="rId108"/>
    <p:sldLayoutId id="2147483658" r:id="rId109"/>
    <p:sldLayoutId id="2147483659" r:id="rId110"/>
    <p:sldLayoutId id="2147483676" r:id="rId111"/>
    <p:sldLayoutId id="2147483754" r:id="rId112"/>
    <p:sldLayoutId id="2147483745" r:id="rId113"/>
    <p:sldLayoutId id="2147483738" r:id="rId114"/>
    <p:sldLayoutId id="2147483719" r:id="rId115"/>
    <p:sldLayoutId id="2147483691" r:id="rId1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3DB5-CAA3-45B6-BA5D-67401569AE54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8E43A-4AA8-470A-9C47-BAA840E8DB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0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10D6297-DFEA-472D-BB11-E8F07C771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9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51C35-B9AE-4843-9EE8-2899565B66BE}"/>
              </a:ext>
            </a:extLst>
          </p:cNvPr>
          <p:cNvSpPr txBox="1"/>
          <p:nvPr/>
        </p:nvSpPr>
        <p:spPr>
          <a:xfrm>
            <a:off x="2438177" y="2093992"/>
            <a:ext cx="79815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12"/>
            <a:r>
              <a:rPr lang="en-US" altLang="zh-CN" sz="8800" b="1" dirty="0" smtClean="0">
                <a:solidFill>
                  <a:srgbClr val="FFFF0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KHỞI ĐỘNG</a:t>
            </a:r>
            <a:endParaRPr lang="en-US" altLang="zh-CN" sz="8800" b="1" dirty="0">
              <a:solidFill>
                <a:srgbClr val="FFFF00"/>
              </a:solidFill>
              <a:latin typeface="造字工房悦黑演示版常规体" pitchFamily="50" charset="-122"/>
              <a:ea typeface="造字工房悦黑演示版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2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2" t="28527"/>
          <a:stretch/>
        </p:blipFill>
        <p:spPr>
          <a:xfrm>
            <a:off x="11778044" y="2173389"/>
            <a:ext cx="2796221" cy="37710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2" b="34263"/>
          <a:stretch/>
        </p:blipFill>
        <p:spPr>
          <a:xfrm>
            <a:off x="-616380" y="4193969"/>
            <a:ext cx="2524404" cy="35008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9" y="-849672"/>
            <a:ext cx="7503861" cy="75038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55561" y="2576870"/>
            <a:ext cx="6859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X-max an </a:t>
            </a:r>
            <a:r>
              <a:rPr lang="en-US" altLang="zh-CN" sz="66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lành</a:t>
            </a:r>
            <a:r>
              <a:rPr lang="zh-CN" altLang="en-US" sz="6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6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97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40906" y="831238"/>
            <a:ext cx="77724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15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12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b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alt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Chính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tả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Trò</a:t>
            </a:r>
            <a:r>
              <a:rPr lang="en-US" alt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chơi</a:t>
            </a:r>
            <a:r>
              <a:rPr lang="en-US" alt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của</a:t>
            </a:r>
            <a:r>
              <a:rPr lang="en-US" alt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bố</a:t>
            </a:r>
            <a:endParaRPr lang="en-US" alt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7222" y="1037859"/>
            <a:ext cx="1160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S/73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11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2" t="28527"/>
          <a:stretch/>
        </p:blipFill>
        <p:spPr>
          <a:xfrm>
            <a:off x="9817768" y="2838693"/>
            <a:ext cx="2796221" cy="37710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2" b="34263"/>
          <a:stretch/>
        </p:blipFill>
        <p:spPr>
          <a:xfrm>
            <a:off x="-3823814" y="-598604"/>
            <a:ext cx="2524404" cy="3500863"/>
          </a:xfrm>
          <a:prstGeom prst="rect">
            <a:avLst/>
          </a:prstGeom>
        </p:spPr>
      </p:pic>
      <p:sp>
        <p:nvSpPr>
          <p:cNvPr id="23" name="矩形​​ 3"/>
          <p:cNvSpPr/>
          <p:nvPr/>
        </p:nvSpPr>
        <p:spPr>
          <a:xfrm>
            <a:off x="990462" y="2105039"/>
            <a:ext cx="2697829" cy="2195475"/>
          </a:xfrm>
          <a:custGeom>
            <a:avLst/>
            <a:gdLst/>
            <a:ahLst/>
            <a:cxnLst/>
            <a:rect l="l" t="t" r="r" b="b"/>
            <a:pathLst>
              <a:path w="1152128" h="936104">
                <a:moveTo>
                  <a:pt x="0" y="0"/>
                </a:moveTo>
                <a:lnTo>
                  <a:pt x="1152128" y="0"/>
                </a:lnTo>
                <a:lnTo>
                  <a:pt x="1152128" y="792088"/>
                </a:lnTo>
                <a:lnTo>
                  <a:pt x="720080" y="792088"/>
                </a:lnTo>
                <a:lnTo>
                  <a:pt x="576064" y="936104"/>
                </a:lnTo>
                <a:lnTo>
                  <a:pt x="432048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C00000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1668610" y="2279589"/>
            <a:ext cx="2332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</a:t>
            </a:r>
            <a:r>
              <a:rPr lang="en-US" altLang="zh-CN" sz="9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 </a:t>
            </a:r>
            <a:r>
              <a:rPr lang="en-US" altLang="zh-CN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</a:t>
            </a:r>
            <a:endParaRPr lang="zh-CN" altLang="en-US" sz="72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78591" y="2517263"/>
            <a:ext cx="7687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b="1" dirty="0" err="1" smtClean="0">
                <a:solidFill>
                  <a:schemeClr val="bg1"/>
                </a:solidFill>
                <a:latin typeface="UTM Aptima" panose="02040603050506020204" pitchFamily="18" charset="0"/>
                <a:ea typeface="微软雅黑" panose="020B0503020204020204" pitchFamily="34" charset="-122"/>
              </a:rPr>
              <a:t>Nghe</a:t>
            </a:r>
            <a:r>
              <a:rPr lang="en-US" altLang="zh-CN" sz="7200" b="1" dirty="0" smtClean="0">
                <a:solidFill>
                  <a:schemeClr val="bg1"/>
                </a:solidFill>
                <a:latin typeface="UTM Aptima" panose="02040603050506020204" pitchFamily="18" charset="0"/>
                <a:ea typeface="微软雅黑" panose="020B0503020204020204" pitchFamily="34" charset="-122"/>
              </a:rPr>
              <a:t> – </a:t>
            </a:r>
            <a:r>
              <a:rPr lang="en-US" altLang="zh-CN" sz="7200" b="1" dirty="0" err="1" smtClean="0">
                <a:solidFill>
                  <a:schemeClr val="bg1"/>
                </a:solidFill>
                <a:latin typeface="UTM Aptima" panose="02040603050506020204" pitchFamily="18" charset="0"/>
                <a:ea typeface="微软雅黑" panose="020B0503020204020204" pitchFamily="34" charset="-122"/>
              </a:rPr>
              <a:t>viết</a:t>
            </a:r>
            <a:endParaRPr lang="zh-CN" altLang="en-US" sz="7200" b="1" dirty="0">
              <a:solidFill>
                <a:schemeClr val="bg1"/>
              </a:solidFill>
              <a:latin typeface="UTM Aptima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610" y="4300514"/>
            <a:ext cx="6548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</a:rPr>
              <a:t>Trò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chơi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của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bố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1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5932" y="-432558"/>
            <a:ext cx="6708071" cy="66572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2" b="34263"/>
          <a:stretch/>
        </p:blipFill>
        <p:spPr>
          <a:xfrm>
            <a:off x="-587861" y="92765"/>
            <a:ext cx="2524404" cy="35008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2" t="28527"/>
          <a:stretch/>
        </p:blipFill>
        <p:spPr>
          <a:xfrm>
            <a:off x="9781029" y="3063282"/>
            <a:ext cx="2796221" cy="3771012"/>
          </a:xfrm>
          <a:prstGeom prst="rect">
            <a:avLst/>
          </a:prstGeom>
        </p:spPr>
      </p:pic>
      <p:pic>
        <p:nvPicPr>
          <p:cNvPr id="6" name="Lullatone - checking things off of a to-do list early in the morning">
            <a:hlinkClick r:id="" action="ppaction://media"/>
            <a:extLst>
              <a:ext uri="{FF2B5EF4-FFF2-40B4-BE49-F238E27FC236}">
                <a16:creationId xmlns:a16="http://schemas.microsoft.com/office/drawing/2014/main" id="{294B30BD-B6F0-411B-838D-249860D909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599" y="6224694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7253" y="906078"/>
            <a:ext cx="206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Chính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tả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745" y="1561057"/>
            <a:ext cx="319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Trò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bố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341" y="2550156"/>
            <a:ext cx="105047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	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Đến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bữa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nhìn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tay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Hường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lễ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đón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bát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cơm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mẹ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đến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lúc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bố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nhau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Mẹ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nghĩ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Hường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rằng</a:t>
            </a:r>
            <a:endParaRPr lang="en-US" sz="3600" b="1" dirty="0" smtClean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ngay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trò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ấy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bố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đã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dạy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ngoan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256625" y="4606592"/>
            <a:ext cx="2934506" cy="2115846"/>
          </a:xfrm>
          <a:prstGeom prst="cloudCallout">
            <a:avLst>
              <a:gd name="adj1" fmla="val 78067"/>
              <a:gd name="adj2" fmla="val 1865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256624" y="4606592"/>
            <a:ext cx="2934507" cy="2149884"/>
          </a:xfrm>
          <a:prstGeom prst="cloudCallout">
            <a:avLst>
              <a:gd name="adj1" fmla="val 78067"/>
              <a:gd name="adj2" fmla="val 17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256299" y="-10236"/>
            <a:ext cx="2947916" cy="2303107"/>
          </a:xfrm>
          <a:prstGeom prst="cloudCallout">
            <a:avLst>
              <a:gd name="adj1" fmla="val -63989"/>
              <a:gd name="adj2" fmla="val 2567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8745" y="1565110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4566" y="2557966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Đến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0439" y="2550589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Hường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2758" y="3658151"/>
            <a:ext cx="8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433021" y="3063282"/>
            <a:ext cx="393895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6931" y="3593628"/>
            <a:ext cx="1110191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6206" y="4149969"/>
            <a:ext cx="999055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33415" y="4676932"/>
            <a:ext cx="1355126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040319" y="4662864"/>
            <a:ext cx="590843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0789" y="5261317"/>
            <a:ext cx="1098344" cy="14068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00796" y="3653272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Hường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3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 showWhenStopped="0">
                <p:cTn id="1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2" grpId="0"/>
      <p:bldP spid="13" grpId="0"/>
      <p:bldP spid="14" grpId="0"/>
      <p:bldP spid="15" grpId="0"/>
      <p:bldP spid="24" grpId="0"/>
    </p:bldLst>
  </p:timing>
  <p:extLst mod="1">
    <p:ext uri="{E180D4A7-C9FB-4DFB-919C-405C955672EB}">
      <p14:showEvtLst xmlns:p14="http://schemas.microsoft.com/office/powerpoint/2010/main">
        <p14:playEvt time="7018" objId="7"/>
        <p14:stopEvt time="8824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2" b="34263"/>
          <a:stretch/>
        </p:blipFill>
        <p:spPr>
          <a:xfrm>
            <a:off x="-587861" y="92765"/>
            <a:ext cx="2524404" cy="3500863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2" t="28527"/>
          <a:stretch/>
        </p:blipFill>
        <p:spPr>
          <a:xfrm>
            <a:off x="9817768" y="2453682"/>
            <a:ext cx="2796221" cy="3771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777207" y="4146659"/>
            <a:ext cx="4030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noProof="0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rò</a:t>
            </a:r>
            <a:r>
              <a:rPr lang="en-US" sz="4800" b="1" noProof="0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858568" y="524453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777207" y="3210469"/>
            <a:ext cx="4030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7206" y="2326875"/>
            <a:ext cx="212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lễ</a:t>
            </a:r>
            <a: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endParaRPr lang="en-US" sz="4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7206" y="5145746"/>
            <a:ext cx="28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ết</a:t>
            </a:r>
            <a: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ngoan</a:t>
            </a:r>
            <a:endParaRPr lang="en-US" sz="4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206" y="2331006"/>
            <a:ext cx="50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3806" y="3200143"/>
            <a:ext cx="535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3806" y="4147954"/>
            <a:ext cx="1968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0743" y="4164335"/>
            <a:ext cx="294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3806" y="5138385"/>
            <a:ext cx="239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2" b="34263"/>
          <a:stretch/>
        </p:blipFill>
        <p:spPr>
          <a:xfrm>
            <a:off x="-587861" y="92765"/>
            <a:ext cx="2524404" cy="3500863"/>
          </a:xfrm>
          <a:prstGeom prst="rect">
            <a:avLst/>
          </a:prstGeom>
        </p:spPr>
      </p:pic>
      <p:sp>
        <p:nvSpPr>
          <p:cNvPr id="5" name="Google Shape;5317;p41"/>
          <p:cNvSpPr txBox="1">
            <a:spLocks/>
          </p:cNvSpPr>
          <p:nvPr/>
        </p:nvSpPr>
        <p:spPr>
          <a:xfrm>
            <a:off x="2487425" y="787501"/>
            <a:ext cx="7503951" cy="854888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8668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267" b="1" dirty="0">
                <a:solidFill>
                  <a:schemeClr val="bg1"/>
                </a:solidFill>
                <a:latin typeface="HP001 4 hàng" pitchFamily="34" charset="0"/>
                <a:cs typeface="Calibri" panose="020F0502020204030204" pitchFamily="34" charset="0"/>
              </a:rPr>
              <a:t>Lưu ý về tư thế ngồi viết</a:t>
            </a:r>
            <a:endParaRPr lang="en-US" sz="4267" b="1" dirty="0">
              <a:solidFill>
                <a:schemeClr val="bg1"/>
              </a:solidFill>
              <a:latin typeface="HP001 4 hàng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4440" y="2427694"/>
            <a:ext cx="457970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1419" y="4998912"/>
            <a:ext cx="4553607" cy="11360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219140"/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8" name="Picture 2" descr="https://khotunhua.com/upload/tiny/day-tre-ngoi-dung-tu-t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17" y="1766824"/>
            <a:ext cx="5702972" cy="4807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4440" y="3672824"/>
            <a:ext cx="4514319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Chân đặt đúng vị trí</a:t>
            </a:r>
          </a:p>
        </p:txBody>
      </p:sp>
    </p:spTree>
    <p:extLst>
      <p:ext uri="{BB962C8B-B14F-4D97-AF65-F5344CB8AC3E}">
        <p14:creationId xmlns:p14="http://schemas.microsoft.com/office/powerpoint/2010/main" val="28307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38" y="124241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313" y="2370183"/>
            <a:ext cx="107551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4813" y="3745462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32" y="454249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128" y="4567326"/>
            <a:ext cx="230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5592" y="4567325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9427" y="4608755"/>
            <a:ext cx="210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6107" y="4604196"/>
            <a:ext cx="315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lus 9"/>
          <p:cNvSpPr/>
          <p:nvPr/>
        </p:nvSpPr>
        <p:spPr>
          <a:xfrm>
            <a:off x="1436449" y="4688816"/>
            <a:ext cx="437322" cy="4001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Plus 10"/>
          <p:cNvSpPr/>
          <p:nvPr/>
        </p:nvSpPr>
        <p:spPr>
          <a:xfrm>
            <a:off x="3812917" y="4723034"/>
            <a:ext cx="437322" cy="4001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Plus 11"/>
          <p:cNvSpPr/>
          <p:nvPr/>
        </p:nvSpPr>
        <p:spPr>
          <a:xfrm>
            <a:off x="6623325" y="4688816"/>
            <a:ext cx="437322" cy="4001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Plus 12"/>
          <p:cNvSpPr/>
          <p:nvPr/>
        </p:nvSpPr>
        <p:spPr>
          <a:xfrm>
            <a:off x="8894676" y="4687634"/>
            <a:ext cx="437322" cy="4001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0" y="6076949"/>
            <a:ext cx="119891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14 ,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,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5795762" y="5322138"/>
            <a:ext cx="393623" cy="654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​​ 3"/>
          <p:cNvSpPr/>
          <p:nvPr/>
        </p:nvSpPr>
        <p:spPr>
          <a:xfrm>
            <a:off x="59687" y="254388"/>
            <a:ext cx="1700896" cy="1350245"/>
          </a:xfrm>
          <a:custGeom>
            <a:avLst/>
            <a:gdLst/>
            <a:ahLst/>
            <a:cxnLst/>
            <a:rect l="l" t="t" r="r" b="b"/>
            <a:pathLst>
              <a:path w="1152128" h="936104">
                <a:moveTo>
                  <a:pt x="0" y="0"/>
                </a:moveTo>
                <a:lnTo>
                  <a:pt x="1152128" y="0"/>
                </a:lnTo>
                <a:lnTo>
                  <a:pt x="1152128" y="792088"/>
                </a:lnTo>
                <a:lnTo>
                  <a:pt x="720080" y="792088"/>
                </a:lnTo>
                <a:lnTo>
                  <a:pt x="576064" y="936104"/>
                </a:lnTo>
                <a:lnTo>
                  <a:pt x="432048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C00000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dirty="0">
                <a:latin typeface="华文琥珀" panose="02010800040101010101" pitchFamily="2" charset="-122"/>
                <a:ea typeface="华文琥珀" panose="02010800040101010101" pitchFamily="2" charset="-122"/>
              </a:rPr>
              <a:t>2</a:t>
            </a:r>
            <a:endParaRPr lang="zh-CN" altLang="en-US" sz="9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8" name="矩形​​ 10"/>
          <p:cNvSpPr/>
          <p:nvPr/>
        </p:nvSpPr>
        <p:spPr>
          <a:xfrm>
            <a:off x="1390719" y="314627"/>
            <a:ext cx="7613395" cy="106879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300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TextBox 14"/>
          <p:cNvSpPr txBox="1"/>
          <p:nvPr/>
        </p:nvSpPr>
        <p:spPr>
          <a:xfrm>
            <a:off x="1607135" y="340011"/>
            <a:ext cx="7180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763" y="1047708"/>
            <a:ext cx="10515600" cy="626546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001" y="2073498"/>
            <a:ext cx="11892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83380" y="2673662"/>
            <a:ext cx="1622738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23622" y="2673662"/>
            <a:ext cx="2887015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FB8741E-F5FF-44FE-ADCD-287A00317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5" t="32212" r="8185" b="-1567"/>
          <a:stretch/>
        </p:blipFill>
        <p:spPr>
          <a:xfrm>
            <a:off x="2401156" y="3563473"/>
            <a:ext cx="7688688" cy="214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9FE000-1DDA-49CC-AA9C-D9A5262CE1BB}"/>
              </a:ext>
            </a:extLst>
          </p:cNvPr>
          <p:cNvSpPr/>
          <p:nvPr/>
        </p:nvSpPr>
        <p:spPr>
          <a:xfrm>
            <a:off x="2804344" y="5556531"/>
            <a:ext cx="1616148" cy="441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2E39C7-EAAA-4EF5-9849-03C89CB32BDB}"/>
              </a:ext>
            </a:extLst>
          </p:cNvPr>
          <p:cNvSpPr/>
          <p:nvPr/>
        </p:nvSpPr>
        <p:spPr>
          <a:xfrm>
            <a:off x="5467232" y="5595495"/>
            <a:ext cx="1616148" cy="441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82BE80-7AFD-44B8-A506-931F4D373BE8}"/>
              </a:ext>
            </a:extLst>
          </p:cNvPr>
          <p:cNvSpPr/>
          <p:nvPr/>
        </p:nvSpPr>
        <p:spPr>
          <a:xfrm>
            <a:off x="8002104" y="5595494"/>
            <a:ext cx="1616148" cy="441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Lẵng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2" t="28527"/>
          <a:stretch/>
        </p:blipFill>
        <p:spPr>
          <a:xfrm>
            <a:off x="10052478" y="3273827"/>
            <a:ext cx="2542710" cy="34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2" b="34263"/>
          <a:stretch/>
        </p:blipFill>
        <p:spPr>
          <a:xfrm>
            <a:off x="-460202" y="4135311"/>
            <a:ext cx="1971513" cy="27341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6062" y="893160"/>
            <a:ext cx="6542468" cy="1325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Chọn ao hoặc au thay cho ô vuông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19836" y="1566078"/>
            <a:ext cx="2887015" cy="0"/>
          </a:xfrm>
          <a:prstGeom prst="line">
            <a:avLst/>
          </a:prstGeom>
          <a:ln w="38100">
            <a:solidFill>
              <a:srgbClr val="36FA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19707" y="2820473"/>
            <a:ext cx="7334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         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         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2586" y="3812146"/>
            <a:ext cx="6564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        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2597" y="2897746"/>
            <a:ext cx="1017431" cy="4636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48530" y="2944015"/>
            <a:ext cx="1017431" cy="4636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89420" y="3903491"/>
            <a:ext cx="1017431" cy="4636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68737" y="2851477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6871" y="3815106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128" y="2826912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69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4"/>
    </mc:Choice>
    <mc:Fallback xmlns="">
      <p:transition spd="slow" advClick="0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487490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262</Words>
  <Application>Microsoft Office PowerPoint</Application>
  <PresentationFormat>Widescreen</PresentationFormat>
  <Paragraphs>70</Paragraphs>
  <Slides>10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Cambria</vt:lpstr>
      <vt:lpstr>等线</vt:lpstr>
      <vt:lpstr>等线 Light</vt:lpstr>
      <vt:lpstr>Garamond</vt:lpstr>
      <vt:lpstr>HP001 4 hàng</vt:lpstr>
      <vt:lpstr>华文琥珀</vt:lpstr>
      <vt:lpstr>Times New Roman</vt:lpstr>
      <vt:lpstr>UTM Aptima</vt:lpstr>
      <vt:lpstr>造字工房悦黑演示版常规体</vt:lpstr>
      <vt:lpstr>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vào vở địa chỉ nhà em.</vt:lpstr>
      <vt:lpstr>3. Chọn a hoặc 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</cp:lastModifiedBy>
  <cp:revision>80</cp:revision>
  <dcterms:created xsi:type="dcterms:W3CDTF">2017-11-07T03:20:02Z</dcterms:created>
  <dcterms:modified xsi:type="dcterms:W3CDTF">2025-12-20T02:36:53Z</dcterms:modified>
</cp:coreProperties>
</file>