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</p:sldMasterIdLst>
  <p:notesMasterIdLst>
    <p:notesMasterId r:id="rId17"/>
  </p:notesMasterIdLst>
  <p:sldIdLst>
    <p:sldId id="382" r:id="rId5"/>
    <p:sldId id="383" r:id="rId6"/>
    <p:sldId id="381" r:id="rId7"/>
    <p:sldId id="344" r:id="rId8"/>
    <p:sldId id="376" r:id="rId9"/>
    <p:sldId id="379" r:id="rId10"/>
    <p:sldId id="377" r:id="rId11"/>
    <p:sldId id="378" r:id="rId12"/>
    <p:sldId id="354" r:id="rId13"/>
    <p:sldId id="375" r:id="rId14"/>
    <p:sldId id="38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5C716-E66F-481B-8E6C-BF4B086272A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B487C-E172-4D72-832D-5805DC92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C728C50F-AB37-4DB6-A0B7-1A859D13B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B49AAB14-B312-4092-B6E5-2D14022FD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5F96C069-E533-40E4-8A30-57BB163CA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4957-D473-40F7-9E5C-8C816498BC2C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9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4D67D-3B90-441A-A3B9-6264A5905B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94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4D67D-3B90-441A-A3B9-6264A5905B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01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88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92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0241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28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7604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5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767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81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4042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727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718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970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08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31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73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9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2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7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70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8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6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180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25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40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72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11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3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4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78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15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72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57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522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0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34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7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4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B500-8C4E-49B4-A90B-2A2A644C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4EDDF-FDBD-45EA-B426-EBE9F34B5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306F-1603-48BC-9968-CF860FC9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5EE1-87BE-4147-864C-54ECD453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D98F-4727-4857-81D6-F67BD543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819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2EF0-D77F-4CD0-BBB4-7394DD12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EF45-33F8-4681-AB8B-CEE6CFDE8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637DA-0E6B-40A5-8348-4D91177A4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3027C-E8BC-45AF-8B4C-41616A8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EA2EB-F352-443C-ACDF-3232B667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7093C-0CF7-49EA-8603-02F8CDCD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298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5A07-01FA-42B2-8452-4BE8AE3F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F459-448F-46A0-B7A3-2367106A5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6884E-18C1-421A-9D2D-DE09C4C9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01443-49DE-4F28-933F-0EAF225D9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A8E87-E5E1-42A3-A291-ACAD0A143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F8A5F-13ED-462B-A6FD-BEA25FD2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770AB-1B11-4722-9D78-9F105C85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0DAF6-126E-411B-BEB2-DAB50B91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27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DE7-3DC0-4105-B3C8-226D3FED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FAEC6-CDD8-494B-82D6-FA3B6D17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4C966-8CEB-417F-9613-D0DBB6FB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3DCD-E83E-43C7-B62D-3121238A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30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70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93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583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43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6B51-5B88-4B4C-A2C7-5533D0B2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294E-B644-4B63-9370-7CE347EB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B50BE-23CB-454B-AAD4-F42C72A38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FCB8A-B9E6-4137-B9DB-14552988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6A291-2764-453F-967B-78EFB97E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394FC-888D-4885-B642-3A46C66A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674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3AA4-8E11-4269-B780-CAB8B992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4E6B8-055E-4AFA-BFC2-0118B6372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8983C-2BF2-4F93-BEB4-D663D4AEF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90103-5FB0-45BE-81A3-845BCAE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4D7EB-C8E2-4E70-B926-088A2F7A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07FCA-82F2-4554-83BC-5F8CDF89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92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3FA-C979-4932-A036-764E5D94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9C450-7B5A-4875-B27F-CE114EB85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008C8-8722-4258-99BE-A830C187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54932-BFCE-42CC-9F10-D530C234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E426-9103-4DCD-BC2B-33E7F57F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354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23351-DD17-4230-B6EF-9A380CE90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F9A0B-BA1A-416D-82DF-623EEA111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D1D5C-6CA1-4B5D-A18B-235A2F89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3AAA6-5B8F-4C07-B086-46D37282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66F0D-B62F-4268-A104-6DB959FE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541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34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19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87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800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87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98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61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60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9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95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2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5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70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29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2641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94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08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48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64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07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59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8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84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B500-8C4E-49B4-A90B-2A2A644C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4EDDF-FDBD-45EA-B426-EBE9F34B5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306F-1603-48BC-9968-CF860FC9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5EE1-87BE-4147-864C-54ECD453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D98F-4727-4857-81D6-F67BD543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90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010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2EF0-D77F-4CD0-BBB4-7394DD12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EF45-33F8-4681-AB8B-CEE6CFDE8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637DA-0E6B-40A5-8348-4D91177A4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3027C-E8BC-45AF-8B4C-41616A8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EA2EB-F352-443C-ACDF-3232B667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7093C-0CF7-49EA-8603-02F8CDCD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412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5A07-01FA-42B2-8452-4BE8AE3F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F459-448F-46A0-B7A3-2367106A5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6884E-18C1-421A-9D2D-DE09C4C9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01443-49DE-4F28-933F-0EAF225D9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A8E87-E5E1-42A3-A291-ACAD0A143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F8A5F-13ED-462B-A6FD-BEA25FD2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770AB-1B11-4722-9D78-9F105C85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0DAF6-126E-411B-BEB2-DAB50B91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894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DE7-3DC0-4105-B3C8-226D3FED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FAEC6-CDD8-494B-82D6-FA3B6D17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4C966-8CEB-417F-9613-D0DBB6FB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3DCD-E83E-43C7-B62D-3121238A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484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9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14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8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6B51-5B88-4B4C-A2C7-5533D0B2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294E-B644-4B63-9370-7CE347EB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B50BE-23CB-454B-AAD4-F42C72A38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FCB8A-B9E6-4137-B9DB-14552988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6A291-2764-453F-967B-78EFB97E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394FC-888D-4885-B642-3A46C66A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4215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3AA4-8E11-4269-B780-CAB8B992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4E6B8-055E-4AFA-BFC2-0118B6372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8983C-2BF2-4F93-BEB4-D663D4AEF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90103-5FB0-45BE-81A3-845BCAE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4D7EB-C8E2-4E70-B926-088A2F7A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07FCA-82F2-4554-83BC-5F8CDF89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328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3FA-C979-4932-A036-764E5D94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9C450-7B5A-4875-B27F-CE114EB85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008C8-8722-4258-99BE-A830C187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54932-BFCE-42CC-9F10-D530C234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E426-9103-4DCD-BC2B-33E7F57F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427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23351-DD17-4230-B6EF-9A380CE90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F9A0B-BA1A-416D-82DF-623EEA111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D1D5C-6CA1-4B5D-A18B-235A2F89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3AAA6-5B8F-4C07-B086-46D37282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66F0D-B62F-4268-A104-6DB959FE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58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7FB242-887E-4FBD-BBF2-BE5F9D1D028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47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37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53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9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744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3A2F5-053F-4C91-A6CC-41D34F54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A0AF8-344C-443F-8194-D80AFE6B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EB7A-A109-4790-B1C6-F0FF830F1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9DD25-9744-44A8-BB54-4772CFBCB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83839-5A75-4D0C-824D-2B3C5E6CF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1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3A2F5-053F-4C91-A6CC-41D34F54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A0AF8-344C-443F-8194-D80AFE6B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EB7A-A109-4790-B1C6-F0FF830F1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A06F-4062-4AA9-A94B-3DFEAC937D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9DD25-9744-44A8-BB54-4772CFBCB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83839-5A75-4D0C-824D-2B3C5E6CF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4DC87-448C-4AC1-9034-80F59704D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54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13">
            <a:extLst>
              <a:ext uri="{FF2B5EF4-FFF2-40B4-BE49-F238E27FC236}">
                <a16:creationId xmlns:a16="http://schemas.microsoft.com/office/drawing/2014/main" id="{78950295-EACC-4656-8DC3-2AA47F2EBD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95059" y="2241353"/>
            <a:ext cx="101798" cy="54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9" b="0" i="0" u="none" strike="noStrike" kern="10" cap="none" spc="0" normalizeH="0" baseline="0" noProof="0">
              <a:ln w="9525">
                <a:solidFill>
                  <a:srgbClr val="339966"/>
                </a:solidFill>
                <a:prstDash val="sysDot"/>
                <a:round/>
                <a:headEnd/>
                <a:tailEnd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FE184-DC88-4BA4-B8AD-DB78D7F5E6D6}"/>
              </a:ext>
            </a:extLst>
          </p:cNvPr>
          <p:cNvSpPr txBox="1"/>
          <p:nvPr/>
        </p:nvSpPr>
        <p:spPr>
          <a:xfrm>
            <a:off x="2391417" y="944246"/>
            <a:ext cx="758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BIÊN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917C5-7364-4F92-B223-301983347C87}"/>
              </a:ext>
            </a:extLst>
          </p:cNvPr>
          <p:cNvSpPr txBox="1"/>
          <p:nvPr/>
        </p:nvSpPr>
        <p:spPr>
          <a:xfrm>
            <a:off x="1704361" y="2753938"/>
            <a:ext cx="8773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 -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6654B-8991-4C3A-AF6A-7D4A49DFE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grpSp>
        <p:nvGrpSpPr>
          <p:cNvPr id="8" name="1">
            <a:extLst>
              <a:ext uri="{FF2B5EF4-FFF2-40B4-BE49-F238E27FC236}">
                <a16:creationId xmlns:a16="http://schemas.microsoft.com/office/drawing/2014/main" id="{A2C402CD-0403-4319-B6BE-185AD7214FB2}"/>
              </a:ext>
            </a:extLst>
          </p:cNvPr>
          <p:cNvGrpSpPr/>
          <p:nvPr/>
        </p:nvGrpSpPr>
        <p:grpSpPr>
          <a:xfrm flipH="1">
            <a:off x="76199" y="5161085"/>
            <a:ext cx="5439136" cy="1696915"/>
            <a:chOff x="-53293" y="2190760"/>
            <a:chExt cx="9211855" cy="2951064"/>
          </a:xfrm>
        </p:grpSpPr>
        <p:pic>
          <p:nvPicPr>
            <p:cNvPr id="9" name="10">
              <a:extLst>
                <a:ext uri="{FF2B5EF4-FFF2-40B4-BE49-F238E27FC236}">
                  <a16:creationId xmlns:a16="http://schemas.microsoft.com/office/drawing/2014/main" id="{029F6820-1DA9-48F5-A8A4-30CDB1C8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0" name="13">
              <a:extLst>
                <a:ext uri="{FF2B5EF4-FFF2-40B4-BE49-F238E27FC236}">
                  <a16:creationId xmlns:a16="http://schemas.microsoft.com/office/drawing/2014/main" id="{E845B4E1-F40A-4EA6-AEFB-D2A0038D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2" name="16">
              <a:extLst>
                <a:ext uri="{FF2B5EF4-FFF2-40B4-BE49-F238E27FC236}">
                  <a16:creationId xmlns:a16="http://schemas.microsoft.com/office/drawing/2014/main" id="{0C146E87-230B-4BBC-B549-73B7876ED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8" name="五角星 32">
            <a:extLst>
              <a:ext uri="{FF2B5EF4-FFF2-40B4-BE49-F238E27FC236}">
                <a16:creationId xmlns:a16="http://schemas.microsoft.com/office/drawing/2014/main" id="{8F374212-1E37-46F8-BCF0-C6D635CEA167}"/>
              </a:ext>
            </a:extLst>
          </p:cNvPr>
          <p:cNvSpPr/>
          <p:nvPr/>
        </p:nvSpPr>
        <p:spPr>
          <a:xfrm rot="2121297">
            <a:off x="11536799" y="13046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9" name="五角星 36">
            <a:extLst>
              <a:ext uri="{FF2B5EF4-FFF2-40B4-BE49-F238E27FC236}">
                <a16:creationId xmlns:a16="http://schemas.microsoft.com/office/drawing/2014/main" id="{866E5C8F-8EAA-4E72-A968-F048E0DE53AF}"/>
              </a:ext>
            </a:extLst>
          </p:cNvPr>
          <p:cNvSpPr/>
          <p:nvPr/>
        </p:nvSpPr>
        <p:spPr>
          <a:xfrm rot="2755789">
            <a:off x="9455084" y="1733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0" name="五角星 35">
            <a:extLst>
              <a:ext uri="{FF2B5EF4-FFF2-40B4-BE49-F238E27FC236}">
                <a16:creationId xmlns:a16="http://schemas.microsoft.com/office/drawing/2014/main" id="{8EEC2D10-A898-4EA6-B7D7-1799A237A0DF}"/>
              </a:ext>
            </a:extLst>
          </p:cNvPr>
          <p:cNvSpPr/>
          <p:nvPr/>
        </p:nvSpPr>
        <p:spPr>
          <a:xfrm rot="19384917">
            <a:off x="10292399" y="1305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1" name="五角星 34">
            <a:extLst>
              <a:ext uri="{FF2B5EF4-FFF2-40B4-BE49-F238E27FC236}">
                <a16:creationId xmlns:a16="http://schemas.microsoft.com/office/drawing/2014/main" id="{CDA9EAAE-B4A9-425E-987D-072A1CEC0834}"/>
              </a:ext>
            </a:extLst>
          </p:cNvPr>
          <p:cNvSpPr/>
          <p:nvPr/>
        </p:nvSpPr>
        <p:spPr>
          <a:xfrm rot="1497142">
            <a:off x="11183663" y="62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1">
            <a:extLst>
              <a:ext uri="{FF2B5EF4-FFF2-40B4-BE49-F238E27FC236}">
                <a16:creationId xmlns:a16="http://schemas.microsoft.com/office/drawing/2014/main" id="{A1C952D7-F8CB-4B8F-8DB8-D9F6F9F23F95}"/>
              </a:ext>
            </a:extLst>
          </p:cNvPr>
          <p:cNvGrpSpPr/>
          <p:nvPr/>
        </p:nvGrpSpPr>
        <p:grpSpPr>
          <a:xfrm>
            <a:off x="5627643" y="5334733"/>
            <a:ext cx="6686550" cy="1523267"/>
            <a:chOff x="-53293" y="2190760"/>
            <a:chExt cx="9211855" cy="2951064"/>
          </a:xfrm>
        </p:grpSpPr>
        <p:pic>
          <p:nvPicPr>
            <p:cNvPr id="24" name="10">
              <a:extLst>
                <a:ext uri="{FF2B5EF4-FFF2-40B4-BE49-F238E27FC236}">
                  <a16:creationId xmlns:a16="http://schemas.microsoft.com/office/drawing/2014/main" id="{9B008DB4-8F89-47E6-8D0E-E84C50AE6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5" name="13">
              <a:extLst>
                <a:ext uri="{FF2B5EF4-FFF2-40B4-BE49-F238E27FC236}">
                  <a16:creationId xmlns:a16="http://schemas.microsoft.com/office/drawing/2014/main" id="{C861A347-D7DF-4C1A-A218-858AD032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6" name="16">
              <a:extLst>
                <a:ext uri="{FF2B5EF4-FFF2-40B4-BE49-F238E27FC236}">
                  <a16:creationId xmlns:a16="http://schemas.microsoft.com/office/drawing/2014/main" id="{46F5422C-1F59-4F30-B509-F3C45374D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27" name="五角星 32">
            <a:extLst>
              <a:ext uri="{FF2B5EF4-FFF2-40B4-BE49-F238E27FC236}">
                <a16:creationId xmlns:a16="http://schemas.microsoft.com/office/drawing/2014/main" id="{8146DEF4-AA35-47DF-B176-16C4DEAFCEE1}"/>
              </a:ext>
            </a:extLst>
          </p:cNvPr>
          <p:cNvSpPr/>
          <p:nvPr/>
        </p:nvSpPr>
        <p:spPr>
          <a:xfrm rot="2121297">
            <a:off x="120979" y="1395794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8" name="五角星 36">
            <a:extLst>
              <a:ext uri="{FF2B5EF4-FFF2-40B4-BE49-F238E27FC236}">
                <a16:creationId xmlns:a16="http://schemas.microsoft.com/office/drawing/2014/main" id="{A3CDF6B1-ED4C-4E90-878A-1D5812BB1D36}"/>
              </a:ext>
            </a:extLst>
          </p:cNvPr>
          <p:cNvSpPr/>
          <p:nvPr/>
        </p:nvSpPr>
        <p:spPr>
          <a:xfrm rot="2755789">
            <a:off x="1097220" y="121818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9" name="五角星 35">
            <a:extLst>
              <a:ext uri="{FF2B5EF4-FFF2-40B4-BE49-F238E27FC236}">
                <a16:creationId xmlns:a16="http://schemas.microsoft.com/office/drawing/2014/main" id="{2EE1C409-452D-40B1-89F5-CE51ED6E0058}"/>
              </a:ext>
            </a:extLst>
          </p:cNvPr>
          <p:cNvSpPr/>
          <p:nvPr/>
        </p:nvSpPr>
        <p:spPr>
          <a:xfrm rot="19384917">
            <a:off x="2076275" y="-1969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0" name="五角星 34">
            <a:extLst>
              <a:ext uri="{FF2B5EF4-FFF2-40B4-BE49-F238E27FC236}">
                <a16:creationId xmlns:a16="http://schemas.microsoft.com/office/drawing/2014/main" id="{A19E4BD5-445F-4E65-9022-6B628B2E4D75}"/>
              </a:ext>
            </a:extLst>
          </p:cNvPr>
          <p:cNvSpPr/>
          <p:nvPr/>
        </p:nvSpPr>
        <p:spPr>
          <a:xfrm rot="1497142">
            <a:off x="46243" y="65321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0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153ECD7A-CA05-4415-A011-84C937247A61}"/>
              </a:ext>
            </a:extLst>
          </p:cNvPr>
          <p:cNvSpPr txBox="1"/>
          <p:nvPr/>
        </p:nvSpPr>
        <p:spPr>
          <a:xfrm>
            <a:off x="1948469" y="650682"/>
            <a:ext cx="91219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4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vào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 ?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1FD755-70EA-482B-A1CD-FF80273749A7}"/>
              </a:ext>
            </a:extLst>
          </p:cNvPr>
          <p:cNvSpPr txBox="1"/>
          <p:nvPr/>
        </p:nvSpPr>
        <p:spPr>
          <a:xfrm>
            <a:off x="5931660" y="2060448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5A9B-0A43-41AE-A721-9943AF76C940}"/>
              </a:ext>
            </a:extLst>
          </p:cNvPr>
          <p:cNvSpPr txBox="1"/>
          <p:nvPr/>
        </p:nvSpPr>
        <p:spPr>
          <a:xfrm>
            <a:off x="5636481" y="3050662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804E9A-C219-4C27-A961-701AE7778783}"/>
              </a:ext>
            </a:extLst>
          </p:cNvPr>
          <p:cNvSpPr txBox="1"/>
          <p:nvPr/>
        </p:nvSpPr>
        <p:spPr>
          <a:xfrm>
            <a:off x="2985112" y="4079953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03ABBA-EAF7-4386-9EA2-69CEBB320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grpSp>
        <p:nvGrpSpPr>
          <p:cNvPr id="10" name="1">
            <a:extLst>
              <a:ext uri="{FF2B5EF4-FFF2-40B4-BE49-F238E27FC236}">
                <a16:creationId xmlns:a16="http://schemas.microsoft.com/office/drawing/2014/main" id="{C44C6F6F-555A-4569-B960-E531BEEDDE0E}"/>
              </a:ext>
            </a:extLst>
          </p:cNvPr>
          <p:cNvGrpSpPr/>
          <p:nvPr/>
        </p:nvGrpSpPr>
        <p:grpSpPr>
          <a:xfrm>
            <a:off x="5657851" y="5320781"/>
            <a:ext cx="6686550" cy="1523267"/>
            <a:chOff x="-53293" y="2190760"/>
            <a:chExt cx="9211855" cy="2951064"/>
          </a:xfrm>
        </p:grpSpPr>
        <p:pic>
          <p:nvPicPr>
            <p:cNvPr id="11" name="10">
              <a:extLst>
                <a:ext uri="{FF2B5EF4-FFF2-40B4-BE49-F238E27FC236}">
                  <a16:creationId xmlns:a16="http://schemas.microsoft.com/office/drawing/2014/main" id="{81A59896-3C67-4503-A230-79491BC3C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3" name="13">
              <a:extLst>
                <a:ext uri="{FF2B5EF4-FFF2-40B4-BE49-F238E27FC236}">
                  <a16:creationId xmlns:a16="http://schemas.microsoft.com/office/drawing/2014/main" id="{5EC02658-9CC8-482E-B803-4B619722C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4" name="16">
              <a:extLst>
                <a:ext uri="{FF2B5EF4-FFF2-40B4-BE49-F238E27FC236}">
                  <a16:creationId xmlns:a16="http://schemas.microsoft.com/office/drawing/2014/main" id="{83550449-C2A2-4AE7-99F1-D3E1C0BDA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6FED292-9623-4C93-84BD-0B562EE56D0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27920" y="423023"/>
            <a:ext cx="9769941" cy="45265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8E1716-BE17-4900-98E2-40FCC0CFF93A}"/>
              </a:ext>
            </a:extLst>
          </p:cNvPr>
          <p:cNvSpPr txBox="1"/>
          <p:nvPr/>
        </p:nvSpPr>
        <p:spPr>
          <a:xfrm>
            <a:off x="3714628" y="2496148"/>
            <a:ext cx="7312880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Củng</a:t>
            </a:r>
            <a:r>
              <a:rPr kumimoji="0" lang="en-US" sz="7200" b="1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cố - Dặn dò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352298E-5BCC-405E-A442-4CF94BF2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41" y="4303618"/>
            <a:ext cx="2910550" cy="29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五角星 32">
            <a:extLst>
              <a:ext uri="{FF2B5EF4-FFF2-40B4-BE49-F238E27FC236}">
                <a16:creationId xmlns:a16="http://schemas.microsoft.com/office/drawing/2014/main" id="{85538661-2A8F-4D4C-861D-4CF57F7ECB13}"/>
              </a:ext>
            </a:extLst>
          </p:cNvPr>
          <p:cNvSpPr/>
          <p:nvPr/>
        </p:nvSpPr>
        <p:spPr>
          <a:xfrm rot="2121297">
            <a:off x="11689199" y="14570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1" name="五角星 36">
            <a:extLst>
              <a:ext uri="{FF2B5EF4-FFF2-40B4-BE49-F238E27FC236}">
                <a16:creationId xmlns:a16="http://schemas.microsoft.com/office/drawing/2014/main" id="{8FFC47B9-EC43-4B71-A802-110BAB0DE508}"/>
              </a:ext>
            </a:extLst>
          </p:cNvPr>
          <p:cNvSpPr/>
          <p:nvPr/>
        </p:nvSpPr>
        <p:spPr>
          <a:xfrm rot="2755789">
            <a:off x="9607484" y="3257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2" name="五角星 35">
            <a:extLst>
              <a:ext uri="{FF2B5EF4-FFF2-40B4-BE49-F238E27FC236}">
                <a16:creationId xmlns:a16="http://schemas.microsoft.com/office/drawing/2014/main" id="{36BDEEE7-9C6C-4740-A697-737846494E58}"/>
              </a:ext>
            </a:extLst>
          </p:cNvPr>
          <p:cNvSpPr/>
          <p:nvPr/>
        </p:nvSpPr>
        <p:spPr>
          <a:xfrm rot="19384917">
            <a:off x="10444799" y="2829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3" name="五角星 34">
            <a:extLst>
              <a:ext uri="{FF2B5EF4-FFF2-40B4-BE49-F238E27FC236}">
                <a16:creationId xmlns:a16="http://schemas.microsoft.com/office/drawing/2014/main" id="{34A7401D-8F3B-4E0E-8A83-DF7253808F3D}"/>
              </a:ext>
            </a:extLst>
          </p:cNvPr>
          <p:cNvSpPr/>
          <p:nvPr/>
        </p:nvSpPr>
        <p:spPr>
          <a:xfrm rot="1497142">
            <a:off x="11336063" y="1586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15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7991" y="3294734"/>
            <a:ext cx="45697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noProof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03ABBA-EAF7-4386-9EA2-69CEBB320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grpSp>
        <p:nvGrpSpPr>
          <p:cNvPr id="10" name="1">
            <a:extLst>
              <a:ext uri="{FF2B5EF4-FFF2-40B4-BE49-F238E27FC236}">
                <a16:creationId xmlns:a16="http://schemas.microsoft.com/office/drawing/2014/main" id="{C44C6F6F-555A-4569-B960-E531BEEDDE0E}"/>
              </a:ext>
            </a:extLst>
          </p:cNvPr>
          <p:cNvGrpSpPr/>
          <p:nvPr/>
        </p:nvGrpSpPr>
        <p:grpSpPr>
          <a:xfrm>
            <a:off x="5657851" y="5320781"/>
            <a:ext cx="6686550" cy="1523267"/>
            <a:chOff x="-53293" y="2190760"/>
            <a:chExt cx="9211855" cy="2951064"/>
          </a:xfrm>
        </p:grpSpPr>
        <p:pic>
          <p:nvPicPr>
            <p:cNvPr id="11" name="10">
              <a:extLst>
                <a:ext uri="{FF2B5EF4-FFF2-40B4-BE49-F238E27FC236}">
                  <a16:creationId xmlns:a16="http://schemas.microsoft.com/office/drawing/2014/main" id="{81A59896-3C67-4503-A230-79491BC3C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3" name="13">
              <a:extLst>
                <a:ext uri="{FF2B5EF4-FFF2-40B4-BE49-F238E27FC236}">
                  <a16:creationId xmlns:a16="http://schemas.microsoft.com/office/drawing/2014/main" id="{5EC02658-9CC8-482E-B803-4B619722C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4" name="16">
              <a:extLst>
                <a:ext uri="{FF2B5EF4-FFF2-40B4-BE49-F238E27FC236}">
                  <a16:creationId xmlns:a16="http://schemas.microsoft.com/office/drawing/2014/main" id="{83550449-C2A2-4AE7-99F1-D3E1C0BDA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6FED292-9623-4C93-84BD-0B562EE56D0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27920" y="423023"/>
            <a:ext cx="9769941" cy="45265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8E1716-BE17-4900-98E2-40FCC0CFF93A}"/>
              </a:ext>
            </a:extLst>
          </p:cNvPr>
          <p:cNvSpPr txBox="1"/>
          <p:nvPr/>
        </p:nvSpPr>
        <p:spPr>
          <a:xfrm>
            <a:off x="4604672" y="2233887"/>
            <a:ext cx="5400600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352298E-5BCC-405E-A442-4CF94BF2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41" y="4303618"/>
            <a:ext cx="2910550" cy="29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五角星 32">
            <a:extLst>
              <a:ext uri="{FF2B5EF4-FFF2-40B4-BE49-F238E27FC236}">
                <a16:creationId xmlns:a16="http://schemas.microsoft.com/office/drawing/2014/main" id="{85538661-2A8F-4D4C-861D-4CF57F7ECB13}"/>
              </a:ext>
            </a:extLst>
          </p:cNvPr>
          <p:cNvSpPr/>
          <p:nvPr/>
        </p:nvSpPr>
        <p:spPr>
          <a:xfrm rot="2121297">
            <a:off x="11689199" y="14570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1" name="五角星 36">
            <a:extLst>
              <a:ext uri="{FF2B5EF4-FFF2-40B4-BE49-F238E27FC236}">
                <a16:creationId xmlns:a16="http://schemas.microsoft.com/office/drawing/2014/main" id="{8FFC47B9-EC43-4B71-A802-110BAB0DE508}"/>
              </a:ext>
            </a:extLst>
          </p:cNvPr>
          <p:cNvSpPr/>
          <p:nvPr/>
        </p:nvSpPr>
        <p:spPr>
          <a:xfrm rot="2755789">
            <a:off x="9607484" y="3257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2" name="五角星 35">
            <a:extLst>
              <a:ext uri="{FF2B5EF4-FFF2-40B4-BE49-F238E27FC236}">
                <a16:creationId xmlns:a16="http://schemas.microsoft.com/office/drawing/2014/main" id="{36BDEEE7-9C6C-4740-A697-737846494E58}"/>
              </a:ext>
            </a:extLst>
          </p:cNvPr>
          <p:cNvSpPr/>
          <p:nvPr/>
        </p:nvSpPr>
        <p:spPr>
          <a:xfrm rot="19384917">
            <a:off x="10444799" y="2829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3" name="五角星 34">
            <a:extLst>
              <a:ext uri="{FF2B5EF4-FFF2-40B4-BE49-F238E27FC236}">
                <a16:creationId xmlns:a16="http://schemas.microsoft.com/office/drawing/2014/main" id="{34A7401D-8F3B-4E0E-8A83-DF7253808F3D}"/>
              </a:ext>
            </a:extLst>
          </p:cNvPr>
          <p:cNvSpPr/>
          <p:nvPr/>
        </p:nvSpPr>
        <p:spPr>
          <a:xfrm rot="1497142">
            <a:off x="11336063" y="1586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98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1594813" y="359404"/>
            <a:ext cx="105971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Thứ Năm ngày 13 tháng 3 năm 2025</a:t>
            </a: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3582756" y="1047747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Tiếng Việt</a:t>
            </a: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1594812" y="1647835"/>
            <a:ext cx="99613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ǟộng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bảo vệ mċ trường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A3FCB-15AA-4397-8A57-475D5F013597}"/>
              </a:ext>
            </a:extLst>
          </p:cNvPr>
          <p:cNvSpPr txBox="1"/>
          <p:nvPr/>
        </p:nvSpPr>
        <p:spPr>
          <a:xfrm>
            <a:off x="2936334" y="2382268"/>
            <a:ext cx="89808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Dấu </a:t>
            </a:r>
            <a:r>
              <a:rPr lang="el-GR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Ί</a:t>
            </a:r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ẩy (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</a:t>
            </a:r>
            <a:r>
              <a:rPr lang="en-US" sz="3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Tǟ 59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15786E0-869F-4297-A6F3-69593607ADF3}"/>
              </a:ext>
            </a:extLst>
          </p:cNvPr>
          <p:cNvSpPr txBox="1"/>
          <p:nvPr/>
        </p:nvSpPr>
        <p:spPr>
          <a:xfrm>
            <a:off x="573726" y="551503"/>
            <a:ext cx="1066540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D00ED7-7064-49B5-B83A-C683F1721DA8}"/>
              </a:ext>
            </a:extLst>
          </p:cNvPr>
          <p:cNvGrpSpPr/>
          <p:nvPr/>
        </p:nvGrpSpPr>
        <p:grpSpPr>
          <a:xfrm>
            <a:off x="1451506" y="1728410"/>
            <a:ext cx="1875381" cy="1267253"/>
            <a:chOff x="497526" y="1381126"/>
            <a:chExt cx="1323445" cy="126725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252990B-3E44-400F-B5F4-254ACFBF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EF261C-88B3-46B8-ACCC-8D1779A02307}"/>
                </a:ext>
              </a:extLst>
            </p:cNvPr>
            <p:cNvSpPr txBox="1"/>
            <p:nvPr/>
          </p:nvSpPr>
          <p:spPr>
            <a:xfrm>
              <a:off x="789095" y="1694272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tưới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8ED4DE-88E6-4C65-A71F-4B82A25E6D6D}"/>
              </a:ext>
            </a:extLst>
          </p:cNvPr>
          <p:cNvGrpSpPr/>
          <p:nvPr/>
        </p:nvGrpSpPr>
        <p:grpSpPr>
          <a:xfrm>
            <a:off x="3104766" y="1728410"/>
            <a:ext cx="1982662" cy="1239220"/>
            <a:chOff x="497526" y="1381126"/>
            <a:chExt cx="1345399" cy="123922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5C6214-1BA6-4139-8611-E38FABC5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772A13-E945-401F-BF8F-6CCB556BE984}"/>
                </a:ext>
              </a:extLst>
            </p:cNvPr>
            <p:cNvSpPr txBox="1"/>
            <p:nvPr/>
          </p:nvSpPr>
          <p:spPr>
            <a:xfrm>
              <a:off x="811049" y="1666239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bẻ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cành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C2A448-8626-425B-9C08-36978FAE678B}"/>
              </a:ext>
            </a:extLst>
          </p:cNvPr>
          <p:cNvGrpSpPr/>
          <p:nvPr/>
        </p:nvGrpSpPr>
        <p:grpSpPr>
          <a:xfrm>
            <a:off x="4845327" y="1734661"/>
            <a:ext cx="1540856" cy="1211188"/>
            <a:chOff x="497526" y="1381126"/>
            <a:chExt cx="1171693" cy="121118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1A4CDBF-1718-4B9F-984A-252CD838A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397777-FB90-437D-AD27-A0BC4D0CCB10}"/>
                </a:ext>
              </a:extLst>
            </p:cNvPr>
            <p:cNvSpPr txBox="1"/>
            <p:nvPr/>
          </p:nvSpPr>
          <p:spPr>
            <a:xfrm>
              <a:off x="820289" y="1678947"/>
              <a:ext cx="604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tỉa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9719A7-51A1-4398-BA0C-B45971C29310}"/>
              </a:ext>
            </a:extLst>
          </p:cNvPr>
          <p:cNvGrpSpPr/>
          <p:nvPr/>
        </p:nvGrpSpPr>
        <p:grpSpPr>
          <a:xfrm>
            <a:off x="8490655" y="1784475"/>
            <a:ext cx="1802072" cy="1211188"/>
            <a:chOff x="504021" y="1430940"/>
            <a:chExt cx="1171693" cy="121118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CBC38D5-7C5B-4C88-9CF5-50B853F3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21" y="1430940"/>
              <a:ext cx="1171693" cy="1211188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7E6FCC-A94E-4C54-8C85-AF785A79538B}"/>
                </a:ext>
              </a:extLst>
            </p:cNvPr>
            <p:cNvSpPr txBox="1"/>
            <p:nvPr/>
          </p:nvSpPr>
          <p:spPr>
            <a:xfrm>
              <a:off x="850192" y="1718859"/>
              <a:ext cx="668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vun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gốc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A3CA85-7FDE-40DF-B035-A9C866916A3E}"/>
              </a:ext>
            </a:extLst>
          </p:cNvPr>
          <p:cNvGrpSpPr/>
          <p:nvPr/>
        </p:nvGrpSpPr>
        <p:grpSpPr>
          <a:xfrm>
            <a:off x="3165535" y="2916969"/>
            <a:ext cx="2055442" cy="1626152"/>
            <a:chOff x="497526" y="1381126"/>
            <a:chExt cx="1171693" cy="121118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BD749D0-9B4C-4CA0-B6CC-6F15E6EC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A23038-3AE5-4414-BD8A-EBEE7F08D2CD}"/>
                </a:ext>
              </a:extLst>
            </p:cNvPr>
            <p:cNvSpPr txBox="1"/>
            <p:nvPr/>
          </p:nvSpPr>
          <p:spPr>
            <a:xfrm>
              <a:off x="566026" y="1772960"/>
              <a:ext cx="1031876" cy="81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giẫm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D21BB0-1F9A-4B3D-AA65-66B1D39B3EA0}"/>
              </a:ext>
            </a:extLst>
          </p:cNvPr>
          <p:cNvGrpSpPr/>
          <p:nvPr/>
        </p:nvGrpSpPr>
        <p:grpSpPr>
          <a:xfrm>
            <a:off x="5223683" y="3053454"/>
            <a:ext cx="1710991" cy="1211188"/>
            <a:chOff x="485159" y="1488731"/>
            <a:chExt cx="1171693" cy="121118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7EF609E-A49C-4441-B26F-AC4CDBB7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9" y="1488731"/>
              <a:ext cx="1171693" cy="121118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0751F56-A49A-4D7A-83DF-E05EB98753D8}"/>
                </a:ext>
              </a:extLst>
            </p:cNvPr>
            <p:cNvSpPr txBox="1"/>
            <p:nvPr/>
          </p:nvSpPr>
          <p:spPr>
            <a:xfrm>
              <a:off x="878048" y="1832715"/>
              <a:ext cx="591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hái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33A16E-3D5C-4CB4-BD03-F7A1E70E041F}"/>
              </a:ext>
            </a:extLst>
          </p:cNvPr>
          <p:cNvGrpSpPr/>
          <p:nvPr/>
        </p:nvGrpSpPr>
        <p:grpSpPr>
          <a:xfrm>
            <a:off x="6988361" y="2939598"/>
            <a:ext cx="1719906" cy="1211188"/>
            <a:chOff x="497526" y="1381126"/>
            <a:chExt cx="1171693" cy="121118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0DC54DC-962B-49E6-8C33-B43565AF0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3FB401-34D2-4758-BCEC-25F370A8238B}"/>
                </a:ext>
              </a:extLst>
            </p:cNvPr>
            <p:cNvSpPr txBox="1"/>
            <p:nvPr/>
          </p:nvSpPr>
          <p:spPr>
            <a:xfrm>
              <a:off x="819068" y="1694519"/>
              <a:ext cx="742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4B1EE3E-90B8-4972-BEAE-3CD6AB955766}"/>
              </a:ext>
            </a:extLst>
          </p:cNvPr>
          <p:cNvGrpSpPr/>
          <p:nvPr/>
        </p:nvGrpSpPr>
        <p:grpSpPr>
          <a:xfrm>
            <a:off x="6411930" y="1734661"/>
            <a:ext cx="2025038" cy="1211188"/>
            <a:chOff x="497526" y="1381126"/>
            <a:chExt cx="1171693" cy="121118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1C8A6C6-1DF4-4B31-81F8-8FCE7011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FC4EF02-CF02-470C-8ED9-B2926A8D395C}"/>
                </a:ext>
              </a:extLst>
            </p:cNvPr>
            <p:cNvSpPr txBox="1"/>
            <p:nvPr/>
          </p:nvSpPr>
          <p:spPr>
            <a:xfrm>
              <a:off x="895312" y="1678947"/>
              <a:ext cx="568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4382B-08D7-4B02-89C8-23678127B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76" y="843380"/>
            <a:ext cx="8773145" cy="495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FE5C6-7636-4AD6-A585-EF6ABB9824D9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3FAA1-3E39-489E-A6A6-69ED68E72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196541"/>
            <a:ext cx="8487422" cy="5658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2D494-2EE7-41BF-92C0-D54DF8D859CF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Tỉa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A5832-027F-48B7-ACBD-7FCE4B06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5" y="228600"/>
            <a:ext cx="9954827" cy="5599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273FD-F5EE-4B6F-B473-DD6850D7AFB6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Vun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37C90-2353-4E6A-AA75-4AAD162CB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0" y="197528"/>
            <a:ext cx="9457678" cy="5319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ABF62-6924-4F60-89BA-3B29AAEA0852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0737F53-9BDD-438B-8DE1-06EABDF3C816}"/>
              </a:ext>
            </a:extLst>
          </p:cNvPr>
          <p:cNvSpPr txBox="1"/>
          <p:nvPr/>
        </p:nvSpPr>
        <p:spPr>
          <a:xfrm>
            <a:off x="1783493" y="0"/>
            <a:ext cx="83719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995AA-65C8-47D1-8446-9CB2A1794A43}"/>
              </a:ext>
            </a:extLst>
          </p:cNvPr>
          <p:cNvSpPr txBox="1"/>
          <p:nvPr/>
        </p:nvSpPr>
        <p:spPr>
          <a:xfrm>
            <a:off x="593969" y="1161206"/>
            <a:ext cx="1159803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 …………..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……..…….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 ……….…...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074EC4CF-25A1-4149-A690-D69B21BB0A01}"/>
              </a:ext>
            </a:extLst>
          </p:cNvPr>
          <p:cNvSpPr/>
          <p:nvPr/>
        </p:nvSpPr>
        <p:spPr>
          <a:xfrm>
            <a:off x="1544444" y="949119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giơ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0FCE7C82-F693-43C2-BEA8-70A19D82474A}"/>
              </a:ext>
            </a:extLst>
          </p:cNvPr>
          <p:cNvSpPr/>
          <p:nvPr/>
        </p:nvSpPr>
        <p:spPr>
          <a:xfrm>
            <a:off x="3987902" y="965069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A213433B-A271-41DC-90EB-CCE716F7433B}"/>
              </a:ext>
            </a:extLst>
          </p:cNvPr>
          <p:cNvSpPr/>
          <p:nvPr/>
        </p:nvSpPr>
        <p:spPr>
          <a:xfrm>
            <a:off x="6521905" y="959697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224 0.252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9532 0.5326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1 0.11621 L -0.4099 0.666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8" grpId="0" uiExpand="1" build="p"/>
      <p:bldP spid="29" grpId="0" animBg="1"/>
      <p:bldP spid="29" grpId="1" animBg="1"/>
      <p:bldP spid="30" grpId="0" animBg="1"/>
      <p:bldP spid="30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294</Words>
  <Application>Microsoft Office PowerPoint</Application>
  <PresentationFormat>Widescreen</PresentationFormat>
  <Paragraphs>47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宋体</vt:lpstr>
      <vt:lpstr>.VnArial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Segoe UI Black</vt:lpstr>
      <vt:lpstr>Times New Roman</vt:lpstr>
      <vt:lpstr>Wingdings</vt:lpstr>
      <vt:lpstr>Office 主题​​</vt:lpstr>
      <vt:lpstr>1_Doodle Sketchbook by Slidesgo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2021-08-02T10:15:19Z</dcterms:created>
  <dcterms:modified xsi:type="dcterms:W3CDTF">2025-03-16T14:10:33Z</dcterms:modified>
</cp:coreProperties>
</file>