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56" r:id="rId3"/>
  </p:sldMasterIdLst>
  <p:notesMasterIdLst>
    <p:notesMasterId r:id="rId17"/>
  </p:notesMasterIdLst>
  <p:sldIdLst>
    <p:sldId id="260" r:id="rId4"/>
    <p:sldId id="318" r:id="rId5"/>
    <p:sldId id="320" r:id="rId6"/>
    <p:sldId id="321" r:id="rId7"/>
    <p:sldId id="311" r:id="rId8"/>
    <p:sldId id="312" r:id="rId9"/>
    <p:sldId id="313" r:id="rId10"/>
    <p:sldId id="314" r:id="rId11"/>
    <p:sldId id="315" r:id="rId12"/>
    <p:sldId id="334" r:id="rId13"/>
    <p:sldId id="325" r:id="rId14"/>
    <p:sldId id="324" r:id="rId15"/>
    <p:sldId id="317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0000"/>
  </p:normalViewPr>
  <p:slideViewPr>
    <p:cSldViewPr snapToGrid="0">
      <p:cViewPr varScale="1">
        <p:scale>
          <a:sx n="86" d="100"/>
          <a:sy n="86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1C7DE804-618E-4A2F-AC02-26B333EF0C03}"/>
    <pc:docChg chg="delSld delMainMaster">
      <pc:chgData name="Thảo Nguyễn" userId="9ec3e4e99a16812e" providerId="LiveId" clId="{1C7DE804-618E-4A2F-AC02-26B333EF0C03}" dt="2025-03-13T06:06:31.695" v="7" actId="47"/>
      <pc:docMkLst>
        <pc:docMk/>
      </pc:docMkLst>
      <pc:sldChg chg="del">
        <pc:chgData name="Thảo Nguyễn" userId="9ec3e4e99a16812e" providerId="LiveId" clId="{1C7DE804-618E-4A2F-AC02-26B333EF0C03}" dt="2025-03-13T06:06:15.668" v="6" actId="47"/>
        <pc:sldMkLst>
          <pc:docMk/>
          <pc:sldMk cId="373139201" sldId="323"/>
        </pc:sldMkLst>
      </pc:sldChg>
      <pc:sldChg chg="del">
        <pc:chgData name="Thảo Nguyễn" userId="9ec3e4e99a16812e" providerId="LiveId" clId="{1C7DE804-618E-4A2F-AC02-26B333EF0C03}" dt="2025-03-13T06:06:31.695" v="7" actId="47"/>
        <pc:sldMkLst>
          <pc:docMk/>
          <pc:sldMk cId="3923424859" sldId="326"/>
        </pc:sldMkLst>
      </pc:sldChg>
      <pc:sldChg chg="del">
        <pc:chgData name="Thảo Nguyễn" userId="9ec3e4e99a16812e" providerId="LiveId" clId="{1C7DE804-618E-4A2F-AC02-26B333EF0C03}" dt="2025-03-13T06:06:08.401" v="0" actId="47"/>
        <pc:sldMkLst>
          <pc:docMk/>
          <pc:sldMk cId="1795990650" sldId="328"/>
        </pc:sldMkLst>
      </pc:sldChg>
      <pc:sldChg chg="del">
        <pc:chgData name="Thảo Nguyễn" userId="9ec3e4e99a16812e" providerId="LiveId" clId="{1C7DE804-618E-4A2F-AC02-26B333EF0C03}" dt="2025-03-13T06:06:09.134" v="1" actId="47"/>
        <pc:sldMkLst>
          <pc:docMk/>
          <pc:sldMk cId="457274146" sldId="329"/>
        </pc:sldMkLst>
      </pc:sldChg>
      <pc:sldChg chg="del">
        <pc:chgData name="Thảo Nguyễn" userId="9ec3e4e99a16812e" providerId="LiveId" clId="{1C7DE804-618E-4A2F-AC02-26B333EF0C03}" dt="2025-03-13T06:06:09.802" v="2" actId="47"/>
        <pc:sldMkLst>
          <pc:docMk/>
          <pc:sldMk cId="3260894744" sldId="330"/>
        </pc:sldMkLst>
      </pc:sldChg>
      <pc:sldChg chg="del">
        <pc:chgData name="Thảo Nguyễn" userId="9ec3e4e99a16812e" providerId="LiveId" clId="{1C7DE804-618E-4A2F-AC02-26B333EF0C03}" dt="2025-03-13T06:06:10.491" v="3" actId="47"/>
        <pc:sldMkLst>
          <pc:docMk/>
          <pc:sldMk cId="2382697153" sldId="331"/>
        </pc:sldMkLst>
      </pc:sldChg>
      <pc:sldChg chg="del">
        <pc:chgData name="Thảo Nguyễn" userId="9ec3e4e99a16812e" providerId="LiveId" clId="{1C7DE804-618E-4A2F-AC02-26B333EF0C03}" dt="2025-03-13T06:06:11.160" v="4" actId="47"/>
        <pc:sldMkLst>
          <pc:docMk/>
          <pc:sldMk cId="1774164725" sldId="332"/>
        </pc:sldMkLst>
      </pc:sldChg>
      <pc:sldChg chg="del">
        <pc:chgData name="Thảo Nguyễn" userId="9ec3e4e99a16812e" providerId="LiveId" clId="{1C7DE804-618E-4A2F-AC02-26B333EF0C03}" dt="2025-03-13T06:06:11.798" v="5" actId="47"/>
        <pc:sldMkLst>
          <pc:docMk/>
          <pc:sldMk cId="3146359888" sldId="333"/>
        </pc:sldMkLst>
      </pc:sldChg>
      <pc:sldMasterChg chg="del delSldLayout">
        <pc:chgData name="Thảo Nguyễn" userId="9ec3e4e99a16812e" providerId="LiveId" clId="{1C7DE804-618E-4A2F-AC02-26B333EF0C03}" dt="2025-03-13T06:06:15.668" v="6" actId="47"/>
        <pc:sldMasterMkLst>
          <pc:docMk/>
          <pc:sldMasterMk cId="1486874566" sldId="2147483740"/>
        </pc:sldMasterMkLst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3921538975" sldId="2147483741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229700205" sldId="2147483742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833946237" sldId="2147483743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1221308422" sldId="2147483744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364076923" sldId="2147483745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892209426" sldId="2147483746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3567615226" sldId="2147483747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3952760603" sldId="2147483748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1813401809" sldId="2147483749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872757037" sldId="2147483750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2361288799" sldId="2147483751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1089791898" sldId="2147483752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874038949" sldId="2147483753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3902786025" sldId="2147483754"/>
          </pc:sldLayoutMkLst>
        </pc:sldLayoutChg>
        <pc:sldLayoutChg chg="del">
          <pc:chgData name="Thảo Nguyễn" userId="9ec3e4e99a16812e" providerId="LiveId" clId="{1C7DE804-618E-4A2F-AC02-26B333EF0C03}" dt="2025-03-13T06:06:15.668" v="6" actId="47"/>
          <pc:sldLayoutMkLst>
            <pc:docMk/>
            <pc:sldMasterMk cId="1486874566" sldId="2147483740"/>
            <pc:sldLayoutMk cId="2737473745" sldId="2147483755"/>
          </pc:sldLayoutMkLst>
        </pc:sldLayoutChg>
      </pc:sldMasterChg>
      <pc:sldMasterChg chg="del delSldLayout">
        <pc:chgData name="Thảo Nguyễn" userId="9ec3e4e99a16812e" providerId="LiveId" clId="{1C7DE804-618E-4A2F-AC02-26B333EF0C03}" dt="2025-03-13T06:06:31.695" v="7" actId="47"/>
        <pc:sldMasterMkLst>
          <pc:docMk/>
          <pc:sldMasterMk cId="1053421090" sldId="2147483769"/>
        </pc:sldMasterMkLst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2739635300" sldId="2147483770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1168351015" sldId="2147483771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3546251546" sldId="2147483772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3631170381" sldId="2147483773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942006859" sldId="2147483774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2406468011" sldId="2147483775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2552516492" sldId="2147483776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3368894632" sldId="2147483777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1499317439" sldId="2147483778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1129085949" sldId="2147483779"/>
          </pc:sldLayoutMkLst>
        </pc:sldLayoutChg>
        <pc:sldLayoutChg chg="del">
          <pc:chgData name="Thảo Nguyễn" userId="9ec3e4e99a16812e" providerId="LiveId" clId="{1C7DE804-618E-4A2F-AC02-26B333EF0C03}" dt="2025-03-13T06:06:31.695" v="7" actId="47"/>
          <pc:sldLayoutMkLst>
            <pc:docMk/>
            <pc:sldMasterMk cId="1053421090" sldId="2147483769"/>
            <pc:sldLayoutMk cId="1313689559" sldId="2147483780"/>
          </pc:sldLayoutMkLst>
        </pc:sldLayoutChg>
      </pc:sldMasterChg>
      <pc:sldMasterChg chg="del delSldLayout">
        <pc:chgData name="Thảo Nguyễn" userId="9ec3e4e99a16812e" providerId="LiveId" clId="{1C7DE804-618E-4A2F-AC02-26B333EF0C03}" dt="2025-03-13T06:06:11.798" v="5" actId="47"/>
        <pc:sldMasterMkLst>
          <pc:docMk/>
          <pc:sldMasterMk cId="3067172347" sldId="2147483793"/>
        </pc:sldMasterMkLst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508896222" sldId="2147483794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2731978054" sldId="2147483795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1867409127" sldId="2147483796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1333688139" sldId="2147483797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1722976292" sldId="2147483798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2622248766" sldId="2147483799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2586290069" sldId="2147483800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3798006722" sldId="2147483801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885864673" sldId="2147483802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3384482788" sldId="2147483803"/>
          </pc:sldLayoutMkLst>
        </pc:sldLayoutChg>
        <pc:sldLayoutChg chg="del">
          <pc:chgData name="Thảo Nguyễn" userId="9ec3e4e99a16812e" providerId="LiveId" clId="{1C7DE804-618E-4A2F-AC02-26B333EF0C03}" dt="2025-03-13T06:06:11.798" v="5" actId="47"/>
          <pc:sldLayoutMkLst>
            <pc:docMk/>
            <pc:sldMasterMk cId="3067172347" sldId="2147483793"/>
            <pc:sldLayoutMk cId="1885117166" sldId="21474838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3/13/2025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283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3/13/2025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2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22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2025/3/13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3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8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0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2689" y="3976099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0452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16897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30678" y="1611292"/>
            <a:ext cx="983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số có ba chữ số với số có ba chữ số ta làm thế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377455" y="2887682"/>
            <a:ext cx="11557042" cy="203132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số trăm, cùng số chục: Số nào có số đơn vị lớn hơn thì lớn hơn.</a:t>
            </a:r>
            <a:endParaRPr lang="x-non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cấu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v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cs typeface="Arial" panose="020B0604020202020204" pitchFamily="34" charset="0"/>
                </a:rPr>
                <a:t>tổng</a:t>
              </a:r>
              <a:r>
                <a:rPr lang="en-US" sz="2800" b="1">
                  <a:solidFill>
                    <a:srgbClr val="002060"/>
                  </a:solidFill>
                  <a:cs typeface="Arial" panose="020B0604020202020204" pitchFamily="34" charset="0"/>
                </a:rPr>
                <a:t> trăm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5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376486 w 4170314"/>
              <a:gd name="connsiteY0" fmla="*/ 824044 h 2477296"/>
              <a:gd name="connsiteX1" fmla="*/ 542816 w 4170314"/>
              <a:gd name="connsiteY1" fmla="*/ 396080 h 2477296"/>
              <a:gd name="connsiteX2" fmla="*/ 1351973 w 4170314"/>
              <a:gd name="connsiteY2" fmla="*/ 298307 h 2477296"/>
              <a:gd name="connsiteX3" fmla="*/ 2167790 w 4170314"/>
              <a:gd name="connsiteY3" fmla="*/ 196807 h 2477296"/>
              <a:gd name="connsiteX4" fmla="*/ 2485680 w 4170314"/>
              <a:gd name="connsiteY4" fmla="*/ 11468 h 2477296"/>
              <a:gd name="connsiteX5" fmla="*/ 2879929 w 4170314"/>
              <a:gd name="connsiteY5" fmla="*/ 142272 h 2477296"/>
              <a:gd name="connsiteX6" fmla="*/ 3423421 w 4170314"/>
              <a:gd name="connsiteY6" fmla="*/ 39567 h 2477296"/>
              <a:gd name="connsiteX7" fmla="*/ 3699029 w 4170314"/>
              <a:gd name="connsiteY7" fmla="*/ 319754 h 2477296"/>
              <a:gd name="connsiteX8" fmla="*/ 4052733 w 4170314"/>
              <a:gd name="connsiteY8" fmla="*/ 591683 h 2477296"/>
              <a:gd name="connsiteX9" fmla="*/ 4036902 w 4170314"/>
              <a:gd name="connsiteY9" fmla="*/ 886550 h 2477296"/>
              <a:gd name="connsiteX10" fmla="*/ 4152551 w 4170314"/>
              <a:gd name="connsiteY10" fmla="*/ 1337395 h 2477296"/>
              <a:gd name="connsiteX11" fmla="*/ 3610796 w 4170314"/>
              <a:gd name="connsiteY11" fmla="*/ 1732042 h 2477296"/>
              <a:gd name="connsiteX12" fmla="*/ 3416857 w 4170314"/>
              <a:gd name="connsiteY12" fmla="*/ 2070205 h 2477296"/>
              <a:gd name="connsiteX13" fmla="*/ 2756557 w 4170314"/>
              <a:gd name="connsiteY13" fmla="*/ 2111149 h 2477296"/>
              <a:gd name="connsiteX14" fmla="*/ 2284694 w 4170314"/>
              <a:gd name="connsiteY14" fmla="*/ 2471905 h 2477296"/>
              <a:gd name="connsiteX15" fmla="*/ 1590897 w 4170314"/>
              <a:gd name="connsiteY15" fmla="*/ 2251701 h 2477296"/>
              <a:gd name="connsiteX16" fmla="*/ 560289 w 4170314"/>
              <a:gd name="connsiteY16" fmla="*/ 2034134 h 2477296"/>
              <a:gd name="connsiteX17" fmla="*/ 107153 w 4170314"/>
              <a:gd name="connsiteY17" fmla="*/ 1792024 h 2477296"/>
              <a:gd name="connsiteX18" fmla="*/ 203977 w 4170314"/>
              <a:gd name="connsiteY18" fmla="*/ 1465217 h 2477296"/>
              <a:gd name="connsiteX19" fmla="*/ -484 w 4170314"/>
              <a:gd name="connsiteY19" fmla="*/ 1129921 h 2477296"/>
              <a:gd name="connsiteX20" fmla="*/ 372914 w 4170314"/>
              <a:gd name="connsiteY20" fmla="*/ 831900 h 2477296"/>
              <a:gd name="connsiteX21" fmla="*/ 376486 w 4170314"/>
              <a:gd name="connsiteY21" fmla="*/ 824044 h 2477296"/>
              <a:gd name="connsiteX0" fmla="*/ 453038 w 4170314"/>
              <a:gd name="connsiteY0" fmla="*/ 1501115 h 2477296"/>
              <a:gd name="connsiteX1" fmla="*/ 208515 w 4170314"/>
              <a:gd name="connsiteY1" fmla="*/ 1455411 h 2477296"/>
              <a:gd name="connsiteX2" fmla="*/ 668794 w 4170314"/>
              <a:gd name="connsiteY2" fmla="*/ 2001276 h 2477296"/>
              <a:gd name="connsiteX3" fmla="*/ 561833 w 4170314"/>
              <a:gd name="connsiteY3" fmla="*/ 2023124 h 2477296"/>
              <a:gd name="connsiteX4" fmla="*/ 1590704 w 4170314"/>
              <a:gd name="connsiteY4" fmla="*/ 2241608 h 2477296"/>
              <a:gd name="connsiteX5" fmla="*/ 1526218 w 4170314"/>
              <a:gd name="connsiteY5" fmla="*/ 2141828 h 2477296"/>
              <a:gd name="connsiteX6" fmla="*/ 2782815 w 4170314"/>
              <a:gd name="connsiteY6" fmla="*/ 1992789 h 2477296"/>
              <a:gd name="connsiteX7" fmla="*/ 2757040 w 4170314"/>
              <a:gd name="connsiteY7" fmla="*/ 2102260 h 2477296"/>
              <a:gd name="connsiteX8" fmla="*/ 3294644 w 4170314"/>
              <a:gd name="connsiteY8" fmla="*/ 1316292 h 2477296"/>
              <a:gd name="connsiteX9" fmla="*/ 3608479 w 4170314"/>
              <a:gd name="connsiteY9" fmla="*/ 1725504 h 2477296"/>
              <a:gd name="connsiteX10" fmla="*/ 4034971 w 4170314"/>
              <a:gd name="connsiteY10" fmla="*/ 880472 h 2477296"/>
              <a:gd name="connsiteX11" fmla="*/ 3895188 w 4170314"/>
              <a:gd name="connsiteY11" fmla="*/ 1033926 h 2477296"/>
              <a:gd name="connsiteX12" fmla="*/ 3699608 w 4170314"/>
              <a:gd name="connsiteY12" fmla="*/ 311152 h 2477296"/>
              <a:gd name="connsiteX13" fmla="*/ 3706945 w 4170314"/>
              <a:gd name="connsiteY13" fmla="*/ 383636 h 2477296"/>
              <a:gd name="connsiteX14" fmla="*/ 2807045 w 4170314"/>
              <a:gd name="connsiteY14" fmla="*/ 226626 h 2477296"/>
              <a:gd name="connsiteX15" fmla="*/ 2878674 w 4170314"/>
              <a:gd name="connsiteY15" fmla="*/ 134186 h 2477296"/>
              <a:gd name="connsiteX16" fmla="*/ 2137382 w 4170314"/>
              <a:gd name="connsiteY16" fmla="*/ 270667 h 2477296"/>
              <a:gd name="connsiteX17" fmla="*/ 2172038 w 4170314"/>
              <a:gd name="connsiteY17" fmla="*/ 190958 h 2477296"/>
              <a:gd name="connsiteX18" fmla="*/ 1351490 w 4170314"/>
              <a:gd name="connsiteY18" fmla="*/ 297734 h 2477296"/>
              <a:gd name="connsiteX19" fmla="*/ 1476985 w 4170314"/>
              <a:gd name="connsiteY19" fmla="*/ 375034 h 2477296"/>
              <a:gd name="connsiteX20" fmla="*/ 398399 w 4170314"/>
              <a:gd name="connsiteY20" fmla="*/ 905417 h 2477296"/>
              <a:gd name="connsiteX21" fmla="*/ 376486 w 4170314"/>
              <a:gd name="connsiteY21" fmla="*/ 824044 h 2477296"/>
              <a:gd name="connsiteX0" fmla="*/ 376486 w 4170314"/>
              <a:gd name="connsiteY0" fmla="*/ 824044 h 2477296"/>
              <a:gd name="connsiteX1" fmla="*/ 542816 w 4170314"/>
              <a:gd name="connsiteY1" fmla="*/ 396080 h 2477296"/>
              <a:gd name="connsiteX2" fmla="*/ 1351973 w 4170314"/>
              <a:gd name="connsiteY2" fmla="*/ 298307 h 2477296"/>
              <a:gd name="connsiteX3" fmla="*/ 2167790 w 4170314"/>
              <a:gd name="connsiteY3" fmla="*/ 196807 h 2477296"/>
              <a:gd name="connsiteX4" fmla="*/ 2485680 w 4170314"/>
              <a:gd name="connsiteY4" fmla="*/ 11468 h 2477296"/>
              <a:gd name="connsiteX5" fmla="*/ 2879929 w 4170314"/>
              <a:gd name="connsiteY5" fmla="*/ 142272 h 2477296"/>
              <a:gd name="connsiteX6" fmla="*/ 3423421 w 4170314"/>
              <a:gd name="connsiteY6" fmla="*/ 39567 h 2477296"/>
              <a:gd name="connsiteX7" fmla="*/ 3699029 w 4170314"/>
              <a:gd name="connsiteY7" fmla="*/ 319754 h 2477296"/>
              <a:gd name="connsiteX8" fmla="*/ 4052733 w 4170314"/>
              <a:gd name="connsiteY8" fmla="*/ 591683 h 2477296"/>
              <a:gd name="connsiteX9" fmla="*/ 4036902 w 4170314"/>
              <a:gd name="connsiteY9" fmla="*/ 886550 h 2477296"/>
              <a:gd name="connsiteX10" fmla="*/ 4152551 w 4170314"/>
              <a:gd name="connsiteY10" fmla="*/ 1337395 h 2477296"/>
              <a:gd name="connsiteX11" fmla="*/ 3610796 w 4170314"/>
              <a:gd name="connsiteY11" fmla="*/ 1732042 h 2477296"/>
              <a:gd name="connsiteX12" fmla="*/ 3416857 w 4170314"/>
              <a:gd name="connsiteY12" fmla="*/ 2070205 h 2477296"/>
              <a:gd name="connsiteX13" fmla="*/ 2756557 w 4170314"/>
              <a:gd name="connsiteY13" fmla="*/ 2111149 h 2477296"/>
              <a:gd name="connsiteX14" fmla="*/ 2284694 w 4170314"/>
              <a:gd name="connsiteY14" fmla="*/ 2471905 h 2477296"/>
              <a:gd name="connsiteX15" fmla="*/ 1590897 w 4170314"/>
              <a:gd name="connsiteY15" fmla="*/ 2251701 h 2477296"/>
              <a:gd name="connsiteX16" fmla="*/ 560289 w 4170314"/>
              <a:gd name="connsiteY16" fmla="*/ 2034134 h 2477296"/>
              <a:gd name="connsiteX17" fmla="*/ 107153 w 4170314"/>
              <a:gd name="connsiteY17" fmla="*/ 1792024 h 2477296"/>
              <a:gd name="connsiteX18" fmla="*/ 203977 w 4170314"/>
              <a:gd name="connsiteY18" fmla="*/ 1465217 h 2477296"/>
              <a:gd name="connsiteX19" fmla="*/ -484 w 4170314"/>
              <a:gd name="connsiteY19" fmla="*/ 1129921 h 2477296"/>
              <a:gd name="connsiteX20" fmla="*/ 372914 w 4170314"/>
              <a:gd name="connsiteY20" fmla="*/ 831900 h 2477296"/>
              <a:gd name="connsiteX21" fmla="*/ 376486 w 4170314"/>
              <a:gd name="connsiteY21" fmla="*/ 824044 h 2477296"/>
              <a:gd name="connsiteX0" fmla="*/ 453038 w 4170314"/>
              <a:gd name="connsiteY0" fmla="*/ 1501115 h 2477296"/>
              <a:gd name="connsiteX1" fmla="*/ 208515 w 4170314"/>
              <a:gd name="connsiteY1" fmla="*/ 1455411 h 2477296"/>
              <a:gd name="connsiteX2" fmla="*/ 668794 w 4170314"/>
              <a:gd name="connsiteY2" fmla="*/ 2001276 h 2477296"/>
              <a:gd name="connsiteX3" fmla="*/ 561833 w 4170314"/>
              <a:gd name="connsiteY3" fmla="*/ 2023124 h 2477296"/>
              <a:gd name="connsiteX4" fmla="*/ 1590704 w 4170314"/>
              <a:gd name="connsiteY4" fmla="*/ 2241608 h 2477296"/>
              <a:gd name="connsiteX5" fmla="*/ 1526218 w 4170314"/>
              <a:gd name="connsiteY5" fmla="*/ 2141828 h 2477296"/>
              <a:gd name="connsiteX6" fmla="*/ 2782815 w 4170314"/>
              <a:gd name="connsiteY6" fmla="*/ 1992789 h 2477296"/>
              <a:gd name="connsiteX7" fmla="*/ 2757040 w 4170314"/>
              <a:gd name="connsiteY7" fmla="*/ 2102260 h 2477296"/>
              <a:gd name="connsiteX8" fmla="*/ 3294644 w 4170314"/>
              <a:gd name="connsiteY8" fmla="*/ 1316292 h 2477296"/>
              <a:gd name="connsiteX9" fmla="*/ 3608479 w 4170314"/>
              <a:gd name="connsiteY9" fmla="*/ 1725504 h 2477296"/>
              <a:gd name="connsiteX10" fmla="*/ 4034971 w 4170314"/>
              <a:gd name="connsiteY10" fmla="*/ 880472 h 2477296"/>
              <a:gd name="connsiteX11" fmla="*/ 3895188 w 4170314"/>
              <a:gd name="connsiteY11" fmla="*/ 1033926 h 2477296"/>
              <a:gd name="connsiteX12" fmla="*/ 3699608 w 4170314"/>
              <a:gd name="connsiteY12" fmla="*/ 311152 h 2477296"/>
              <a:gd name="connsiteX13" fmla="*/ 3706945 w 4170314"/>
              <a:gd name="connsiteY13" fmla="*/ 383636 h 2477296"/>
              <a:gd name="connsiteX14" fmla="*/ 2807045 w 4170314"/>
              <a:gd name="connsiteY14" fmla="*/ 226626 h 2477296"/>
              <a:gd name="connsiteX15" fmla="*/ 2878674 w 4170314"/>
              <a:gd name="connsiteY15" fmla="*/ 134186 h 2477296"/>
              <a:gd name="connsiteX16" fmla="*/ 2137382 w 4170314"/>
              <a:gd name="connsiteY16" fmla="*/ 270667 h 2477296"/>
              <a:gd name="connsiteX17" fmla="*/ 2172038 w 4170314"/>
              <a:gd name="connsiteY17" fmla="*/ 190958 h 2477296"/>
              <a:gd name="connsiteX18" fmla="*/ 1351490 w 4170314"/>
              <a:gd name="connsiteY18" fmla="*/ 297734 h 2477296"/>
              <a:gd name="connsiteX19" fmla="*/ 1476985 w 4170314"/>
              <a:gd name="connsiteY19" fmla="*/ 375034 h 2477296"/>
              <a:gd name="connsiteX20" fmla="*/ 398399 w 4170314"/>
              <a:gd name="connsiteY20" fmla="*/ 905417 h 2477296"/>
              <a:gd name="connsiteX21" fmla="*/ 376486 w 4170314"/>
              <a:gd name="connsiteY21" fmla="*/ 824044 h 2477296"/>
              <a:gd name="connsiteX0" fmla="*/ 376486 w 4170314"/>
              <a:gd name="connsiteY0" fmla="*/ 824044 h 2477296"/>
              <a:gd name="connsiteX1" fmla="*/ 542816 w 4170314"/>
              <a:gd name="connsiteY1" fmla="*/ 396080 h 2477296"/>
              <a:gd name="connsiteX2" fmla="*/ 1351973 w 4170314"/>
              <a:gd name="connsiteY2" fmla="*/ 298307 h 2477296"/>
              <a:gd name="connsiteX3" fmla="*/ 2167790 w 4170314"/>
              <a:gd name="connsiteY3" fmla="*/ 196807 h 2477296"/>
              <a:gd name="connsiteX4" fmla="*/ 2485680 w 4170314"/>
              <a:gd name="connsiteY4" fmla="*/ 11468 h 2477296"/>
              <a:gd name="connsiteX5" fmla="*/ 2879929 w 4170314"/>
              <a:gd name="connsiteY5" fmla="*/ 142272 h 2477296"/>
              <a:gd name="connsiteX6" fmla="*/ 3423421 w 4170314"/>
              <a:gd name="connsiteY6" fmla="*/ 39567 h 2477296"/>
              <a:gd name="connsiteX7" fmla="*/ 3699029 w 4170314"/>
              <a:gd name="connsiteY7" fmla="*/ 319754 h 2477296"/>
              <a:gd name="connsiteX8" fmla="*/ 4052733 w 4170314"/>
              <a:gd name="connsiteY8" fmla="*/ 591683 h 2477296"/>
              <a:gd name="connsiteX9" fmla="*/ 4036902 w 4170314"/>
              <a:gd name="connsiteY9" fmla="*/ 886550 h 2477296"/>
              <a:gd name="connsiteX10" fmla="*/ 4152551 w 4170314"/>
              <a:gd name="connsiteY10" fmla="*/ 1337395 h 2477296"/>
              <a:gd name="connsiteX11" fmla="*/ 3610796 w 4170314"/>
              <a:gd name="connsiteY11" fmla="*/ 1732042 h 2477296"/>
              <a:gd name="connsiteX12" fmla="*/ 3416857 w 4170314"/>
              <a:gd name="connsiteY12" fmla="*/ 2070205 h 2477296"/>
              <a:gd name="connsiteX13" fmla="*/ 2756557 w 4170314"/>
              <a:gd name="connsiteY13" fmla="*/ 2111149 h 2477296"/>
              <a:gd name="connsiteX14" fmla="*/ 2284694 w 4170314"/>
              <a:gd name="connsiteY14" fmla="*/ 2471905 h 2477296"/>
              <a:gd name="connsiteX15" fmla="*/ 1590897 w 4170314"/>
              <a:gd name="connsiteY15" fmla="*/ 2251701 h 2477296"/>
              <a:gd name="connsiteX16" fmla="*/ 560289 w 4170314"/>
              <a:gd name="connsiteY16" fmla="*/ 2034134 h 2477296"/>
              <a:gd name="connsiteX17" fmla="*/ 107153 w 4170314"/>
              <a:gd name="connsiteY17" fmla="*/ 1792024 h 2477296"/>
              <a:gd name="connsiteX18" fmla="*/ 203977 w 4170314"/>
              <a:gd name="connsiteY18" fmla="*/ 1465217 h 2477296"/>
              <a:gd name="connsiteX19" fmla="*/ -484 w 4170314"/>
              <a:gd name="connsiteY19" fmla="*/ 1129921 h 2477296"/>
              <a:gd name="connsiteX20" fmla="*/ 372914 w 4170314"/>
              <a:gd name="connsiteY20" fmla="*/ 831900 h 2477296"/>
              <a:gd name="connsiteX21" fmla="*/ 376486 w 4170314"/>
              <a:gd name="connsiteY21" fmla="*/ 824044 h 2477296"/>
              <a:gd name="connsiteX0" fmla="*/ 453038 w 4170314"/>
              <a:gd name="connsiteY0" fmla="*/ 1501115 h 2477296"/>
              <a:gd name="connsiteX1" fmla="*/ 208515 w 4170314"/>
              <a:gd name="connsiteY1" fmla="*/ 1455411 h 2477296"/>
              <a:gd name="connsiteX2" fmla="*/ 668794 w 4170314"/>
              <a:gd name="connsiteY2" fmla="*/ 2001276 h 2477296"/>
              <a:gd name="connsiteX3" fmla="*/ 561833 w 4170314"/>
              <a:gd name="connsiteY3" fmla="*/ 2023124 h 2477296"/>
              <a:gd name="connsiteX4" fmla="*/ 1590704 w 4170314"/>
              <a:gd name="connsiteY4" fmla="*/ 2241608 h 2477296"/>
              <a:gd name="connsiteX5" fmla="*/ 1526218 w 4170314"/>
              <a:gd name="connsiteY5" fmla="*/ 2141828 h 2477296"/>
              <a:gd name="connsiteX6" fmla="*/ 2782815 w 4170314"/>
              <a:gd name="connsiteY6" fmla="*/ 1992789 h 2477296"/>
              <a:gd name="connsiteX7" fmla="*/ 2757040 w 4170314"/>
              <a:gd name="connsiteY7" fmla="*/ 2102260 h 2477296"/>
              <a:gd name="connsiteX8" fmla="*/ 3294644 w 4170314"/>
              <a:gd name="connsiteY8" fmla="*/ 1316292 h 2477296"/>
              <a:gd name="connsiteX9" fmla="*/ 3608479 w 4170314"/>
              <a:gd name="connsiteY9" fmla="*/ 1725504 h 2477296"/>
              <a:gd name="connsiteX10" fmla="*/ 4034971 w 4170314"/>
              <a:gd name="connsiteY10" fmla="*/ 880472 h 2477296"/>
              <a:gd name="connsiteX11" fmla="*/ 3895188 w 4170314"/>
              <a:gd name="connsiteY11" fmla="*/ 1033926 h 2477296"/>
              <a:gd name="connsiteX12" fmla="*/ 3699608 w 4170314"/>
              <a:gd name="connsiteY12" fmla="*/ 311152 h 2477296"/>
              <a:gd name="connsiteX13" fmla="*/ 3706945 w 4170314"/>
              <a:gd name="connsiteY13" fmla="*/ 383636 h 2477296"/>
              <a:gd name="connsiteX14" fmla="*/ 2807045 w 4170314"/>
              <a:gd name="connsiteY14" fmla="*/ 226626 h 2477296"/>
              <a:gd name="connsiteX15" fmla="*/ 2878674 w 4170314"/>
              <a:gd name="connsiteY15" fmla="*/ 134186 h 2477296"/>
              <a:gd name="connsiteX16" fmla="*/ 2137382 w 4170314"/>
              <a:gd name="connsiteY16" fmla="*/ 270667 h 2477296"/>
              <a:gd name="connsiteX17" fmla="*/ 2172038 w 4170314"/>
              <a:gd name="connsiteY17" fmla="*/ 190958 h 2477296"/>
              <a:gd name="connsiteX18" fmla="*/ 1351490 w 4170314"/>
              <a:gd name="connsiteY18" fmla="*/ 297734 h 2477296"/>
              <a:gd name="connsiteX19" fmla="*/ 1476985 w 4170314"/>
              <a:gd name="connsiteY19" fmla="*/ 375034 h 2477296"/>
              <a:gd name="connsiteX20" fmla="*/ 398399 w 4170314"/>
              <a:gd name="connsiteY20" fmla="*/ 905417 h 2477296"/>
              <a:gd name="connsiteX21" fmla="*/ 376486 w 4170314"/>
              <a:gd name="connsiteY21" fmla="*/ 824044 h 247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70314" h="2477296" fill="none" extrusionOk="0">
                <a:moveTo>
                  <a:pt x="376486" y="824044"/>
                </a:moveTo>
                <a:cubicBezTo>
                  <a:pt x="300096" y="733269"/>
                  <a:pt x="471307" y="576102"/>
                  <a:pt x="542816" y="396080"/>
                </a:cubicBezTo>
                <a:cubicBezTo>
                  <a:pt x="650261" y="140280"/>
                  <a:pt x="1087910" y="280846"/>
                  <a:pt x="1351973" y="298307"/>
                </a:cubicBezTo>
                <a:cubicBezTo>
                  <a:pt x="1479236" y="159727"/>
                  <a:pt x="1860998" y="182813"/>
                  <a:pt x="2167790" y="196807"/>
                </a:cubicBezTo>
                <a:cubicBezTo>
                  <a:pt x="2228680" y="169013"/>
                  <a:pt x="2391410" y="-5704"/>
                  <a:pt x="2485680" y="11468"/>
                </a:cubicBezTo>
                <a:cubicBezTo>
                  <a:pt x="2700298" y="-44824"/>
                  <a:pt x="2740346" y="67794"/>
                  <a:pt x="2879929" y="142272"/>
                </a:cubicBezTo>
                <a:cubicBezTo>
                  <a:pt x="2973554" y="60318"/>
                  <a:pt x="3288638" y="-7831"/>
                  <a:pt x="3423421" y="39567"/>
                </a:cubicBezTo>
                <a:cubicBezTo>
                  <a:pt x="3559739" y="138305"/>
                  <a:pt x="3616390" y="186249"/>
                  <a:pt x="3699029" y="319754"/>
                </a:cubicBezTo>
                <a:cubicBezTo>
                  <a:pt x="3921452" y="358334"/>
                  <a:pt x="3980321" y="414019"/>
                  <a:pt x="4052733" y="591683"/>
                </a:cubicBezTo>
                <a:cubicBezTo>
                  <a:pt x="4069941" y="647120"/>
                  <a:pt x="4137288" y="763261"/>
                  <a:pt x="4036902" y="886550"/>
                </a:cubicBezTo>
                <a:cubicBezTo>
                  <a:pt x="4114369" y="1006637"/>
                  <a:pt x="4133859" y="1114571"/>
                  <a:pt x="4152551" y="1337395"/>
                </a:cubicBezTo>
                <a:cubicBezTo>
                  <a:pt x="4115629" y="1618563"/>
                  <a:pt x="3737004" y="1725667"/>
                  <a:pt x="3610796" y="1732042"/>
                </a:cubicBezTo>
                <a:cubicBezTo>
                  <a:pt x="3550638" y="1845764"/>
                  <a:pt x="3489954" y="1969082"/>
                  <a:pt x="3416857" y="2070205"/>
                </a:cubicBezTo>
                <a:cubicBezTo>
                  <a:pt x="3298705" y="2182592"/>
                  <a:pt x="2921169" y="2104099"/>
                  <a:pt x="2756557" y="2111149"/>
                </a:cubicBezTo>
                <a:cubicBezTo>
                  <a:pt x="2700767" y="2183912"/>
                  <a:pt x="2534949" y="2537369"/>
                  <a:pt x="2284694" y="2471905"/>
                </a:cubicBezTo>
                <a:cubicBezTo>
                  <a:pt x="2095028" y="2553010"/>
                  <a:pt x="1924332" y="2388710"/>
                  <a:pt x="1590897" y="2251701"/>
                </a:cubicBezTo>
                <a:cubicBezTo>
                  <a:pt x="1342153" y="2291369"/>
                  <a:pt x="874905" y="2193750"/>
                  <a:pt x="560289" y="2034134"/>
                </a:cubicBezTo>
                <a:cubicBezTo>
                  <a:pt x="352839" y="1993332"/>
                  <a:pt x="216974" y="1981943"/>
                  <a:pt x="107153" y="1792024"/>
                </a:cubicBezTo>
                <a:cubicBezTo>
                  <a:pt x="133689" y="1655894"/>
                  <a:pt x="155546" y="1521672"/>
                  <a:pt x="203977" y="1465217"/>
                </a:cubicBezTo>
                <a:cubicBezTo>
                  <a:pt x="95265" y="1473281"/>
                  <a:pt x="69841" y="1316707"/>
                  <a:pt x="-484" y="1129921"/>
                </a:cubicBezTo>
                <a:cubicBezTo>
                  <a:pt x="-58065" y="1056778"/>
                  <a:pt x="149118" y="786997"/>
                  <a:pt x="372914" y="831900"/>
                </a:cubicBezTo>
                <a:cubicBezTo>
                  <a:pt x="372602" y="830529"/>
                  <a:pt x="375535" y="827814"/>
                  <a:pt x="376486" y="824044"/>
                </a:cubicBezTo>
                <a:close/>
              </a:path>
              <a:path w="4170314" h="2477296" fill="none" extrusionOk="0">
                <a:moveTo>
                  <a:pt x="453038" y="1501115"/>
                </a:moveTo>
                <a:cubicBezTo>
                  <a:pt x="365317" y="1533208"/>
                  <a:pt x="258722" y="1506567"/>
                  <a:pt x="208515" y="1455411"/>
                </a:cubicBezTo>
                <a:moveTo>
                  <a:pt x="668794" y="2001276"/>
                </a:moveTo>
                <a:cubicBezTo>
                  <a:pt x="619527" y="2018352"/>
                  <a:pt x="603100" y="2037442"/>
                  <a:pt x="561833" y="2023124"/>
                </a:cubicBezTo>
                <a:moveTo>
                  <a:pt x="1590704" y="2241608"/>
                </a:moveTo>
                <a:cubicBezTo>
                  <a:pt x="1563582" y="2201667"/>
                  <a:pt x="1561489" y="2162280"/>
                  <a:pt x="1526218" y="2141828"/>
                </a:cubicBezTo>
                <a:moveTo>
                  <a:pt x="2782815" y="1992789"/>
                </a:moveTo>
                <a:cubicBezTo>
                  <a:pt x="2790144" y="2022575"/>
                  <a:pt x="2766736" y="2050780"/>
                  <a:pt x="2757040" y="2102260"/>
                </a:cubicBezTo>
                <a:moveTo>
                  <a:pt x="3294644" y="1316292"/>
                </a:moveTo>
                <a:cubicBezTo>
                  <a:pt x="3487568" y="1348408"/>
                  <a:pt x="3623434" y="1621393"/>
                  <a:pt x="3608479" y="1725504"/>
                </a:cubicBezTo>
                <a:moveTo>
                  <a:pt x="4034971" y="880472"/>
                </a:moveTo>
                <a:cubicBezTo>
                  <a:pt x="3986056" y="907790"/>
                  <a:pt x="3950451" y="969662"/>
                  <a:pt x="3895188" y="1033926"/>
                </a:cubicBezTo>
                <a:moveTo>
                  <a:pt x="3699608" y="311152"/>
                </a:moveTo>
                <a:cubicBezTo>
                  <a:pt x="3700288" y="324999"/>
                  <a:pt x="3696534" y="348479"/>
                  <a:pt x="3706945" y="383636"/>
                </a:cubicBezTo>
                <a:moveTo>
                  <a:pt x="2807045" y="226626"/>
                </a:moveTo>
                <a:cubicBezTo>
                  <a:pt x="2836302" y="181441"/>
                  <a:pt x="2834517" y="157422"/>
                  <a:pt x="2878674" y="134186"/>
                </a:cubicBezTo>
                <a:moveTo>
                  <a:pt x="2137382" y="270667"/>
                </a:moveTo>
                <a:cubicBezTo>
                  <a:pt x="2154490" y="241695"/>
                  <a:pt x="2137172" y="220812"/>
                  <a:pt x="2172038" y="190958"/>
                </a:cubicBezTo>
                <a:moveTo>
                  <a:pt x="1351490" y="297734"/>
                </a:moveTo>
                <a:cubicBezTo>
                  <a:pt x="1412931" y="301027"/>
                  <a:pt x="1447602" y="337242"/>
                  <a:pt x="1476985" y="375034"/>
                </a:cubicBezTo>
                <a:moveTo>
                  <a:pt x="398399" y="905417"/>
                </a:moveTo>
                <a:cubicBezTo>
                  <a:pt x="393185" y="886740"/>
                  <a:pt x="368635" y="864159"/>
                  <a:pt x="376486" y="824044"/>
                </a:cubicBezTo>
              </a:path>
              <a:path w="4170314" h="2477296" stroke="0" extrusionOk="0">
                <a:moveTo>
                  <a:pt x="376486" y="824044"/>
                </a:moveTo>
                <a:cubicBezTo>
                  <a:pt x="390564" y="665538"/>
                  <a:pt x="417410" y="506313"/>
                  <a:pt x="542816" y="396080"/>
                </a:cubicBezTo>
                <a:cubicBezTo>
                  <a:pt x="706437" y="177430"/>
                  <a:pt x="1122300" y="97330"/>
                  <a:pt x="1351973" y="298307"/>
                </a:cubicBezTo>
                <a:cubicBezTo>
                  <a:pt x="1421089" y="31512"/>
                  <a:pt x="1710783" y="45476"/>
                  <a:pt x="2167790" y="196807"/>
                </a:cubicBezTo>
                <a:cubicBezTo>
                  <a:pt x="2248236" y="89923"/>
                  <a:pt x="2308419" y="47486"/>
                  <a:pt x="2485680" y="11468"/>
                </a:cubicBezTo>
                <a:cubicBezTo>
                  <a:pt x="2628262" y="-70387"/>
                  <a:pt x="2784435" y="2802"/>
                  <a:pt x="2879929" y="142272"/>
                </a:cubicBezTo>
                <a:cubicBezTo>
                  <a:pt x="3000535" y="-13424"/>
                  <a:pt x="3206293" y="46230"/>
                  <a:pt x="3423421" y="39567"/>
                </a:cubicBezTo>
                <a:cubicBezTo>
                  <a:pt x="3601490" y="92390"/>
                  <a:pt x="3642805" y="206720"/>
                  <a:pt x="3699029" y="319754"/>
                </a:cubicBezTo>
                <a:cubicBezTo>
                  <a:pt x="3895250" y="394493"/>
                  <a:pt x="3980432" y="455524"/>
                  <a:pt x="4052733" y="591683"/>
                </a:cubicBezTo>
                <a:cubicBezTo>
                  <a:pt x="4067444" y="676168"/>
                  <a:pt x="4086095" y="783290"/>
                  <a:pt x="4036902" y="886550"/>
                </a:cubicBezTo>
                <a:cubicBezTo>
                  <a:pt x="4129070" y="998494"/>
                  <a:pt x="4153414" y="1120737"/>
                  <a:pt x="4152551" y="1337395"/>
                </a:cubicBezTo>
                <a:cubicBezTo>
                  <a:pt x="4079686" y="1622814"/>
                  <a:pt x="3894449" y="1577273"/>
                  <a:pt x="3610796" y="1732042"/>
                </a:cubicBezTo>
                <a:cubicBezTo>
                  <a:pt x="3570650" y="1901632"/>
                  <a:pt x="3584452" y="1967761"/>
                  <a:pt x="3416857" y="2070205"/>
                </a:cubicBezTo>
                <a:cubicBezTo>
                  <a:pt x="3140455" y="2232837"/>
                  <a:pt x="2886287" y="2177638"/>
                  <a:pt x="2756557" y="2111149"/>
                </a:cubicBezTo>
                <a:cubicBezTo>
                  <a:pt x="2696829" y="2288262"/>
                  <a:pt x="2594762" y="2430432"/>
                  <a:pt x="2284694" y="2471905"/>
                </a:cubicBezTo>
                <a:cubicBezTo>
                  <a:pt x="1993573" y="2493051"/>
                  <a:pt x="1678110" y="2349943"/>
                  <a:pt x="1590897" y="2251701"/>
                </a:cubicBezTo>
                <a:cubicBezTo>
                  <a:pt x="1369048" y="2280184"/>
                  <a:pt x="821850" y="2339693"/>
                  <a:pt x="560289" y="2034134"/>
                </a:cubicBezTo>
                <a:cubicBezTo>
                  <a:pt x="322145" y="2066684"/>
                  <a:pt x="180422" y="1895867"/>
                  <a:pt x="107153" y="1792024"/>
                </a:cubicBezTo>
                <a:cubicBezTo>
                  <a:pt x="73172" y="1715067"/>
                  <a:pt x="118160" y="1529288"/>
                  <a:pt x="203977" y="1465217"/>
                </a:cubicBezTo>
                <a:cubicBezTo>
                  <a:pt x="54325" y="1420124"/>
                  <a:pt x="-41581" y="1248269"/>
                  <a:pt x="-484" y="1129921"/>
                </a:cubicBezTo>
                <a:cubicBezTo>
                  <a:pt x="-44456" y="937005"/>
                  <a:pt x="120487" y="873421"/>
                  <a:pt x="372914" y="831900"/>
                </a:cubicBezTo>
                <a:cubicBezTo>
                  <a:pt x="374221" y="829047"/>
                  <a:pt x="375787" y="827333"/>
                  <a:pt x="376486" y="824044"/>
                </a:cubicBezTo>
                <a:close/>
              </a:path>
              <a:path w="4170314" h="2477296" fill="none" stroke="0" extrusionOk="0">
                <a:moveTo>
                  <a:pt x="453038" y="1501115"/>
                </a:moveTo>
                <a:cubicBezTo>
                  <a:pt x="339398" y="1481399"/>
                  <a:pt x="300082" y="1488927"/>
                  <a:pt x="208515" y="1455411"/>
                </a:cubicBezTo>
                <a:moveTo>
                  <a:pt x="668794" y="2001276"/>
                </a:moveTo>
                <a:cubicBezTo>
                  <a:pt x="630582" y="2002554"/>
                  <a:pt x="610101" y="2009015"/>
                  <a:pt x="561833" y="2023124"/>
                </a:cubicBezTo>
                <a:moveTo>
                  <a:pt x="1590704" y="2241608"/>
                </a:moveTo>
                <a:cubicBezTo>
                  <a:pt x="1581585" y="2217314"/>
                  <a:pt x="1543569" y="2191477"/>
                  <a:pt x="1526218" y="2141828"/>
                </a:cubicBezTo>
                <a:moveTo>
                  <a:pt x="2782815" y="1992789"/>
                </a:moveTo>
                <a:cubicBezTo>
                  <a:pt x="2792971" y="2041184"/>
                  <a:pt x="2759769" y="2075121"/>
                  <a:pt x="2757040" y="2102260"/>
                </a:cubicBezTo>
                <a:moveTo>
                  <a:pt x="3294644" y="1316292"/>
                </a:moveTo>
                <a:cubicBezTo>
                  <a:pt x="3462614" y="1364564"/>
                  <a:pt x="3651053" y="1575523"/>
                  <a:pt x="3608479" y="1725504"/>
                </a:cubicBezTo>
                <a:moveTo>
                  <a:pt x="4034971" y="880472"/>
                </a:moveTo>
                <a:cubicBezTo>
                  <a:pt x="3991517" y="952355"/>
                  <a:pt x="3948292" y="1022565"/>
                  <a:pt x="3895188" y="1033926"/>
                </a:cubicBezTo>
                <a:moveTo>
                  <a:pt x="3699608" y="311152"/>
                </a:moveTo>
                <a:cubicBezTo>
                  <a:pt x="3692482" y="330287"/>
                  <a:pt x="3715753" y="370128"/>
                  <a:pt x="3706945" y="383636"/>
                </a:cubicBezTo>
                <a:moveTo>
                  <a:pt x="2807045" y="226626"/>
                </a:moveTo>
                <a:cubicBezTo>
                  <a:pt x="2816344" y="202940"/>
                  <a:pt x="2842314" y="147890"/>
                  <a:pt x="2878674" y="134186"/>
                </a:cubicBezTo>
                <a:moveTo>
                  <a:pt x="2137382" y="270667"/>
                </a:moveTo>
                <a:cubicBezTo>
                  <a:pt x="2144178" y="232506"/>
                  <a:pt x="2160585" y="228283"/>
                  <a:pt x="2172038" y="190958"/>
                </a:cubicBezTo>
                <a:moveTo>
                  <a:pt x="1351490" y="297734"/>
                </a:moveTo>
                <a:cubicBezTo>
                  <a:pt x="1415230" y="323184"/>
                  <a:pt x="1453897" y="364941"/>
                  <a:pt x="1476985" y="375034"/>
                </a:cubicBezTo>
                <a:moveTo>
                  <a:pt x="398399" y="905417"/>
                </a:moveTo>
                <a:cubicBezTo>
                  <a:pt x="394875" y="867783"/>
                  <a:pt x="387731" y="857157"/>
                  <a:pt x="376486" y="824044"/>
                </a:cubicBezTo>
              </a:path>
              <a:path w="4170314" h="2477296" fill="none" stroke="0" extrusionOk="0">
                <a:moveTo>
                  <a:pt x="376486" y="824044"/>
                </a:moveTo>
                <a:cubicBezTo>
                  <a:pt x="320245" y="682373"/>
                  <a:pt x="438395" y="500659"/>
                  <a:pt x="542816" y="396080"/>
                </a:cubicBezTo>
                <a:cubicBezTo>
                  <a:pt x="753783" y="255400"/>
                  <a:pt x="1067598" y="222275"/>
                  <a:pt x="1351973" y="298307"/>
                </a:cubicBezTo>
                <a:cubicBezTo>
                  <a:pt x="1603142" y="215904"/>
                  <a:pt x="1870899" y="65678"/>
                  <a:pt x="2167790" y="196807"/>
                </a:cubicBezTo>
                <a:cubicBezTo>
                  <a:pt x="2228025" y="101853"/>
                  <a:pt x="2376246" y="-15363"/>
                  <a:pt x="2485680" y="11468"/>
                </a:cubicBezTo>
                <a:cubicBezTo>
                  <a:pt x="2638205" y="-24545"/>
                  <a:pt x="2785643" y="96925"/>
                  <a:pt x="2879929" y="142272"/>
                </a:cubicBezTo>
                <a:cubicBezTo>
                  <a:pt x="3000609" y="83937"/>
                  <a:pt x="3202625" y="-55305"/>
                  <a:pt x="3423421" y="39567"/>
                </a:cubicBezTo>
                <a:cubicBezTo>
                  <a:pt x="3554064" y="129172"/>
                  <a:pt x="3630849" y="184928"/>
                  <a:pt x="3699029" y="319754"/>
                </a:cubicBezTo>
                <a:cubicBezTo>
                  <a:pt x="3842456" y="402804"/>
                  <a:pt x="4029149" y="453494"/>
                  <a:pt x="4052733" y="591683"/>
                </a:cubicBezTo>
                <a:cubicBezTo>
                  <a:pt x="4072094" y="650609"/>
                  <a:pt x="4111578" y="818498"/>
                  <a:pt x="4036902" y="886550"/>
                </a:cubicBezTo>
                <a:cubicBezTo>
                  <a:pt x="4125713" y="1025039"/>
                  <a:pt x="4161046" y="1126374"/>
                  <a:pt x="4152551" y="1337395"/>
                </a:cubicBezTo>
                <a:cubicBezTo>
                  <a:pt x="4162402" y="1573847"/>
                  <a:pt x="3838577" y="1722749"/>
                  <a:pt x="3610796" y="1732042"/>
                </a:cubicBezTo>
                <a:cubicBezTo>
                  <a:pt x="3536504" y="1847152"/>
                  <a:pt x="3556043" y="2017054"/>
                  <a:pt x="3416857" y="2070205"/>
                </a:cubicBezTo>
                <a:cubicBezTo>
                  <a:pt x="3217503" y="2228666"/>
                  <a:pt x="2912719" y="2168334"/>
                  <a:pt x="2756557" y="2111149"/>
                </a:cubicBezTo>
                <a:cubicBezTo>
                  <a:pt x="2680613" y="2217233"/>
                  <a:pt x="2508235" y="2473797"/>
                  <a:pt x="2284694" y="2471905"/>
                </a:cubicBezTo>
                <a:cubicBezTo>
                  <a:pt x="1979568" y="2475512"/>
                  <a:pt x="1841316" y="2332361"/>
                  <a:pt x="1590897" y="2251701"/>
                </a:cubicBezTo>
                <a:cubicBezTo>
                  <a:pt x="1375625" y="2414878"/>
                  <a:pt x="858039" y="2316503"/>
                  <a:pt x="560289" y="2034134"/>
                </a:cubicBezTo>
                <a:cubicBezTo>
                  <a:pt x="314612" y="2108581"/>
                  <a:pt x="178343" y="1966936"/>
                  <a:pt x="107153" y="1792024"/>
                </a:cubicBezTo>
                <a:cubicBezTo>
                  <a:pt x="89349" y="1669291"/>
                  <a:pt x="142468" y="1532153"/>
                  <a:pt x="203977" y="1465217"/>
                </a:cubicBezTo>
                <a:cubicBezTo>
                  <a:pt x="109531" y="1434831"/>
                  <a:pt x="55685" y="1252258"/>
                  <a:pt x="-484" y="1129921"/>
                </a:cubicBezTo>
                <a:cubicBezTo>
                  <a:pt x="-62737" y="984134"/>
                  <a:pt x="125814" y="787088"/>
                  <a:pt x="372914" y="831900"/>
                </a:cubicBezTo>
                <a:cubicBezTo>
                  <a:pt x="372961" y="829382"/>
                  <a:pt x="375112" y="826957"/>
                  <a:pt x="376486" y="824044"/>
                </a:cubicBezTo>
                <a:close/>
              </a:path>
              <a:path w="4170314" h="2477296" fill="none" stroke="0" extrusionOk="0">
                <a:moveTo>
                  <a:pt x="453038" y="1501115"/>
                </a:moveTo>
                <a:cubicBezTo>
                  <a:pt x="350978" y="1524680"/>
                  <a:pt x="272554" y="1477321"/>
                  <a:pt x="208515" y="1455411"/>
                </a:cubicBezTo>
                <a:moveTo>
                  <a:pt x="668794" y="2001276"/>
                </a:moveTo>
                <a:cubicBezTo>
                  <a:pt x="626301" y="2006943"/>
                  <a:pt x="606192" y="2021213"/>
                  <a:pt x="561833" y="2023124"/>
                </a:cubicBezTo>
                <a:moveTo>
                  <a:pt x="1590704" y="2241608"/>
                </a:moveTo>
                <a:cubicBezTo>
                  <a:pt x="1570963" y="2202527"/>
                  <a:pt x="1544442" y="2183268"/>
                  <a:pt x="1526218" y="2141828"/>
                </a:cubicBezTo>
                <a:moveTo>
                  <a:pt x="2782815" y="1992789"/>
                </a:moveTo>
                <a:cubicBezTo>
                  <a:pt x="2774408" y="2033233"/>
                  <a:pt x="2771191" y="2063392"/>
                  <a:pt x="2757040" y="2102260"/>
                </a:cubicBezTo>
                <a:moveTo>
                  <a:pt x="3294644" y="1316292"/>
                </a:moveTo>
                <a:cubicBezTo>
                  <a:pt x="3504602" y="1373708"/>
                  <a:pt x="3623500" y="1591724"/>
                  <a:pt x="3608479" y="1725504"/>
                </a:cubicBezTo>
                <a:moveTo>
                  <a:pt x="4034971" y="880472"/>
                </a:moveTo>
                <a:cubicBezTo>
                  <a:pt x="3985908" y="945914"/>
                  <a:pt x="3960608" y="993967"/>
                  <a:pt x="3895188" y="1033926"/>
                </a:cubicBezTo>
                <a:moveTo>
                  <a:pt x="3699608" y="311152"/>
                </a:moveTo>
                <a:cubicBezTo>
                  <a:pt x="3703307" y="327233"/>
                  <a:pt x="3705361" y="363802"/>
                  <a:pt x="3706945" y="383636"/>
                </a:cubicBezTo>
                <a:moveTo>
                  <a:pt x="2807045" y="226626"/>
                </a:moveTo>
                <a:cubicBezTo>
                  <a:pt x="2826598" y="200208"/>
                  <a:pt x="2841010" y="152137"/>
                  <a:pt x="2878674" y="134186"/>
                </a:cubicBezTo>
                <a:moveTo>
                  <a:pt x="2137382" y="270667"/>
                </a:moveTo>
                <a:cubicBezTo>
                  <a:pt x="2143386" y="241421"/>
                  <a:pt x="2149834" y="213672"/>
                  <a:pt x="2172038" y="190958"/>
                </a:cubicBezTo>
                <a:moveTo>
                  <a:pt x="1351490" y="297734"/>
                </a:moveTo>
                <a:cubicBezTo>
                  <a:pt x="1403963" y="311259"/>
                  <a:pt x="1448988" y="349134"/>
                  <a:pt x="1476985" y="375034"/>
                </a:cubicBezTo>
                <a:moveTo>
                  <a:pt x="398399" y="905417"/>
                </a:moveTo>
                <a:cubicBezTo>
                  <a:pt x="387022" y="883855"/>
                  <a:pt x="376696" y="853180"/>
                  <a:pt x="376486" y="824044"/>
                </a:cubicBezTo>
              </a:path>
              <a:path w="4170314" h="2477296" fill="none" stroke="0" extrusionOk="0">
                <a:moveTo>
                  <a:pt x="376486" y="824044"/>
                </a:moveTo>
                <a:cubicBezTo>
                  <a:pt x="320327" y="732528"/>
                  <a:pt x="466171" y="510309"/>
                  <a:pt x="542816" y="396080"/>
                </a:cubicBezTo>
                <a:cubicBezTo>
                  <a:pt x="699078" y="176397"/>
                  <a:pt x="1137294" y="229081"/>
                  <a:pt x="1351973" y="298307"/>
                </a:cubicBezTo>
                <a:cubicBezTo>
                  <a:pt x="1504837" y="165672"/>
                  <a:pt x="1795484" y="136568"/>
                  <a:pt x="2167790" y="196807"/>
                </a:cubicBezTo>
                <a:cubicBezTo>
                  <a:pt x="2247410" y="154984"/>
                  <a:pt x="2389122" y="-14105"/>
                  <a:pt x="2485680" y="11468"/>
                </a:cubicBezTo>
                <a:cubicBezTo>
                  <a:pt x="2674164" y="-32387"/>
                  <a:pt x="2756227" y="80538"/>
                  <a:pt x="2879929" y="142272"/>
                </a:cubicBezTo>
                <a:cubicBezTo>
                  <a:pt x="3001889" y="85045"/>
                  <a:pt x="3240819" y="-39531"/>
                  <a:pt x="3423421" y="39567"/>
                </a:cubicBezTo>
                <a:cubicBezTo>
                  <a:pt x="3551047" y="132991"/>
                  <a:pt x="3603244" y="190603"/>
                  <a:pt x="3699029" y="319754"/>
                </a:cubicBezTo>
                <a:cubicBezTo>
                  <a:pt x="3910021" y="382790"/>
                  <a:pt x="4018226" y="452213"/>
                  <a:pt x="4052733" y="591683"/>
                </a:cubicBezTo>
                <a:cubicBezTo>
                  <a:pt x="4070601" y="670043"/>
                  <a:pt x="4122340" y="795316"/>
                  <a:pt x="4036902" y="886550"/>
                </a:cubicBezTo>
                <a:cubicBezTo>
                  <a:pt x="4123912" y="1004856"/>
                  <a:pt x="4153996" y="1132149"/>
                  <a:pt x="4152551" y="1337395"/>
                </a:cubicBezTo>
                <a:cubicBezTo>
                  <a:pt x="4121615" y="1603504"/>
                  <a:pt x="3761152" y="1671854"/>
                  <a:pt x="3610796" y="1732042"/>
                </a:cubicBezTo>
                <a:cubicBezTo>
                  <a:pt x="3525072" y="1866262"/>
                  <a:pt x="3514099" y="1991714"/>
                  <a:pt x="3416857" y="2070205"/>
                </a:cubicBezTo>
                <a:cubicBezTo>
                  <a:pt x="3261435" y="2198509"/>
                  <a:pt x="2897613" y="2125405"/>
                  <a:pt x="2756557" y="2111149"/>
                </a:cubicBezTo>
                <a:cubicBezTo>
                  <a:pt x="2660554" y="2195250"/>
                  <a:pt x="2506458" y="2511005"/>
                  <a:pt x="2284694" y="2471905"/>
                </a:cubicBezTo>
                <a:cubicBezTo>
                  <a:pt x="2032572" y="2557426"/>
                  <a:pt x="1863767" y="2365618"/>
                  <a:pt x="1590897" y="2251701"/>
                </a:cubicBezTo>
                <a:cubicBezTo>
                  <a:pt x="1344959" y="2345348"/>
                  <a:pt x="882039" y="2279315"/>
                  <a:pt x="560289" y="2034134"/>
                </a:cubicBezTo>
                <a:cubicBezTo>
                  <a:pt x="346981" y="2031265"/>
                  <a:pt x="207074" y="1948285"/>
                  <a:pt x="107153" y="1792024"/>
                </a:cubicBezTo>
                <a:cubicBezTo>
                  <a:pt x="120038" y="1662607"/>
                  <a:pt x="144079" y="1532310"/>
                  <a:pt x="203977" y="1465217"/>
                </a:cubicBezTo>
                <a:cubicBezTo>
                  <a:pt x="103645" y="1469939"/>
                  <a:pt x="66848" y="1293664"/>
                  <a:pt x="-484" y="1129921"/>
                </a:cubicBezTo>
                <a:cubicBezTo>
                  <a:pt x="-71304" y="1005186"/>
                  <a:pt x="99424" y="788447"/>
                  <a:pt x="372914" y="831900"/>
                </a:cubicBezTo>
                <a:cubicBezTo>
                  <a:pt x="373273" y="830425"/>
                  <a:pt x="375749" y="827258"/>
                  <a:pt x="376486" y="824044"/>
                </a:cubicBezTo>
                <a:close/>
              </a:path>
              <a:path w="4170314" h="2477296" fill="none" stroke="0" extrusionOk="0">
                <a:moveTo>
                  <a:pt x="453038" y="1501115"/>
                </a:moveTo>
                <a:cubicBezTo>
                  <a:pt x="352005" y="1502515"/>
                  <a:pt x="263196" y="1513657"/>
                  <a:pt x="208515" y="1455411"/>
                </a:cubicBezTo>
                <a:moveTo>
                  <a:pt x="668794" y="2001276"/>
                </a:moveTo>
                <a:cubicBezTo>
                  <a:pt x="620946" y="2011822"/>
                  <a:pt x="602566" y="2033268"/>
                  <a:pt x="561833" y="2023124"/>
                </a:cubicBezTo>
                <a:moveTo>
                  <a:pt x="1590704" y="2241608"/>
                </a:moveTo>
                <a:cubicBezTo>
                  <a:pt x="1573556" y="2204132"/>
                  <a:pt x="1552854" y="2171906"/>
                  <a:pt x="1526218" y="2141828"/>
                </a:cubicBezTo>
                <a:moveTo>
                  <a:pt x="2782815" y="1992789"/>
                </a:moveTo>
                <a:cubicBezTo>
                  <a:pt x="2794262" y="2032666"/>
                  <a:pt x="2768219" y="2059039"/>
                  <a:pt x="2757040" y="2102260"/>
                </a:cubicBezTo>
                <a:moveTo>
                  <a:pt x="3294644" y="1316292"/>
                </a:moveTo>
                <a:cubicBezTo>
                  <a:pt x="3489061" y="1374208"/>
                  <a:pt x="3625928" y="1613130"/>
                  <a:pt x="3608479" y="1725504"/>
                </a:cubicBezTo>
                <a:moveTo>
                  <a:pt x="4034971" y="880472"/>
                </a:moveTo>
                <a:cubicBezTo>
                  <a:pt x="3983756" y="916475"/>
                  <a:pt x="3938148" y="994800"/>
                  <a:pt x="3895188" y="1033926"/>
                </a:cubicBezTo>
                <a:moveTo>
                  <a:pt x="3699608" y="311152"/>
                </a:moveTo>
                <a:cubicBezTo>
                  <a:pt x="3698925" y="325394"/>
                  <a:pt x="3703736" y="355458"/>
                  <a:pt x="3706945" y="383636"/>
                </a:cubicBezTo>
                <a:moveTo>
                  <a:pt x="2807045" y="226626"/>
                </a:moveTo>
                <a:cubicBezTo>
                  <a:pt x="2830580" y="187057"/>
                  <a:pt x="2841139" y="157009"/>
                  <a:pt x="2878674" y="134186"/>
                </a:cubicBezTo>
                <a:moveTo>
                  <a:pt x="2137382" y="270667"/>
                </a:moveTo>
                <a:cubicBezTo>
                  <a:pt x="2151317" y="241426"/>
                  <a:pt x="2145380" y="219497"/>
                  <a:pt x="2172038" y="190958"/>
                </a:cubicBezTo>
                <a:moveTo>
                  <a:pt x="1351490" y="297734"/>
                </a:moveTo>
                <a:cubicBezTo>
                  <a:pt x="1422510" y="302440"/>
                  <a:pt x="1448531" y="344181"/>
                  <a:pt x="1476985" y="375034"/>
                </a:cubicBezTo>
                <a:moveTo>
                  <a:pt x="398399" y="905417"/>
                </a:moveTo>
                <a:cubicBezTo>
                  <a:pt x="391537" y="881165"/>
                  <a:pt x="375344" y="856060"/>
                  <a:pt x="376486" y="824044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Vận dụng</a:t>
            </a:r>
          </a:p>
          <a:p>
            <a:pPr algn="ctr">
              <a:defRPr/>
            </a:pPr>
            <a:r>
              <a:rPr lang="en-US" sz="4400" b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Trải nghiệm</a:t>
            </a:r>
            <a:endParaRPr lang="en-US" sz="4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- Xem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  Bài 54 – Tiết 1: Luyện tập chung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nay con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6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411" y="2891246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Đọc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cấu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Phân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tích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noProof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trăm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</p:spTree>
    <p:extLst>
      <p:ext uri="{BB962C8B-B14F-4D97-AF65-F5344CB8AC3E}">
        <p14:creationId xmlns:p14="http://schemas.microsoft.com/office/powerpoint/2010/main" val="40746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6533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10470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38217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0384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3487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5320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2481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7558" y="5753384"/>
            <a:ext cx="775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tập 1 con được củng cố kiến thức gì?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3719" y="5562336"/>
            <a:ext cx="7750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tập 1 con được củng cố kiến thức về đọc, viết các số có ba chữ số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3" grpId="0"/>
      <p:bldP spid="3" grpId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57" y="2978876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1569" y="4972680"/>
            <a:ext cx="775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3, con được củng cố kiến thức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1569" y="4958243"/>
            <a:ext cx="7750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 con được củng cố kiến thức về tìm số liền trước, số liền sau của số có ba chữ số.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0452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16897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974923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32956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496714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82283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32362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496714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609</Words>
  <Application>Microsoft Office PowerPoint</Application>
  <PresentationFormat>Widescreen</PresentationFormat>
  <Paragraphs>118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Arial-Rounded</vt:lpstr>
      <vt:lpstr>Calibri</vt:lpstr>
      <vt:lpstr>Times New Roman</vt:lpstr>
      <vt:lpstr>UTM Cookies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Thảo Nguyễn</cp:lastModifiedBy>
  <cp:revision>318</cp:revision>
  <dcterms:created xsi:type="dcterms:W3CDTF">2021-06-02T01:34:28Z</dcterms:created>
  <dcterms:modified xsi:type="dcterms:W3CDTF">2025-03-13T06:06:32Z</dcterms:modified>
</cp:coreProperties>
</file>