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4"/>
  </p:notesMasterIdLst>
  <p:sldIdLst>
    <p:sldId id="256" r:id="rId5"/>
    <p:sldId id="300" r:id="rId6"/>
    <p:sldId id="289" r:id="rId7"/>
    <p:sldId id="299" r:id="rId8"/>
    <p:sldId id="266" r:id="rId9"/>
    <p:sldId id="303" r:id="rId10"/>
    <p:sldId id="304" r:id="rId11"/>
    <p:sldId id="305" r:id="rId12"/>
    <p:sldId id="306" r:id="rId13"/>
    <p:sldId id="307" r:id="rId14"/>
    <p:sldId id="267" r:id="rId15"/>
    <p:sldId id="279" r:id="rId16"/>
    <p:sldId id="268" r:id="rId17"/>
    <p:sldId id="311" r:id="rId18"/>
    <p:sldId id="280" r:id="rId19"/>
    <p:sldId id="269" r:id="rId20"/>
    <p:sldId id="282" r:id="rId21"/>
    <p:sldId id="270" r:id="rId22"/>
    <p:sldId id="283" r:id="rId23"/>
    <p:sldId id="271" r:id="rId24"/>
    <p:sldId id="284" r:id="rId25"/>
    <p:sldId id="285" r:id="rId26"/>
    <p:sldId id="272" r:id="rId27"/>
    <p:sldId id="286" r:id="rId28"/>
    <p:sldId id="273" r:id="rId29"/>
    <p:sldId id="287" r:id="rId30"/>
    <p:sldId id="309" r:id="rId31"/>
    <p:sldId id="274" r:id="rId32"/>
    <p:sldId id="310" r:id="rId33"/>
  </p:sldIdLst>
  <p:sldSz cx="9144000" cy="5143500" type="screen16x9"/>
  <p:notesSz cx="6858000" cy="9144000"/>
  <p:embeddedFontLst>
    <p:embeddedFont>
      <p:font typeface="DFPOP1-W9" panose="020B0604020202020204" charset="-128"/>
      <p:regular r:id="rId35"/>
    </p:embeddedFont>
    <p:embeddedFont>
      <p:font typeface="Arial-Rounded" panose="020B0500000000000000" charset="0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custDataLst>
    <p:tags r:id="rId4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300"/>
            <p14:sldId id="289"/>
            <p14:sldId id="299"/>
            <p14:sldId id="266"/>
            <p14:sldId id="303"/>
            <p14:sldId id="304"/>
            <p14:sldId id="305"/>
            <p14:sldId id="306"/>
            <p14:sldId id="307"/>
          </p14:sldIdLst>
        </p14:section>
        <p14:section name="Tiết 2" id="{47239A1A-9B72-4DA5-96A7-F8786F163078}">
          <p14:sldIdLst>
            <p14:sldId id="267"/>
            <p14:sldId id="279"/>
            <p14:sldId id="268"/>
            <p14:sldId id="311"/>
            <p14:sldId id="280"/>
          </p14:sldIdLst>
        </p14:section>
        <p14:section name="Tiết 3" id="{8DB3B22B-32B6-4C3F-838D-DF98A9DBE4B7}">
          <p14:sldIdLst>
            <p14:sldId id="269"/>
            <p14:sldId id="282"/>
            <p14:sldId id="270"/>
            <p14:sldId id="283"/>
          </p14:sldIdLst>
        </p14:section>
        <p14:section name="Tiết 4" id="{30D029CA-39C5-4833-936C-43C5EF842993}">
          <p14:sldIdLst>
            <p14:sldId id="271"/>
            <p14:sldId id="284"/>
            <p14:sldId id="285"/>
            <p14:sldId id="272"/>
            <p14:sldId id="286"/>
            <p14:sldId id="273"/>
            <p14:sldId id="287"/>
            <p14:sldId id="309"/>
            <p14:sldId id="274"/>
            <p14:sldId id="3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6600"/>
    <a:srgbClr val="F14420"/>
    <a:srgbClr val="FF3399"/>
    <a:srgbClr val="4CA420"/>
    <a:srgbClr val="679C31"/>
    <a:srgbClr val="920000"/>
    <a:srgbClr val="F56636"/>
    <a:srgbClr val="EF2A19"/>
    <a:srgbClr val="A92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691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91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5.fntdata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4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572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5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741958" y="1452234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197452" y="2954855"/>
            <a:ext cx="4872801" cy="68733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altLang="zh-CN" sz="3600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3600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3600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3600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zh-CN" altLang="en-US" sz="3600" dirty="0">
              <a:solidFill>
                <a:srgbClr val="00CC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3805687" y="1605763"/>
            <a:ext cx="1638645" cy="927718"/>
            <a:chOff x="3278238" y="1810677"/>
            <a:chExt cx="1638645" cy="927718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vi-VN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3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10677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vi-VN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3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78238" y="1810677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00CC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00CC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vi-VN" altLang="zh-CN" sz="5400" b="1" dirty="0">
                  <a:solidFill>
                    <a:srgbClr val="00CC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3</a:t>
              </a:r>
              <a:endParaRPr lang="zh-CN" altLang="en-US" sz="48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342086" y="4060953"/>
            <a:ext cx="102143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endParaRPr lang="zh-CN" altLang="zh-CN" sz="11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7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-91440" y="40293"/>
            <a:ext cx="9081531" cy="377975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2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vi-VN" altLang="zh-CN" sz="2400" b="1" dirty="0">
              <a:solidFill>
                <a:srgbClr val="FF0000"/>
              </a:solidFill>
              <a:sym typeface="+mn-lt"/>
            </a:endParaRPr>
          </a:p>
          <a:p>
            <a:r>
              <a:rPr lang="vi-VN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thú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Lông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pha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vằn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đen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Răng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nhọn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rõ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đêm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vuốt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roi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di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nhảy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săn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giỏi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hung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</a:p>
          <a:p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Hầu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hết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sợ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xem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( Theo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điển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7982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ownloads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484"/>
            <a:ext cx="9023251" cy="488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Admin\Downloads\3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21" b="89810"/>
          <a:stretch/>
        </p:blipFill>
        <p:spPr bwMode="auto">
          <a:xfrm>
            <a:off x="638837" y="136464"/>
            <a:ext cx="4744073" cy="16267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836379" y="293447"/>
            <a:ext cx="77840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khả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đặc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biệt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045029" y="411246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1045029" y="411246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4" grpId="1"/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00025"/>
            <a:ext cx="8916429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50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501331" y="855734"/>
            <a:ext cx="7784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4. Viết câu trả lời cho câu hỏi c ở mục 3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0" y="1739654"/>
            <a:ext cx="7784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*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…..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….. 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00730" y="1739652"/>
            <a:ext cx="21515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vi-VN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88181" y="1739651"/>
            <a:ext cx="785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thịt</a:t>
            </a:r>
            <a:r>
              <a:rPr lang="vi-VN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-10554" y="2317545"/>
            <a:ext cx="7784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*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…..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49179" y="2333360"/>
            <a:ext cx="42066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roi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55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719240" y="1585990"/>
            <a:ext cx="829354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19177" y="207704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507137" y="1576020"/>
            <a:ext cx="1957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hung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507137" y="2553046"/>
            <a:ext cx="8505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khỉ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5119708" y="1576021"/>
            <a:ext cx="18357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đêm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tối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81537" y="1565745"/>
            <a:ext cx="22749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6912633" y="1588855"/>
            <a:ext cx="20885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507136" y="3202675"/>
            <a:ext cx="8505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vẫn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rõ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2485" y="2575036"/>
            <a:ext cx="1243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Arial-Rounded" charset="0"/>
                <a:ea typeface="Arial-Rounded" charset="0"/>
                <a:cs typeface="Arial-Rounded" charset="0"/>
              </a:rPr>
              <a:t>(…..)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78710" y="3202675"/>
            <a:ext cx="1243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Arial-Rounded" charset="0"/>
                <a:ea typeface="Arial-Rounded" charset="0"/>
                <a:cs typeface="Arial-Rounded" charset="0"/>
              </a:rPr>
              <a:t>(…..)</a:t>
            </a:r>
          </a:p>
        </p:txBody>
      </p:sp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0.325 0.191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95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60494E-6 L -0.31562 0.3083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1540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53747" y="-202369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492791" y="1877319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Luyện nói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725941" y="83084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75794" y="12642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dùng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122" name="Picture 2" descr="C:\Users\Admin\Downloads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981439" cy="518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:circle/>
      </p:transition>
    </mc:Choice>
    <mc:Fallback xmlns="">
      <p:transition spd="slow" advTm="1000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Ôn</a:t>
            </a:r>
            <a:r>
              <a:rPr lang="en-US" altLang="zh-CN" sz="40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40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0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0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0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89714" y="85785"/>
            <a:ext cx="192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098" name="Picture 2" descr="C:\Users\Admin\Downloads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84"/>
            <a:ext cx="9229060" cy="516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p:transition spd="med" advTm="1000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7C78D3E-DE5B-4098-A02B-EF0192F8D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4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42913" y="541788"/>
            <a:ext cx="8914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8. </a:t>
            </a:r>
            <a:r>
              <a:rPr lang="en-US" altLang="zh-CN" sz="3200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200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3200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ngoài</a:t>
            </a:r>
            <a:r>
              <a:rPr lang="en-US" altLang="zh-CN" sz="3200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3200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200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i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3200" b="1" i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i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3200" b="1" i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i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3200" b="1" i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i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3200" b="1" i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3200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chứa</a:t>
            </a:r>
            <a:r>
              <a:rPr lang="en-US" altLang="zh-CN" sz="3200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r>
              <a:rPr lang="en-US" altLang="zh-CN" sz="3200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ăt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ăc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oai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oay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2073163" y="1975230"/>
            <a:ext cx="5074300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Thảo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luận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nhóm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đôi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đáp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án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s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71" y="319092"/>
            <a:ext cx="6157913" cy="459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318595" y="275617"/>
            <a:ext cx="5074300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Thảo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luận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nhóm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đôi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8540" y="1371603"/>
            <a:ext cx="4714875" cy="319086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tin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phù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hổ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</a:t>
            </a:r>
          </a:p>
          <a:p>
            <a:r>
              <a:rPr lang="en-US" sz="28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1. </a:t>
            </a:r>
            <a:r>
              <a:rPr lang="en-US" sz="28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Sống</a:t>
            </a:r>
            <a:r>
              <a:rPr lang="en-US" sz="28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rừng</a:t>
            </a:r>
            <a:r>
              <a:rPr lang="en-US" sz="28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r>
              <a:rPr lang="en-US" sz="28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3.To </a:t>
            </a:r>
            <a:r>
              <a:rPr lang="en-US" sz="28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lớn</a:t>
            </a:r>
            <a:endParaRPr lang="en-US" sz="28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6. </a:t>
            </a:r>
            <a:r>
              <a:rPr lang="en-US" sz="28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Thường</a:t>
            </a:r>
            <a:r>
              <a:rPr lang="en-US" sz="28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săn</a:t>
            </a:r>
            <a:r>
              <a:rPr lang="en-US" sz="28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bắt</a:t>
            </a:r>
            <a:r>
              <a:rPr lang="en-US" sz="28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hươu</a:t>
            </a:r>
            <a:r>
              <a:rPr lang="en-US" sz="28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nai</a:t>
            </a:r>
            <a:endParaRPr lang="en-US" sz="28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8. </a:t>
            </a:r>
            <a:r>
              <a:rPr lang="en-US" sz="28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giỏi</a:t>
            </a:r>
            <a:r>
              <a:rPr lang="en-US" sz="28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leo</a:t>
            </a:r>
            <a:r>
              <a:rPr lang="en-US" sz="28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trèo</a:t>
            </a:r>
            <a:endParaRPr lang="en-US" sz="28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9. Hung </a:t>
            </a:r>
            <a:r>
              <a:rPr lang="en-US" sz="28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dữ</a:t>
            </a:r>
            <a:endParaRPr lang="en-US" sz="28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28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4591050" y="1085843"/>
            <a:ext cx="4552950" cy="33909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tin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phù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mèo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</a:t>
            </a:r>
          </a:p>
          <a:p>
            <a:r>
              <a:rPr lang="en-US" sz="28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2. </a:t>
            </a:r>
            <a:r>
              <a:rPr lang="en-US" sz="28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Sống</a:t>
            </a:r>
            <a:r>
              <a:rPr lang="en-US" sz="28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endParaRPr lang="en-US" sz="28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4. </a:t>
            </a:r>
            <a:r>
              <a:rPr lang="en-US" sz="28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Nhỏ</a:t>
            </a:r>
            <a:r>
              <a:rPr lang="en-US" sz="28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bé</a:t>
            </a:r>
            <a:endParaRPr lang="en-US" sz="28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5. </a:t>
            </a:r>
            <a:r>
              <a:rPr lang="en-US" sz="28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Thường</a:t>
            </a:r>
            <a:r>
              <a:rPr lang="en-US" sz="28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bắt</a:t>
            </a:r>
            <a:r>
              <a:rPr lang="en-US" sz="28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chuột</a:t>
            </a:r>
            <a:endParaRPr lang="en-US" sz="28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6. </a:t>
            </a:r>
            <a:r>
              <a:rPr lang="en-US" sz="28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Giỏi</a:t>
            </a:r>
            <a:r>
              <a:rPr lang="en-US" sz="28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leo</a:t>
            </a:r>
            <a:r>
              <a:rPr lang="en-US" sz="28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trèo</a:t>
            </a:r>
            <a:endParaRPr lang="en-US" sz="28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10. </a:t>
            </a:r>
            <a:r>
              <a:rPr lang="en-US" sz="28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Dễ</a:t>
            </a:r>
            <a:r>
              <a:rPr lang="en-US" sz="28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thương</a:t>
            </a:r>
            <a:r>
              <a:rPr lang="en-US" sz="28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dễ</a:t>
            </a:r>
            <a:r>
              <a:rPr lang="en-US" sz="28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gần</a:t>
            </a:r>
            <a:r>
              <a:rPr lang="en-US" sz="28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28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9828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0" grpId="1"/>
      <p:bldP spid="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318594" y="275618"/>
            <a:ext cx="8215805" cy="101025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1. Con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vật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chúa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tể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rừng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xanh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?</a:t>
            </a:r>
          </a:p>
        </p:txBody>
      </p:sp>
      <p:sp>
        <p:nvSpPr>
          <p:cNvPr id="4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318594" y="1256693"/>
            <a:ext cx="8215805" cy="81499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2.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Nó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ăn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Nó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sống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ở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đâu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? </a:t>
            </a:r>
          </a:p>
        </p:txBody>
      </p:sp>
      <p:sp>
        <p:nvSpPr>
          <p:cNvPr id="5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318593" y="2004405"/>
            <a:ext cx="8215805" cy="102454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3.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Nó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khả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năng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đặc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biệt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91484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9980" y="1586589"/>
            <a:ext cx="6410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vi-VN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 hãy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cầu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vồng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mấy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2082214" y="413626"/>
            <a:ext cx="4137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 bài học tiết trước là gì?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9980" y="1063369"/>
            <a:ext cx="6402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 bài học tiết trước là: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Bảy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vồng</a:t>
            </a:r>
            <a:endParaRPr lang="vi-VN" sz="28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1238" y="2120442"/>
            <a:ext cx="4079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2.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Đó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12185" y="2775430"/>
            <a:ext cx="8326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 hãy đọc hai đoạn thơ đầu tiên trong bài “</a:t>
            </a:r>
            <a:r>
              <a:rPr lang="en-US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Bảy</a:t>
            </a:r>
            <a:r>
              <a:rPr lang="en-US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cầu</a:t>
            </a:r>
            <a:r>
              <a:rPr lang="en-US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vồng</a:t>
            </a:r>
            <a:r>
              <a:rPr lang="vi-V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2953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3" grpId="1"/>
      <p:bldP spid="4" grpId="0"/>
      <p:bldP spid="4" grpId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91015" y="286877"/>
            <a:ext cx="2276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sz="2800" b="1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sz="2800" b="1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sz="2800" b="1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đố</a:t>
            </a:r>
            <a:endParaRPr lang="vi-VN" sz="2800" b="1" dirty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1673" y="769046"/>
            <a:ext cx="6215163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Lông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vằn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vện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mắt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</a:p>
          <a:p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Dáng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uyển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nhe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nanh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</a:t>
            </a:r>
          </a:p>
          <a:p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Thỏ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nai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gặp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hỡi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ôi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</a:t>
            </a:r>
          </a:p>
          <a:p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Muông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thú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khiếp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sợ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tôn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ngôi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(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?)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Picture 3" descr="C:\Users\Admin\Desktop\TV 2 - KN - CD 6 BÀI 3 CHÚA TỂ RỪNG XANH\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0" t="31775" r="12179" b="29885"/>
          <a:stretch/>
        </p:blipFill>
        <p:spPr bwMode="auto">
          <a:xfrm>
            <a:off x="1180214" y="2599434"/>
            <a:ext cx="5730949" cy="24377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580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-91440" y="40293"/>
            <a:ext cx="9081531" cy="377975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2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vi-VN" altLang="zh-CN" sz="2400" b="1" dirty="0">
              <a:solidFill>
                <a:srgbClr val="FF0000"/>
              </a:solidFill>
              <a:sym typeface="+mn-lt"/>
            </a:endParaRPr>
          </a:p>
          <a:p>
            <a:r>
              <a:rPr lang="vi-VN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thú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Lông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pha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vằn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đen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Răng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nhọn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rõ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đêm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vuốt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roi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di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nhảy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săn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giỏi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hung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</a:p>
          <a:p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Hầu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hết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sợ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xem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( Theo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điển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951" y="3778370"/>
            <a:ext cx="41470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33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vi-VN" altLang="zh-CN" sz="2400" b="1" dirty="0">
              <a:solidFill>
                <a:srgbClr val="FF3399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vi-VN" altLang="zh-CN" sz="2400" b="1" dirty="0">
                <a:solidFill>
                  <a:srgbClr val="FF33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 ngữ: </a:t>
            </a:r>
            <a:r>
              <a:rPr lang="en-US" altLang="zh-CN" sz="2400" b="1" dirty="0" err="1">
                <a:solidFill>
                  <a:srgbClr val="FF33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2400" b="1" dirty="0">
                <a:solidFill>
                  <a:srgbClr val="FF33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33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>
                <a:solidFill>
                  <a:srgbClr val="FF33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rgbClr val="FF33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vuốt</a:t>
            </a:r>
            <a:endParaRPr lang="vi-VN" altLang="zh-CN" sz="2400" b="1" dirty="0">
              <a:solidFill>
                <a:srgbClr val="FF3399"/>
              </a:solidFill>
              <a:sym typeface="+mn-lt"/>
            </a:endParaRPr>
          </a:p>
        </p:txBody>
      </p:sp>
      <p:pic>
        <p:nvPicPr>
          <p:cNvPr id="2" name="410_20200508104759_chua-te-rung-xa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9325" y="38200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3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77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23098" y="54729"/>
            <a:ext cx="8505472" cy="377975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</a:t>
            </a:r>
            <a:r>
              <a:rPr lang="en-US" altLang="zh-CN" sz="2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2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vi-VN" altLang="zh-CN" sz="2400" b="1" dirty="0">
              <a:solidFill>
                <a:srgbClr val="FF0000"/>
              </a:solidFill>
              <a:sym typeface="+mn-lt"/>
            </a:endParaRPr>
          </a:p>
          <a:p>
            <a:pPr algn="just"/>
            <a:r>
              <a:rPr lang="vi-VN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thú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Lông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pha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vằn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đen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Răng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nhọn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rõ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đêm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vuốt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roi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di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nhảy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săn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giỏi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hung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</a:p>
          <a:p>
            <a:pPr algn="just"/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Hầu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hết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sợ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xem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pPr algn="just"/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( Theo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điển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  <p:sp>
        <p:nvSpPr>
          <p:cNvPr id="6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88137" y="63912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4198004" y="1769171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0" y="1731963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5157335" y="1038579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5926771" y="620331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3940864" y="2155601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7041407" y="2496285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361508" y="2496285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4189764" y="1381089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376995" y="614339"/>
            <a:ext cx="935665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68282" y="1716845"/>
            <a:ext cx="935665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48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-91440" y="40293"/>
            <a:ext cx="9081531" cy="377975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2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vi-VN" altLang="zh-CN" sz="2400" b="1" dirty="0">
              <a:solidFill>
                <a:srgbClr val="FF0000"/>
              </a:solidFill>
              <a:sym typeface="+mn-lt"/>
            </a:endParaRPr>
          </a:p>
          <a:p>
            <a:r>
              <a:rPr lang="vi-VN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thú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Lông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pha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vằn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đen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Răng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nhọn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rõ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đêm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vuốt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roi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di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nhảy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săn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giỏi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hung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</a:p>
          <a:p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Hầu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hết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sợ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xem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( Theo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điển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  <p:sp>
        <p:nvSpPr>
          <p:cNvPr id="6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88137" y="63912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57947" y="2403043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80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-91440" y="40293"/>
            <a:ext cx="9081531" cy="377975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2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vi-VN" altLang="zh-CN" sz="2400" b="1" dirty="0">
              <a:solidFill>
                <a:srgbClr val="FF0000"/>
              </a:solidFill>
              <a:sym typeface="+mn-lt"/>
            </a:endParaRPr>
          </a:p>
          <a:p>
            <a:r>
              <a:rPr lang="vi-VN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thú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Lông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pha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vằn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đen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Răng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nhọn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rõ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đêm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vuốt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cứng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roi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di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nhảy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săn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giỏi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hung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</a:p>
          <a:p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Hầu</a:t>
            </a:r>
            <a:r>
              <a:rPr lang="en-US" altLang="zh-CN" sz="2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hết</a:t>
            </a:r>
            <a:r>
              <a:rPr lang="en-US" altLang="zh-CN" sz="2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2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sợ</a:t>
            </a:r>
            <a:r>
              <a:rPr lang="en-US" altLang="zh-CN" sz="2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2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xem</a:t>
            </a:r>
            <a:r>
              <a:rPr lang="en-US" altLang="zh-CN" sz="2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2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( Theo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điển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  <p:sp>
        <p:nvSpPr>
          <p:cNvPr id="6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88137" y="63912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57947" y="2403043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6485860" y="0"/>
            <a:ext cx="2658140" cy="446567"/>
          </a:xfrm>
          <a:prstGeom prst="cloudCallout">
            <a:avLst>
              <a:gd name="adj1" fmla="val -35349"/>
              <a:gd name="adj2" fmla="val 95811"/>
            </a:avLst>
          </a:prstGeom>
          <a:solidFill>
            <a:srgbClr val="04D3F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982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954521b-b4ab-4ce3-8aa8-8bfa99a4c36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1064</Words>
  <Application>Microsoft Office PowerPoint</Application>
  <PresentationFormat>On-screen Show (16:9)</PresentationFormat>
  <Paragraphs>125</Paragraphs>
  <Slides>29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Arial-Rounded</vt:lpstr>
      <vt:lpstr>Calibri</vt:lpstr>
      <vt:lpstr>DFPOP1-W9</vt:lpstr>
      <vt:lpstr>Arial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Laptop</cp:lastModifiedBy>
  <cp:revision>56</cp:revision>
  <dcterms:created xsi:type="dcterms:W3CDTF">2020-08-13T09:19:08Z</dcterms:created>
  <dcterms:modified xsi:type="dcterms:W3CDTF">2025-04-03T09:40:02Z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