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8" r:id="rId2"/>
    <p:sldId id="260" r:id="rId3"/>
    <p:sldId id="320" r:id="rId4"/>
    <p:sldId id="321" r:id="rId5"/>
    <p:sldId id="32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363" autoAdjust="0"/>
  </p:normalViewPr>
  <p:slideViewPr>
    <p:cSldViewPr snapToGrid="0">
      <p:cViewPr varScale="1">
        <p:scale>
          <a:sx n="95" d="100"/>
          <a:sy n="95" d="100"/>
        </p:scale>
        <p:origin x="20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E33DB-A574-4ECE-AC74-2BDC5DB4D020}" type="datetimeFigureOut">
              <a:rPr lang="en-US" smtClean="0"/>
              <a:t>11/19/2025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2D3CC-DD07-4EF5-93C1-C58480774849}" type="slidenum">
              <a:rPr lang="en-US" smtClean="0"/>
              <a:t>‹#›</a:t>
            </a:fld>
            <a:endParaRPr lang="en-US"/>
          </a:p>
        </p:txBody>
      </p:sp>
    </p:spTree>
    <p:extLst>
      <p:ext uri="{BB962C8B-B14F-4D97-AF65-F5344CB8AC3E}">
        <p14:creationId xmlns:p14="http://schemas.microsoft.com/office/powerpoint/2010/main" val="3975081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b774fc40e9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b774fc40e9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dirty="0"/>
          </a:p>
        </p:txBody>
      </p:sp>
    </p:spTree>
    <p:extLst>
      <p:ext uri="{BB962C8B-B14F-4D97-AF65-F5344CB8AC3E}">
        <p14:creationId xmlns:p14="http://schemas.microsoft.com/office/powerpoint/2010/main" val="37614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6272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645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67"/>
        <p:cNvGrpSpPr/>
        <p:nvPr/>
      </p:nvGrpSpPr>
      <p:grpSpPr>
        <a:xfrm>
          <a:off x="0" y="0"/>
          <a:ext cx="0" cy="0"/>
          <a:chOff x="0" y="0"/>
          <a:chExt cx="0" cy="0"/>
        </a:xfrm>
      </p:grpSpPr>
      <p:grpSp>
        <p:nvGrpSpPr>
          <p:cNvPr id="68" name="Google Shape;68;p4"/>
          <p:cNvGrpSpPr/>
          <p:nvPr/>
        </p:nvGrpSpPr>
        <p:grpSpPr>
          <a:xfrm>
            <a:off x="10378515" y="-162499"/>
            <a:ext cx="2513492" cy="7310700"/>
            <a:chOff x="7936390" y="-198069"/>
            <a:chExt cx="2187928" cy="5483025"/>
          </a:xfrm>
        </p:grpSpPr>
        <p:sp>
          <p:nvSpPr>
            <p:cNvPr id="69" name="Google Shape;69;p4"/>
            <p:cNvSpPr/>
            <p:nvPr/>
          </p:nvSpPr>
          <p:spPr>
            <a:xfrm rot="-5058308" flipH="1">
              <a:off x="5877779" y="2147347"/>
              <a:ext cx="5356427" cy="711356"/>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rot="-5058308" flipH="1">
              <a:off x="6036876" y="2163575"/>
              <a:ext cx="5356427" cy="711356"/>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rot="-5058308" flipH="1">
              <a:off x="6194852" y="2179313"/>
              <a:ext cx="5356427" cy="712108"/>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rot="-5058308" flipH="1">
              <a:off x="6353662" y="2195975"/>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rot="-5058308" flipH="1">
              <a:off x="6512012" y="2212127"/>
              <a:ext cx="5356427" cy="711183"/>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rot="-5058308" flipH="1">
              <a:off x="6670362" y="2228279"/>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 name="Google Shape;80;p4"/>
          <p:cNvSpPr/>
          <p:nvPr/>
        </p:nvSpPr>
        <p:spPr>
          <a:xfrm rot="2254481">
            <a:off x="5769054" y="6679928"/>
            <a:ext cx="323828" cy="317745"/>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2566668" y="6407039"/>
            <a:ext cx="212363"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186943" y="6323096"/>
            <a:ext cx="382240" cy="37498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7447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140"/>
        <p:cNvGrpSpPr/>
        <p:nvPr/>
      </p:nvGrpSpPr>
      <p:grpSpPr>
        <a:xfrm>
          <a:off x="0" y="0"/>
          <a:ext cx="0" cy="0"/>
          <a:chOff x="0" y="0"/>
          <a:chExt cx="0" cy="0"/>
        </a:xfrm>
      </p:grpSpPr>
      <p:sp>
        <p:nvSpPr>
          <p:cNvPr id="143" name="Google Shape;143;p7"/>
          <p:cNvSpPr/>
          <p:nvPr/>
        </p:nvSpPr>
        <p:spPr>
          <a:xfrm>
            <a:off x="356800" y="3176396"/>
            <a:ext cx="212387" cy="202965"/>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2919368" y="6356105"/>
            <a:ext cx="212363"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186943" y="6323096"/>
            <a:ext cx="382240" cy="37498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4361342" y="21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209088" y="305799"/>
            <a:ext cx="337961" cy="329432"/>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 name="Group 1"/>
          <p:cNvGrpSpPr/>
          <p:nvPr userDrawn="1"/>
        </p:nvGrpSpPr>
        <p:grpSpPr>
          <a:xfrm>
            <a:off x="4258672" y="140005"/>
            <a:ext cx="7625320" cy="6717995"/>
            <a:chOff x="4296011" y="-326131"/>
            <a:chExt cx="6773097" cy="5889900"/>
          </a:xfrm>
        </p:grpSpPr>
        <p:sp>
          <p:nvSpPr>
            <p:cNvPr id="142" name="Google Shape;142;p7"/>
            <p:cNvSpPr/>
            <p:nvPr/>
          </p:nvSpPr>
          <p:spPr>
            <a:xfrm>
              <a:off x="4379415" y="4742319"/>
              <a:ext cx="431017" cy="421720"/>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4296011" y="121086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4445766" y="-326131"/>
              <a:ext cx="5889900" cy="588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4613694" y="-298381"/>
              <a:ext cx="5834400" cy="583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4799879" y="-270931"/>
              <a:ext cx="5779500" cy="577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7"/>
            <p:cNvSpPr/>
            <p:nvPr/>
          </p:nvSpPr>
          <p:spPr>
            <a:xfrm>
              <a:off x="4978716" y="-214231"/>
              <a:ext cx="5666100" cy="5666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5165012" y="-184531"/>
              <a:ext cx="5606700" cy="5606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5345683" y="-155431"/>
              <a:ext cx="5548500" cy="5548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5520608" y="-155431"/>
              <a:ext cx="5548500" cy="5548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95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169"/>
        <p:cNvGrpSpPr/>
        <p:nvPr/>
      </p:nvGrpSpPr>
      <p:grpSpPr>
        <a:xfrm>
          <a:off x="0" y="0"/>
          <a:ext cx="0" cy="0"/>
          <a:chOff x="0" y="0"/>
          <a:chExt cx="0" cy="0"/>
        </a:xfrm>
      </p:grpSpPr>
      <p:grpSp>
        <p:nvGrpSpPr>
          <p:cNvPr id="170" name="Google Shape;170;p9"/>
          <p:cNvGrpSpPr/>
          <p:nvPr/>
        </p:nvGrpSpPr>
        <p:grpSpPr>
          <a:xfrm>
            <a:off x="-245087" y="4802563"/>
            <a:ext cx="12514633" cy="3691163"/>
            <a:chOff x="-183816" y="3601922"/>
            <a:chExt cx="9385975" cy="2768372"/>
          </a:xfrm>
        </p:grpSpPr>
        <p:sp>
          <p:nvSpPr>
            <p:cNvPr id="171" name="Google Shape;171;p9"/>
            <p:cNvSpPr/>
            <p:nvPr/>
          </p:nvSpPr>
          <p:spPr>
            <a:xfrm>
              <a:off x="-58157" y="3601922"/>
              <a:ext cx="9260316"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58157" y="3940032"/>
              <a:ext cx="9260316"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9"/>
            <p:cNvSpPr/>
            <p:nvPr/>
          </p:nvSpPr>
          <p:spPr>
            <a:xfrm>
              <a:off x="-58157" y="4108028"/>
              <a:ext cx="9260316"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a:off x="-58157" y="4268153"/>
              <a:ext cx="9260316"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58157" y="4424545"/>
              <a:ext cx="9260316"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58157" y="4578616"/>
              <a:ext cx="9260316"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9"/>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1328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52"/>
        <p:cNvGrpSpPr/>
        <p:nvPr/>
      </p:nvGrpSpPr>
      <p:grpSpPr>
        <a:xfrm>
          <a:off x="0" y="0"/>
          <a:ext cx="0" cy="0"/>
          <a:chOff x="0" y="0"/>
          <a:chExt cx="0" cy="0"/>
        </a:xfrm>
      </p:grpSpPr>
      <p:grpSp>
        <p:nvGrpSpPr>
          <p:cNvPr id="1153" name="Google Shape;1153;p31"/>
          <p:cNvGrpSpPr/>
          <p:nvPr/>
        </p:nvGrpSpPr>
        <p:grpSpPr>
          <a:xfrm>
            <a:off x="-346688" y="4904163"/>
            <a:ext cx="12514591" cy="3691163"/>
            <a:chOff x="-183816" y="3601922"/>
            <a:chExt cx="9385943" cy="2768372"/>
          </a:xfrm>
        </p:grpSpPr>
        <p:sp>
          <p:nvSpPr>
            <p:cNvPr id="1154" name="Google Shape;1154;p31"/>
            <p:cNvSpPr/>
            <p:nvPr/>
          </p:nvSpPr>
          <p:spPr>
            <a:xfrm>
              <a:off x="-58157" y="3601922"/>
              <a:ext cx="9260284"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1"/>
            <p:cNvSpPr/>
            <p:nvPr/>
          </p:nvSpPr>
          <p:spPr>
            <a:xfrm>
              <a:off x="-58157" y="3940032"/>
              <a:ext cx="9260284"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1"/>
            <p:cNvSpPr/>
            <p:nvPr/>
          </p:nvSpPr>
          <p:spPr>
            <a:xfrm>
              <a:off x="-58157" y="4108028"/>
              <a:ext cx="9260284"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1"/>
            <p:cNvSpPr/>
            <p:nvPr/>
          </p:nvSpPr>
          <p:spPr>
            <a:xfrm>
              <a:off x="-58157" y="4268153"/>
              <a:ext cx="9260284"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1"/>
            <p:cNvSpPr/>
            <p:nvPr/>
          </p:nvSpPr>
          <p:spPr>
            <a:xfrm>
              <a:off x="-58157" y="4424545"/>
              <a:ext cx="9260284"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1"/>
            <p:cNvSpPr/>
            <p:nvPr/>
          </p:nvSpPr>
          <p:spPr>
            <a:xfrm>
              <a:off x="-58157" y="4578616"/>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1"/>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1" name="Google Shape;1161;p31"/>
          <p:cNvGrpSpPr/>
          <p:nvPr/>
        </p:nvGrpSpPr>
        <p:grpSpPr>
          <a:xfrm>
            <a:off x="-250791" y="-188636"/>
            <a:ext cx="12560059" cy="6760399"/>
            <a:chOff x="-188093" y="-370077"/>
            <a:chExt cx="9420044" cy="5070299"/>
          </a:xfrm>
        </p:grpSpPr>
        <p:sp>
          <p:nvSpPr>
            <p:cNvPr id="1162" name="Google Shape;1162;p31"/>
            <p:cNvSpPr/>
            <p:nvPr/>
          </p:nvSpPr>
          <p:spPr>
            <a:xfrm rot="-636707">
              <a:off x="7961364" y="-3208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1"/>
            <p:cNvSpPr/>
            <p:nvPr/>
          </p:nvSpPr>
          <p:spPr>
            <a:xfrm>
              <a:off x="6339325" y="436470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1"/>
            <p:cNvSpPr/>
            <p:nvPr/>
          </p:nvSpPr>
          <p:spPr>
            <a:xfrm>
              <a:off x="-188093" y="29877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1"/>
            <p:cNvSpPr/>
            <p:nvPr/>
          </p:nvSpPr>
          <p:spPr>
            <a:xfrm rot="2254481">
              <a:off x="2994003" y="42021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1"/>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1"/>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1"/>
            <p:cNvSpPr/>
            <p:nvPr/>
          </p:nvSpPr>
          <p:spPr>
            <a:xfrm>
              <a:off x="5173502" y="8409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1"/>
            <p:cNvSpPr/>
            <p:nvPr/>
          </p:nvSpPr>
          <p:spPr>
            <a:xfrm>
              <a:off x="3271006" y="-67667"/>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1"/>
            <p:cNvSpPr/>
            <p:nvPr/>
          </p:nvSpPr>
          <p:spPr>
            <a:xfrm>
              <a:off x="116101" y="-67676"/>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1"/>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1"/>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1"/>
            <p:cNvSpPr/>
            <p:nvPr/>
          </p:nvSpPr>
          <p:spPr>
            <a:xfrm>
              <a:off x="564478" y="15470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853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74"/>
        <p:cNvGrpSpPr/>
        <p:nvPr/>
      </p:nvGrpSpPr>
      <p:grpSpPr>
        <a:xfrm>
          <a:off x="0" y="0"/>
          <a:ext cx="0" cy="0"/>
          <a:chOff x="0" y="0"/>
          <a:chExt cx="0" cy="0"/>
        </a:xfrm>
      </p:grpSpPr>
      <p:grpSp>
        <p:nvGrpSpPr>
          <p:cNvPr id="1175" name="Google Shape;1175;p32"/>
          <p:cNvGrpSpPr/>
          <p:nvPr/>
        </p:nvGrpSpPr>
        <p:grpSpPr>
          <a:xfrm flipH="1">
            <a:off x="8798702" y="-199517"/>
            <a:ext cx="4061405" cy="7257036"/>
            <a:chOff x="-514649" y="-178950"/>
            <a:chExt cx="3046054" cy="5442777"/>
          </a:xfrm>
        </p:grpSpPr>
        <p:sp>
          <p:nvSpPr>
            <p:cNvPr id="1176" name="Google Shape;1176;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3" name="Google Shape;1183;p32"/>
          <p:cNvGrpSpPr/>
          <p:nvPr/>
        </p:nvGrpSpPr>
        <p:grpSpPr>
          <a:xfrm>
            <a:off x="-686199" y="-238599"/>
            <a:ext cx="4061405" cy="7257036"/>
            <a:chOff x="-514649" y="-178950"/>
            <a:chExt cx="3046054" cy="5442777"/>
          </a:xfrm>
        </p:grpSpPr>
        <p:sp>
          <p:nvSpPr>
            <p:cNvPr id="1184" name="Google Shape;1184;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1" name="Google Shape;1191;p32"/>
          <p:cNvSpPr/>
          <p:nvPr/>
        </p:nvSpPr>
        <p:spPr>
          <a:xfrm rot="-636976">
            <a:off x="2265738" y="5649388"/>
            <a:ext cx="656521" cy="643225"/>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2" name="Google Shape;1192;p32"/>
          <p:cNvSpPr/>
          <p:nvPr/>
        </p:nvSpPr>
        <p:spPr>
          <a:xfrm>
            <a:off x="11013945" y="3899731"/>
            <a:ext cx="282863" cy="27674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3" name="Google Shape;1193;p32"/>
          <p:cNvSpPr/>
          <p:nvPr/>
        </p:nvSpPr>
        <p:spPr>
          <a:xfrm>
            <a:off x="566337" y="3498688"/>
            <a:ext cx="409907" cy="401027"/>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4" name="Google Shape;1194;p32"/>
          <p:cNvSpPr/>
          <p:nvPr/>
        </p:nvSpPr>
        <p:spPr>
          <a:xfrm>
            <a:off x="9419287" y="5092364"/>
            <a:ext cx="480984" cy="50210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5" name="Google Shape;1195;p32"/>
          <p:cNvSpPr/>
          <p:nvPr/>
        </p:nvSpPr>
        <p:spPr>
          <a:xfrm>
            <a:off x="2212107" y="4210670"/>
            <a:ext cx="177747" cy="173325"/>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6" name="Google Shape;1196;p32"/>
          <p:cNvSpPr/>
          <p:nvPr/>
        </p:nvSpPr>
        <p:spPr>
          <a:xfrm>
            <a:off x="361387" y="929521"/>
            <a:ext cx="409908" cy="428875"/>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7" name="Google Shape;1197;p32"/>
          <p:cNvSpPr/>
          <p:nvPr/>
        </p:nvSpPr>
        <p:spPr>
          <a:xfrm>
            <a:off x="10975424" y="517421"/>
            <a:ext cx="359915" cy="352132"/>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8" name="Google Shape;1198;p32"/>
          <p:cNvSpPr/>
          <p:nvPr/>
        </p:nvSpPr>
        <p:spPr>
          <a:xfrm rot="-636691">
            <a:off x="8264952" y="-160475"/>
            <a:ext cx="637393" cy="624552"/>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9" name="Google Shape;1199;p32"/>
          <p:cNvSpPr/>
          <p:nvPr/>
        </p:nvSpPr>
        <p:spPr>
          <a:xfrm>
            <a:off x="5375536" y="310299"/>
            <a:ext cx="212373" cy="20713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0" name="Google Shape;1200;p32"/>
          <p:cNvSpPr/>
          <p:nvPr/>
        </p:nvSpPr>
        <p:spPr>
          <a:xfrm>
            <a:off x="2488475" y="10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25835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FDFF"/>
        </a:solidFill>
        <a:effectLst/>
      </p:bgPr>
    </p:bg>
    <p:spTree>
      <p:nvGrpSpPr>
        <p:cNvPr id="1" name="Shape 5"/>
        <p:cNvGrpSpPr/>
        <p:nvPr/>
      </p:nvGrpSpPr>
      <p:grpSpPr>
        <a:xfrm>
          <a:off x="0" y="0"/>
          <a:ext cx="0" cy="0"/>
          <a:chOff x="0" y="0"/>
          <a:chExt cx="0" cy="0"/>
        </a:xfrm>
      </p:grpSpPr>
      <p:pic>
        <p:nvPicPr>
          <p:cNvPr id="6" name="Picture 5" descr="A white circle with leaves and blue text&#10;&#10;Description automatically generated">
            <a:extLst>
              <a:ext uri="{FF2B5EF4-FFF2-40B4-BE49-F238E27FC236}">
                <a16:creationId xmlns:a16="http://schemas.microsoft.com/office/drawing/2014/main" id="{36EB98D4-6E51-9528-6DC2-A2810B90F45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430124" y="247650"/>
            <a:ext cx="1152525" cy="1152525"/>
          </a:xfrm>
          <a:prstGeom prst="rect">
            <a:avLst/>
          </a:prstGeom>
        </p:spPr>
      </p:pic>
      <p:pic>
        <p:nvPicPr>
          <p:cNvPr id="7" name="Picture 6" descr="A white circle with leaves and blue text&#10;&#10;Description automatically generated">
            <a:extLst>
              <a:ext uri="{FF2B5EF4-FFF2-40B4-BE49-F238E27FC236}">
                <a16:creationId xmlns:a16="http://schemas.microsoft.com/office/drawing/2014/main" id="{84616B04-8568-24F5-4A51-0A74079ED69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56608" y="7899734"/>
            <a:ext cx="1152525" cy="1152525"/>
          </a:xfrm>
          <a:prstGeom prst="rect">
            <a:avLst/>
          </a:prstGeom>
        </p:spPr>
      </p:pic>
    </p:spTree>
    <p:extLst>
      <p:ext uri="{BB962C8B-B14F-4D97-AF65-F5344CB8AC3E}">
        <p14:creationId xmlns:p14="http://schemas.microsoft.com/office/powerpoint/2010/main" val="1931865018"/>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70" r:id="rId4"/>
    <p:sldLayoutId id="214748367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946" y="4161130"/>
            <a:ext cx="9029615" cy="3016607"/>
          </a:xfrm>
          <a:prstGeom prst="rect">
            <a:avLst/>
          </a:prstGeom>
        </p:spPr>
      </p:pic>
      <p:pic>
        <p:nvPicPr>
          <p:cNvPr id="7"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1873" y="2262588"/>
            <a:ext cx="8921535" cy="2531997"/>
          </a:xfrm>
          <a:prstGeom prst="rect">
            <a:avLst/>
          </a:prstGeom>
        </p:spPr>
      </p:pic>
      <p:pic>
        <p:nvPicPr>
          <p:cNvPr id="8"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993" y="118053"/>
            <a:ext cx="8992511" cy="2744784"/>
          </a:xfrm>
          <a:prstGeom prst="rect">
            <a:avLst/>
          </a:prstGeom>
        </p:spPr>
      </p:pic>
      <p:pic>
        <p:nvPicPr>
          <p:cNvPr id="9"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29" y="-147455"/>
            <a:ext cx="4451663" cy="2564157"/>
          </a:xfrm>
          <a:prstGeom prst="rect">
            <a:avLst/>
          </a:prstGeom>
        </p:spPr>
      </p:pic>
      <p:grpSp>
        <p:nvGrpSpPr>
          <p:cNvPr id="14" name="组合 28"/>
          <p:cNvGrpSpPr/>
          <p:nvPr/>
        </p:nvGrpSpPr>
        <p:grpSpPr>
          <a:xfrm>
            <a:off x="3578725" y="921517"/>
            <a:ext cx="1263148" cy="1111570"/>
            <a:chOff x="5759083" y="458021"/>
            <a:chExt cx="947361" cy="833677"/>
          </a:xfrm>
        </p:grpSpPr>
        <p:pic>
          <p:nvPicPr>
            <p:cNvPr id="15"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16" name="TextBox 50"/>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dirty="0">
                  <a:solidFill>
                    <a:srgbClr val="E1FDFF"/>
                  </a:solidFill>
                  <a:latin typeface="Cambria" panose="02040503050406030204" pitchFamily="18" charset="0"/>
                  <a:ea typeface="Cambria" panose="02040503050406030204" pitchFamily="18" charset="0"/>
                  <a:cs typeface="Times New Roman" panose="02020603050405020304" pitchFamily="18" charset="0"/>
                  <a:sym typeface="Arial"/>
                </a:rPr>
                <a:t>1</a:t>
              </a:r>
              <a:endParaRPr lang="zh-CN" altLang="en-US" sz="4800" dirty="0">
                <a:solidFill>
                  <a:srgbClr val="E1FDFF"/>
                </a:solidFill>
                <a:latin typeface="Cambria" panose="02040503050406030204" pitchFamily="18" charset="0"/>
                <a:cs typeface="Times New Roman" panose="02020603050405020304" pitchFamily="18" charset="0"/>
                <a:sym typeface="Arial"/>
              </a:endParaRPr>
            </a:p>
          </p:txBody>
        </p:sp>
      </p:grpSp>
      <p:grpSp>
        <p:nvGrpSpPr>
          <p:cNvPr id="17" name="组合 27"/>
          <p:cNvGrpSpPr/>
          <p:nvPr/>
        </p:nvGrpSpPr>
        <p:grpSpPr>
          <a:xfrm>
            <a:off x="3608579" y="3783890"/>
            <a:ext cx="1308973" cy="1117863"/>
            <a:chOff x="5607765" y="1505740"/>
            <a:chExt cx="981730" cy="838397"/>
          </a:xfrm>
        </p:grpSpPr>
        <p:pic>
          <p:nvPicPr>
            <p:cNvPr id="18"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7765" y="1505740"/>
              <a:ext cx="981730" cy="838397"/>
            </a:xfrm>
            <a:prstGeom prst="rect">
              <a:avLst/>
            </a:prstGeom>
          </p:spPr>
        </p:pic>
        <p:sp>
          <p:nvSpPr>
            <p:cNvPr id="19" name="TextBox 50"/>
            <p:cNvSpPr txBox="1"/>
            <p:nvPr/>
          </p:nvSpPr>
          <p:spPr>
            <a:xfrm flipH="1">
              <a:off x="5738020" y="1680259"/>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dirty="0">
                  <a:solidFill>
                    <a:srgbClr val="E1FDFF"/>
                  </a:solidFill>
                  <a:latin typeface="Cambria" panose="02040503050406030204" pitchFamily="18" charset="0"/>
                  <a:ea typeface="Cambria" panose="02040503050406030204" pitchFamily="18" charset="0"/>
                  <a:cs typeface="Times New Roman" panose="02020603050405020304" pitchFamily="18" charset="0"/>
                  <a:sym typeface="Arial"/>
                </a:rPr>
                <a:t>2</a:t>
              </a:r>
              <a:endParaRPr lang="zh-CN" altLang="en-US" sz="4800" dirty="0">
                <a:solidFill>
                  <a:srgbClr val="E1FDFF"/>
                </a:solidFill>
                <a:latin typeface="Cambria" panose="02040503050406030204" pitchFamily="18" charset="0"/>
                <a:cs typeface="Times New Roman" panose="02020603050405020304" pitchFamily="18" charset="0"/>
                <a:sym typeface="Arial"/>
              </a:endParaRPr>
            </a:p>
          </p:txBody>
        </p:sp>
      </p:grpSp>
      <p:sp>
        <p:nvSpPr>
          <p:cNvPr id="23" name="TextBox 22"/>
          <p:cNvSpPr txBox="1"/>
          <p:nvPr/>
        </p:nvSpPr>
        <p:spPr>
          <a:xfrm>
            <a:off x="4553400" y="994158"/>
            <a:ext cx="6350923" cy="2062103"/>
          </a:xfrm>
          <a:prstGeom prst="rect">
            <a:avLst/>
          </a:prstGeom>
          <a:noFill/>
        </p:spPr>
        <p:txBody>
          <a:bodyPr wrap="square" rtlCol="0">
            <a:spAutoFit/>
          </a:bodyPr>
          <a:lstStyle/>
          <a:p>
            <a:pPr algn="just" defTabSz="1219170">
              <a:buClr>
                <a:srgbClr val="000000"/>
              </a:buClr>
            </a:pP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Thực hiện được các phép cộng các số tự nhiên có nhiều chữ số (có nhớ không quá</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ba lượt và không liên tiếp).</a:t>
            </a:r>
          </a:p>
        </p:txBody>
      </p:sp>
      <p:sp>
        <p:nvSpPr>
          <p:cNvPr id="24" name="TextBox 23"/>
          <p:cNvSpPr txBox="1"/>
          <p:nvPr/>
        </p:nvSpPr>
        <p:spPr>
          <a:xfrm>
            <a:off x="4818173" y="3803625"/>
            <a:ext cx="6657108" cy="1815882"/>
          </a:xfrm>
          <a:prstGeom prst="rect">
            <a:avLst/>
          </a:prstGeom>
          <a:noFill/>
        </p:spPr>
        <p:txBody>
          <a:bodyPr wrap="square" rtlCol="0">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Giải quyết được một số vấn đề gắn với việc giải các bài toán có đến hai hoặc ba bước tính (trong phạm vi các số và phép tính đã học).</a:t>
            </a:r>
            <a:endPar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8" name="Google Shape;2582;p65"/>
          <p:cNvGrpSpPr/>
          <p:nvPr/>
        </p:nvGrpSpPr>
        <p:grpSpPr>
          <a:xfrm>
            <a:off x="7038" y="3941621"/>
            <a:ext cx="3008517" cy="2730203"/>
            <a:chOff x="1529144" y="1403352"/>
            <a:chExt cx="1541229" cy="1273199"/>
          </a:xfrm>
        </p:grpSpPr>
        <p:sp>
          <p:nvSpPr>
            <p:cNvPr id="29" name="Google Shape;2583;p65"/>
            <p:cNvSpPr/>
            <p:nvPr/>
          </p:nvSpPr>
          <p:spPr>
            <a:xfrm>
              <a:off x="1529144" y="1483495"/>
              <a:ext cx="667378" cy="829156"/>
            </a:xfrm>
            <a:custGeom>
              <a:avLst/>
              <a:gdLst/>
              <a:ahLst/>
              <a:cxnLst/>
              <a:rect l="l" t="t" r="r" b="b"/>
              <a:pathLst>
                <a:path w="46034" h="57193" extrusionOk="0">
                  <a:moveTo>
                    <a:pt x="23823" y="1"/>
                  </a:moveTo>
                  <a:cubicBezTo>
                    <a:pt x="22181" y="1"/>
                    <a:pt x="20581" y="365"/>
                    <a:pt x="19147" y="1235"/>
                  </a:cubicBezTo>
                  <a:cubicBezTo>
                    <a:pt x="18414" y="1602"/>
                    <a:pt x="17880" y="2203"/>
                    <a:pt x="17580" y="2970"/>
                  </a:cubicBezTo>
                  <a:cubicBezTo>
                    <a:pt x="17346" y="3737"/>
                    <a:pt x="17713" y="4705"/>
                    <a:pt x="18480" y="4905"/>
                  </a:cubicBezTo>
                  <a:cubicBezTo>
                    <a:pt x="18142" y="4866"/>
                    <a:pt x="17804" y="4847"/>
                    <a:pt x="17466" y="4847"/>
                  </a:cubicBezTo>
                  <a:cubicBezTo>
                    <a:pt x="14306" y="4847"/>
                    <a:pt x="11210" y="6490"/>
                    <a:pt x="9040" y="8841"/>
                  </a:cubicBezTo>
                  <a:cubicBezTo>
                    <a:pt x="6672" y="11443"/>
                    <a:pt x="5271" y="14812"/>
                    <a:pt x="4404" y="18248"/>
                  </a:cubicBezTo>
                  <a:cubicBezTo>
                    <a:pt x="4037" y="19715"/>
                    <a:pt x="3736" y="21250"/>
                    <a:pt x="4037" y="22718"/>
                  </a:cubicBezTo>
                  <a:cubicBezTo>
                    <a:pt x="4337" y="24219"/>
                    <a:pt x="5371" y="25653"/>
                    <a:pt x="6805" y="26020"/>
                  </a:cubicBezTo>
                  <a:cubicBezTo>
                    <a:pt x="0" y="34593"/>
                    <a:pt x="2202" y="47202"/>
                    <a:pt x="11475" y="52973"/>
                  </a:cubicBezTo>
                  <a:cubicBezTo>
                    <a:pt x="13477" y="54173"/>
                    <a:pt x="15612" y="55074"/>
                    <a:pt x="17847" y="55708"/>
                  </a:cubicBezTo>
                  <a:cubicBezTo>
                    <a:pt x="20838" y="56589"/>
                    <a:pt x="23979" y="57193"/>
                    <a:pt x="27133" y="57193"/>
                  </a:cubicBezTo>
                  <a:cubicBezTo>
                    <a:pt x="27918" y="57193"/>
                    <a:pt x="28704" y="57155"/>
                    <a:pt x="29488" y="57075"/>
                  </a:cubicBezTo>
                  <a:cubicBezTo>
                    <a:pt x="33391" y="56675"/>
                    <a:pt x="37260" y="55174"/>
                    <a:pt x="40096" y="52472"/>
                  </a:cubicBezTo>
                  <a:cubicBezTo>
                    <a:pt x="42964" y="49770"/>
                    <a:pt x="44632" y="46034"/>
                    <a:pt x="45333" y="42198"/>
                  </a:cubicBezTo>
                  <a:cubicBezTo>
                    <a:pt x="46033" y="38362"/>
                    <a:pt x="45833" y="34426"/>
                    <a:pt x="45333" y="30523"/>
                  </a:cubicBezTo>
                  <a:cubicBezTo>
                    <a:pt x="44099" y="20816"/>
                    <a:pt x="40796" y="7407"/>
                    <a:pt x="31523" y="2236"/>
                  </a:cubicBezTo>
                  <a:cubicBezTo>
                    <a:pt x="29200" y="941"/>
                    <a:pt x="26459" y="1"/>
                    <a:pt x="23823" y="1"/>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584;p65"/>
            <p:cNvSpPr/>
            <p:nvPr/>
          </p:nvSpPr>
          <p:spPr>
            <a:xfrm>
              <a:off x="2402995" y="1483495"/>
              <a:ext cx="667378" cy="829156"/>
            </a:xfrm>
            <a:custGeom>
              <a:avLst/>
              <a:gdLst/>
              <a:ahLst/>
              <a:cxnLst/>
              <a:rect l="l" t="t" r="r" b="b"/>
              <a:pathLst>
                <a:path w="46034" h="57193" extrusionOk="0">
                  <a:moveTo>
                    <a:pt x="22235" y="1"/>
                  </a:moveTo>
                  <a:cubicBezTo>
                    <a:pt x="19604" y="1"/>
                    <a:pt x="16855" y="941"/>
                    <a:pt x="14511" y="2236"/>
                  </a:cubicBezTo>
                  <a:cubicBezTo>
                    <a:pt x="5238" y="7407"/>
                    <a:pt x="1936" y="20816"/>
                    <a:pt x="701" y="30523"/>
                  </a:cubicBezTo>
                  <a:cubicBezTo>
                    <a:pt x="201" y="34393"/>
                    <a:pt x="1" y="38362"/>
                    <a:pt x="701" y="42198"/>
                  </a:cubicBezTo>
                  <a:cubicBezTo>
                    <a:pt x="1402" y="46034"/>
                    <a:pt x="3070" y="49770"/>
                    <a:pt x="5938" y="52472"/>
                  </a:cubicBezTo>
                  <a:cubicBezTo>
                    <a:pt x="8774" y="55174"/>
                    <a:pt x="12643" y="56675"/>
                    <a:pt x="16546" y="57075"/>
                  </a:cubicBezTo>
                  <a:cubicBezTo>
                    <a:pt x="17330" y="57155"/>
                    <a:pt x="18116" y="57193"/>
                    <a:pt x="18901" y="57193"/>
                  </a:cubicBezTo>
                  <a:cubicBezTo>
                    <a:pt x="22055" y="57193"/>
                    <a:pt x="25196" y="56589"/>
                    <a:pt x="28188" y="55708"/>
                  </a:cubicBezTo>
                  <a:cubicBezTo>
                    <a:pt x="30423" y="55074"/>
                    <a:pt x="32557" y="54173"/>
                    <a:pt x="34559" y="52973"/>
                  </a:cubicBezTo>
                  <a:cubicBezTo>
                    <a:pt x="43865" y="47202"/>
                    <a:pt x="46034" y="34593"/>
                    <a:pt x="39229" y="26020"/>
                  </a:cubicBezTo>
                  <a:cubicBezTo>
                    <a:pt x="40697" y="25653"/>
                    <a:pt x="41697" y="24219"/>
                    <a:pt x="41997" y="22718"/>
                  </a:cubicBezTo>
                  <a:cubicBezTo>
                    <a:pt x="42298" y="21250"/>
                    <a:pt x="41997" y="19715"/>
                    <a:pt x="41631" y="18248"/>
                  </a:cubicBezTo>
                  <a:cubicBezTo>
                    <a:pt x="40763" y="14812"/>
                    <a:pt x="39362" y="11443"/>
                    <a:pt x="36994" y="8841"/>
                  </a:cubicBezTo>
                  <a:cubicBezTo>
                    <a:pt x="34824" y="6490"/>
                    <a:pt x="31756" y="4847"/>
                    <a:pt x="28576" y="4847"/>
                  </a:cubicBezTo>
                  <a:cubicBezTo>
                    <a:pt x="28236" y="4847"/>
                    <a:pt x="27895" y="4866"/>
                    <a:pt x="27554" y="4905"/>
                  </a:cubicBezTo>
                  <a:cubicBezTo>
                    <a:pt x="28321" y="4705"/>
                    <a:pt x="28688" y="3737"/>
                    <a:pt x="28454" y="2970"/>
                  </a:cubicBezTo>
                  <a:cubicBezTo>
                    <a:pt x="28154" y="2203"/>
                    <a:pt x="27621" y="1602"/>
                    <a:pt x="26887" y="1235"/>
                  </a:cubicBezTo>
                  <a:cubicBezTo>
                    <a:pt x="25466" y="365"/>
                    <a:pt x="23873" y="1"/>
                    <a:pt x="22235" y="1"/>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585;p65"/>
            <p:cNvSpPr/>
            <p:nvPr/>
          </p:nvSpPr>
          <p:spPr>
            <a:xfrm>
              <a:off x="1678091" y="1768501"/>
              <a:ext cx="458078" cy="390012"/>
            </a:xfrm>
            <a:custGeom>
              <a:avLst/>
              <a:gdLst/>
              <a:ahLst/>
              <a:cxnLst/>
              <a:rect l="l" t="t" r="r" b="b"/>
              <a:pathLst>
                <a:path w="31597" h="26902" extrusionOk="0">
                  <a:moveTo>
                    <a:pt x="9491" y="0"/>
                  </a:moveTo>
                  <a:cubicBezTo>
                    <a:pt x="7426" y="0"/>
                    <a:pt x="7573" y="3892"/>
                    <a:pt x="7573" y="3892"/>
                  </a:cubicBezTo>
                  <a:cubicBezTo>
                    <a:pt x="7573" y="3892"/>
                    <a:pt x="6111" y="147"/>
                    <a:pt x="4469" y="147"/>
                  </a:cubicBezTo>
                  <a:cubicBezTo>
                    <a:pt x="4271" y="147"/>
                    <a:pt x="4071" y="201"/>
                    <a:pt x="3870" y="323"/>
                  </a:cubicBezTo>
                  <a:cubicBezTo>
                    <a:pt x="1802" y="1557"/>
                    <a:pt x="5971" y="5060"/>
                    <a:pt x="5971" y="5060"/>
                  </a:cubicBezTo>
                  <a:cubicBezTo>
                    <a:pt x="5971" y="5060"/>
                    <a:pt x="3642" y="3132"/>
                    <a:pt x="2060" y="3132"/>
                  </a:cubicBezTo>
                  <a:cubicBezTo>
                    <a:pt x="1551" y="3132"/>
                    <a:pt x="1119" y="3331"/>
                    <a:pt x="868" y="3859"/>
                  </a:cubicBezTo>
                  <a:cubicBezTo>
                    <a:pt x="0" y="5660"/>
                    <a:pt x="3837" y="6261"/>
                    <a:pt x="3837" y="6261"/>
                  </a:cubicBezTo>
                  <a:cubicBezTo>
                    <a:pt x="3837" y="6261"/>
                    <a:pt x="167" y="6294"/>
                    <a:pt x="467" y="7795"/>
                  </a:cubicBezTo>
                  <a:cubicBezTo>
                    <a:pt x="610" y="8439"/>
                    <a:pt x="1286" y="8622"/>
                    <a:pt x="2012" y="8622"/>
                  </a:cubicBezTo>
                  <a:cubicBezTo>
                    <a:pt x="2980" y="8622"/>
                    <a:pt x="4036" y="8296"/>
                    <a:pt x="4037" y="8296"/>
                  </a:cubicBezTo>
                  <a:lnTo>
                    <a:pt x="4037" y="8296"/>
                  </a:lnTo>
                  <a:cubicBezTo>
                    <a:pt x="4036" y="8296"/>
                    <a:pt x="1235" y="9830"/>
                    <a:pt x="2469" y="11131"/>
                  </a:cubicBezTo>
                  <a:cubicBezTo>
                    <a:pt x="2625" y="11292"/>
                    <a:pt x="2820" y="11359"/>
                    <a:pt x="3037" y="11359"/>
                  </a:cubicBezTo>
                  <a:cubicBezTo>
                    <a:pt x="4075" y="11359"/>
                    <a:pt x="5604" y="9830"/>
                    <a:pt x="5604" y="9830"/>
                  </a:cubicBezTo>
                  <a:cubicBezTo>
                    <a:pt x="5604" y="9830"/>
                    <a:pt x="18881" y="24841"/>
                    <a:pt x="26453" y="26876"/>
                  </a:cubicBezTo>
                  <a:cubicBezTo>
                    <a:pt x="26518" y="26893"/>
                    <a:pt x="26586" y="26901"/>
                    <a:pt x="26655" y="26901"/>
                  </a:cubicBezTo>
                  <a:cubicBezTo>
                    <a:pt x="28467" y="26901"/>
                    <a:pt x="31596" y="21237"/>
                    <a:pt x="30022" y="20338"/>
                  </a:cubicBezTo>
                  <a:cubicBezTo>
                    <a:pt x="20348" y="14800"/>
                    <a:pt x="9874" y="4660"/>
                    <a:pt x="9874" y="4660"/>
                  </a:cubicBezTo>
                  <a:cubicBezTo>
                    <a:pt x="9874" y="4660"/>
                    <a:pt x="11042" y="323"/>
                    <a:pt x="9941" y="56"/>
                  </a:cubicBezTo>
                  <a:cubicBezTo>
                    <a:pt x="9780" y="18"/>
                    <a:pt x="9630" y="0"/>
                    <a:pt x="9491"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586;p65"/>
            <p:cNvSpPr/>
            <p:nvPr/>
          </p:nvSpPr>
          <p:spPr>
            <a:xfrm>
              <a:off x="2474468" y="1781157"/>
              <a:ext cx="461470" cy="386054"/>
            </a:xfrm>
            <a:custGeom>
              <a:avLst/>
              <a:gdLst/>
              <a:ahLst/>
              <a:cxnLst/>
              <a:rect l="l" t="t" r="r" b="b"/>
              <a:pathLst>
                <a:path w="31831" h="26629" extrusionOk="0">
                  <a:moveTo>
                    <a:pt x="22354" y="0"/>
                  </a:moveTo>
                  <a:cubicBezTo>
                    <a:pt x="22220" y="0"/>
                    <a:pt x="22077" y="16"/>
                    <a:pt x="21923" y="51"/>
                  </a:cubicBezTo>
                  <a:cubicBezTo>
                    <a:pt x="20856" y="318"/>
                    <a:pt x="21923" y="4654"/>
                    <a:pt x="21923" y="4654"/>
                  </a:cubicBezTo>
                  <a:cubicBezTo>
                    <a:pt x="21923" y="4654"/>
                    <a:pt x="11349" y="14628"/>
                    <a:pt x="1575" y="20032"/>
                  </a:cubicBezTo>
                  <a:cubicBezTo>
                    <a:pt x="1" y="20899"/>
                    <a:pt x="3039" y="26628"/>
                    <a:pt x="4845" y="26628"/>
                  </a:cubicBezTo>
                  <a:cubicBezTo>
                    <a:pt x="4913" y="26628"/>
                    <a:pt x="4980" y="26620"/>
                    <a:pt x="5045" y="26603"/>
                  </a:cubicBezTo>
                  <a:cubicBezTo>
                    <a:pt x="12617" y="24702"/>
                    <a:pt x="26160" y="9891"/>
                    <a:pt x="26160" y="9891"/>
                  </a:cubicBezTo>
                  <a:cubicBezTo>
                    <a:pt x="26160" y="9891"/>
                    <a:pt x="27674" y="11451"/>
                    <a:pt x="28704" y="11451"/>
                  </a:cubicBezTo>
                  <a:cubicBezTo>
                    <a:pt x="28916" y="11451"/>
                    <a:pt x="29108" y="11385"/>
                    <a:pt x="29262" y="11225"/>
                  </a:cubicBezTo>
                  <a:cubicBezTo>
                    <a:pt x="30496" y="9924"/>
                    <a:pt x="27694" y="8357"/>
                    <a:pt x="27694" y="8357"/>
                  </a:cubicBezTo>
                  <a:lnTo>
                    <a:pt x="27694" y="8357"/>
                  </a:lnTo>
                  <a:cubicBezTo>
                    <a:pt x="27694" y="8357"/>
                    <a:pt x="28801" y="8710"/>
                    <a:pt x="29794" y="8710"/>
                  </a:cubicBezTo>
                  <a:cubicBezTo>
                    <a:pt x="30498" y="8710"/>
                    <a:pt x="31144" y="8532"/>
                    <a:pt x="31297" y="7923"/>
                  </a:cubicBezTo>
                  <a:cubicBezTo>
                    <a:pt x="31630" y="6422"/>
                    <a:pt x="27961" y="6322"/>
                    <a:pt x="27961" y="6322"/>
                  </a:cubicBezTo>
                  <a:cubicBezTo>
                    <a:pt x="27961" y="6322"/>
                    <a:pt x="31830" y="5788"/>
                    <a:pt x="30996" y="3987"/>
                  </a:cubicBezTo>
                  <a:cubicBezTo>
                    <a:pt x="30738" y="3436"/>
                    <a:pt x="30288" y="3230"/>
                    <a:pt x="29758" y="3230"/>
                  </a:cubicBezTo>
                  <a:cubicBezTo>
                    <a:pt x="28167" y="3230"/>
                    <a:pt x="25859" y="5088"/>
                    <a:pt x="25859" y="5088"/>
                  </a:cubicBezTo>
                  <a:cubicBezTo>
                    <a:pt x="25859" y="5088"/>
                    <a:pt x="30096" y="1652"/>
                    <a:pt x="27994" y="384"/>
                  </a:cubicBezTo>
                  <a:cubicBezTo>
                    <a:pt x="27794" y="261"/>
                    <a:pt x="27594" y="206"/>
                    <a:pt x="27395" y="206"/>
                  </a:cubicBezTo>
                  <a:cubicBezTo>
                    <a:pt x="25768" y="206"/>
                    <a:pt x="24258" y="3887"/>
                    <a:pt x="24258" y="3887"/>
                  </a:cubicBezTo>
                  <a:cubicBezTo>
                    <a:pt x="24258" y="3887"/>
                    <a:pt x="24435" y="0"/>
                    <a:pt x="22354"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587;p65"/>
            <p:cNvSpPr/>
            <p:nvPr/>
          </p:nvSpPr>
          <p:spPr>
            <a:xfrm>
              <a:off x="1969215" y="2009174"/>
              <a:ext cx="190062" cy="187656"/>
            </a:xfrm>
            <a:custGeom>
              <a:avLst/>
              <a:gdLst/>
              <a:ahLst/>
              <a:cxnLst/>
              <a:rect l="l" t="t" r="r" b="b"/>
              <a:pathLst>
                <a:path w="13110" h="12944" extrusionOk="0">
                  <a:moveTo>
                    <a:pt x="5738" y="1"/>
                  </a:moveTo>
                  <a:cubicBezTo>
                    <a:pt x="5738" y="1"/>
                    <a:pt x="0" y="3069"/>
                    <a:pt x="868" y="9474"/>
                  </a:cubicBezTo>
                  <a:lnTo>
                    <a:pt x="10074" y="12943"/>
                  </a:lnTo>
                  <a:lnTo>
                    <a:pt x="13110" y="5771"/>
                  </a:lnTo>
                  <a:lnTo>
                    <a:pt x="573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588;p65"/>
            <p:cNvSpPr/>
            <p:nvPr/>
          </p:nvSpPr>
          <p:spPr>
            <a:xfrm>
              <a:off x="2447488" y="2023193"/>
              <a:ext cx="192976" cy="181364"/>
            </a:xfrm>
            <a:custGeom>
              <a:avLst/>
              <a:gdLst/>
              <a:ahLst/>
              <a:cxnLst/>
              <a:rect l="l" t="t" r="r" b="b"/>
              <a:pathLst>
                <a:path w="13311" h="12510" extrusionOk="0">
                  <a:moveTo>
                    <a:pt x="7840" y="1"/>
                  </a:moveTo>
                  <a:lnTo>
                    <a:pt x="1" y="5105"/>
                  </a:lnTo>
                  <a:lnTo>
                    <a:pt x="2369" y="12510"/>
                  </a:lnTo>
                  <a:lnTo>
                    <a:pt x="11876" y="9875"/>
                  </a:lnTo>
                  <a:cubicBezTo>
                    <a:pt x="13310" y="3570"/>
                    <a:pt x="7840" y="1"/>
                    <a:pt x="784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589;p65"/>
            <p:cNvSpPr/>
            <p:nvPr/>
          </p:nvSpPr>
          <p:spPr>
            <a:xfrm>
              <a:off x="1925694" y="2030456"/>
              <a:ext cx="646096" cy="646096"/>
            </a:xfrm>
            <a:custGeom>
              <a:avLst/>
              <a:gdLst/>
              <a:ahLst/>
              <a:cxnLst/>
              <a:rect l="l" t="t" r="r" b="b"/>
              <a:pathLst>
                <a:path w="44566" h="44566" extrusionOk="0">
                  <a:moveTo>
                    <a:pt x="36727" y="0"/>
                  </a:moveTo>
                  <a:lnTo>
                    <a:pt x="15211" y="968"/>
                  </a:lnTo>
                  <a:lnTo>
                    <a:pt x="0" y="44566"/>
                  </a:lnTo>
                  <a:lnTo>
                    <a:pt x="44565" y="34158"/>
                  </a:lnTo>
                  <a:lnTo>
                    <a:pt x="3672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590;p65"/>
            <p:cNvSpPr/>
            <p:nvPr/>
          </p:nvSpPr>
          <p:spPr>
            <a:xfrm>
              <a:off x="2584837" y="1771081"/>
              <a:ext cx="151861" cy="172404"/>
            </a:xfrm>
            <a:custGeom>
              <a:avLst/>
              <a:gdLst/>
              <a:ahLst/>
              <a:cxnLst/>
              <a:rect l="l" t="t" r="r" b="b"/>
              <a:pathLst>
                <a:path w="10475" h="11892" extrusionOk="0">
                  <a:moveTo>
                    <a:pt x="5487" y="0"/>
                  </a:moveTo>
                  <a:cubicBezTo>
                    <a:pt x="3101" y="0"/>
                    <a:pt x="899" y="2225"/>
                    <a:pt x="467" y="5249"/>
                  </a:cubicBezTo>
                  <a:cubicBezTo>
                    <a:pt x="0" y="8518"/>
                    <a:pt x="1735" y="11487"/>
                    <a:pt x="4370" y="11854"/>
                  </a:cubicBezTo>
                  <a:cubicBezTo>
                    <a:pt x="4553" y="11879"/>
                    <a:pt x="4735" y="11892"/>
                    <a:pt x="4917" y="11892"/>
                  </a:cubicBezTo>
                  <a:cubicBezTo>
                    <a:pt x="7343" y="11892"/>
                    <a:pt x="9539" y="9658"/>
                    <a:pt x="9974" y="6617"/>
                  </a:cubicBezTo>
                  <a:cubicBezTo>
                    <a:pt x="10474" y="3381"/>
                    <a:pt x="8706" y="412"/>
                    <a:pt x="6071" y="45"/>
                  </a:cubicBezTo>
                  <a:cubicBezTo>
                    <a:pt x="5876" y="15"/>
                    <a:pt x="5681" y="0"/>
                    <a:pt x="5487"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591;p65"/>
            <p:cNvSpPr/>
            <p:nvPr/>
          </p:nvSpPr>
          <p:spPr>
            <a:xfrm>
              <a:off x="1901034" y="1774561"/>
              <a:ext cx="151861" cy="172796"/>
            </a:xfrm>
            <a:custGeom>
              <a:avLst/>
              <a:gdLst/>
              <a:ahLst/>
              <a:cxnLst/>
              <a:rect l="l" t="t" r="r" b="b"/>
              <a:pathLst>
                <a:path w="10475" h="11919" extrusionOk="0">
                  <a:moveTo>
                    <a:pt x="4950" y="1"/>
                  </a:moveTo>
                  <a:cubicBezTo>
                    <a:pt x="4769" y="1"/>
                    <a:pt x="4586" y="13"/>
                    <a:pt x="4403" y="39"/>
                  </a:cubicBezTo>
                  <a:cubicBezTo>
                    <a:pt x="1768" y="406"/>
                    <a:pt x="0" y="3374"/>
                    <a:pt x="467" y="6643"/>
                  </a:cubicBezTo>
                  <a:cubicBezTo>
                    <a:pt x="902" y="9685"/>
                    <a:pt x="3098" y="11918"/>
                    <a:pt x="5524" y="11918"/>
                  </a:cubicBezTo>
                  <a:cubicBezTo>
                    <a:pt x="5706" y="11918"/>
                    <a:pt x="5888" y="11906"/>
                    <a:pt x="6071" y="11880"/>
                  </a:cubicBezTo>
                  <a:cubicBezTo>
                    <a:pt x="8706" y="11514"/>
                    <a:pt x="10474" y="8545"/>
                    <a:pt x="10007" y="5276"/>
                  </a:cubicBezTo>
                  <a:cubicBezTo>
                    <a:pt x="9573" y="2234"/>
                    <a:pt x="7376" y="1"/>
                    <a:pt x="495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592;p65"/>
            <p:cNvSpPr/>
            <p:nvPr/>
          </p:nvSpPr>
          <p:spPr>
            <a:xfrm>
              <a:off x="2236158" y="2024164"/>
              <a:ext cx="133971" cy="164445"/>
            </a:xfrm>
            <a:custGeom>
              <a:avLst/>
              <a:gdLst/>
              <a:ahLst/>
              <a:cxnLst/>
              <a:rect l="l" t="t" r="r" b="b"/>
              <a:pathLst>
                <a:path w="9241" h="11343" extrusionOk="0">
                  <a:moveTo>
                    <a:pt x="4604" y="1"/>
                  </a:moveTo>
                  <a:cubicBezTo>
                    <a:pt x="2102" y="1"/>
                    <a:pt x="1" y="2436"/>
                    <a:pt x="1" y="5438"/>
                  </a:cubicBezTo>
                  <a:cubicBezTo>
                    <a:pt x="1" y="8440"/>
                    <a:pt x="1135" y="11342"/>
                    <a:pt x="4604" y="11342"/>
                  </a:cubicBezTo>
                  <a:cubicBezTo>
                    <a:pt x="8240" y="11342"/>
                    <a:pt x="9241" y="8440"/>
                    <a:pt x="9241" y="5438"/>
                  </a:cubicBezTo>
                  <a:cubicBezTo>
                    <a:pt x="9241" y="2436"/>
                    <a:pt x="7139" y="1"/>
                    <a:pt x="4604" y="1"/>
                  </a:cubicBezTo>
                  <a:close/>
                </a:path>
              </a:pathLst>
            </a:custGeom>
            <a:solidFill>
              <a:srgbClr val="EDB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593;p65"/>
            <p:cNvSpPr/>
            <p:nvPr/>
          </p:nvSpPr>
          <p:spPr>
            <a:xfrm>
              <a:off x="1963895" y="1528147"/>
              <a:ext cx="671249" cy="592266"/>
            </a:xfrm>
            <a:custGeom>
              <a:avLst/>
              <a:gdLst/>
              <a:ahLst/>
              <a:cxnLst/>
              <a:rect l="l" t="t" r="r" b="b"/>
              <a:pathLst>
                <a:path w="46301" h="40853" extrusionOk="0">
                  <a:moveTo>
                    <a:pt x="23618" y="1"/>
                  </a:moveTo>
                  <a:cubicBezTo>
                    <a:pt x="22234" y="1"/>
                    <a:pt x="20768" y="52"/>
                    <a:pt x="19214" y="157"/>
                  </a:cubicBezTo>
                  <a:cubicBezTo>
                    <a:pt x="11909" y="691"/>
                    <a:pt x="6005" y="4860"/>
                    <a:pt x="3770" y="11532"/>
                  </a:cubicBezTo>
                  <a:cubicBezTo>
                    <a:pt x="3703" y="11699"/>
                    <a:pt x="1" y="20972"/>
                    <a:pt x="4204" y="29945"/>
                  </a:cubicBezTo>
                  <a:cubicBezTo>
                    <a:pt x="7139" y="36283"/>
                    <a:pt x="13043" y="40853"/>
                    <a:pt x="24251" y="40853"/>
                  </a:cubicBezTo>
                  <a:cubicBezTo>
                    <a:pt x="37694" y="40853"/>
                    <a:pt x="46300" y="32113"/>
                    <a:pt x="46300" y="20805"/>
                  </a:cubicBezTo>
                  <a:cubicBezTo>
                    <a:pt x="46300" y="10272"/>
                    <a:pt x="43272" y="1"/>
                    <a:pt x="23618"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594;p65"/>
            <p:cNvSpPr/>
            <p:nvPr/>
          </p:nvSpPr>
          <p:spPr>
            <a:xfrm>
              <a:off x="1957125" y="1403352"/>
              <a:ext cx="710899" cy="270291"/>
            </a:xfrm>
            <a:custGeom>
              <a:avLst/>
              <a:gdLst/>
              <a:ahLst/>
              <a:cxnLst/>
              <a:rect l="l" t="t" r="r" b="b"/>
              <a:pathLst>
                <a:path w="49036" h="18644" extrusionOk="0">
                  <a:moveTo>
                    <a:pt x="24154" y="0"/>
                  </a:moveTo>
                  <a:cubicBezTo>
                    <a:pt x="18822" y="0"/>
                    <a:pt x="13531" y="1196"/>
                    <a:pt x="8874" y="3761"/>
                  </a:cubicBezTo>
                  <a:cubicBezTo>
                    <a:pt x="5138" y="5863"/>
                    <a:pt x="1735" y="8965"/>
                    <a:pt x="534" y="13068"/>
                  </a:cubicBezTo>
                  <a:cubicBezTo>
                    <a:pt x="1" y="14903"/>
                    <a:pt x="167" y="17304"/>
                    <a:pt x="1835" y="18205"/>
                  </a:cubicBezTo>
                  <a:cubicBezTo>
                    <a:pt x="2436" y="18506"/>
                    <a:pt x="3119" y="18644"/>
                    <a:pt x="3809" y="18644"/>
                  </a:cubicBezTo>
                  <a:cubicBezTo>
                    <a:pt x="3885" y="18644"/>
                    <a:pt x="3961" y="18642"/>
                    <a:pt x="4037" y="18639"/>
                  </a:cubicBezTo>
                  <a:cubicBezTo>
                    <a:pt x="4100" y="18639"/>
                    <a:pt x="4163" y="18639"/>
                    <a:pt x="4226" y="18639"/>
                  </a:cubicBezTo>
                  <a:cubicBezTo>
                    <a:pt x="12058" y="18639"/>
                    <a:pt x="19268" y="14536"/>
                    <a:pt x="25986" y="10466"/>
                  </a:cubicBezTo>
                  <a:lnTo>
                    <a:pt x="25986" y="10466"/>
                  </a:lnTo>
                  <a:cubicBezTo>
                    <a:pt x="25352" y="11100"/>
                    <a:pt x="24818" y="11867"/>
                    <a:pt x="24451" y="12701"/>
                  </a:cubicBezTo>
                  <a:cubicBezTo>
                    <a:pt x="24084" y="13535"/>
                    <a:pt x="24118" y="14502"/>
                    <a:pt x="24585" y="15303"/>
                  </a:cubicBezTo>
                  <a:cubicBezTo>
                    <a:pt x="25158" y="16148"/>
                    <a:pt x="26250" y="16447"/>
                    <a:pt x="27293" y="16447"/>
                  </a:cubicBezTo>
                  <a:cubicBezTo>
                    <a:pt x="27403" y="16447"/>
                    <a:pt x="27512" y="16443"/>
                    <a:pt x="27620" y="16437"/>
                  </a:cubicBezTo>
                  <a:cubicBezTo>
                    <a:pt x="30722" y="16237"/>
                    <a:pt x="33358" y="14169"/>
                    <a:pt x="35526" y="12001"/>
                  </a:cubicBezTo>
                  <a:cubicBezTo>
                    <a:pt x="35759" y="14235"/>
                    <a:pt x="37861" y="15737"/>
                    <a:pt x="39829" y="16904"/>
                  </a:cubicBezTo>
                  <a:cubicBezTo>
                    <a:pt x="40863" y="17571"/>
                    <a:pt x="42031" y="18072"/>
                    <a:pt x="43265" y="18372"/>
                  </a:cubicBezTo>
                  <a:cubicBezTo>
                    <a:pt x="43561" y="18428"/>
                    <a:pt x="43864" y="18457"/>
                    <a:pt x="44167" y="18457"/>
                  </a:cubicBezTo>
                  <a:cubicBezTo>
                    <a:pt x="45128" y="18457"/>
                    <a:pt x="46083" y="18164"/>
                    <a:pt x="46767" y="17504"/>
                  </a:cubicBezTo>
                  <a:cubicBezTo>
                    <a:pt x="49036" y="15270"/>
                    <a:pt x="47601" y="10833"/>
                    <a:pt x="45933" y="8665"/>
                  </a:cubicBezTo>
                  <a:cubicBezTo>
                    <a:pt x="43698" y="5763"/>
                    <a:pt x="40696" y="3595"/>
                    <a:pt x="37227" y="2394"/>
                  </a:cubicBezTo>
                  <a:cubicBezTo>
                    <a:pt x="33072" y="832"/>
                    <a:pt x="28599" y="0"/>
                    <a:pt x="24154" y="0"/>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595;p65"/>
            <p:cNvSpPr/>
            <p:nvPr/>
          </p:nvSpPr>
          <p:spPr>
            <a:xfrm>
              <a:off x="2273880" y="2213255"/>
              <a:ext cx="51278" cy="44043"/>
            </a:xfrm>
            <a:custGeom>
              <a:avLst/>
              <a:gdLst/>
              <a:ahLst/>
              <a:cxnLst/>
              <a:rect l="l" t="t" r="r" b="b"/>
              <a:pathLst>
                <a:path w="3537" h="3038" extrusionOk="0">
                  <a:moveTo>
                    <a:pt x="2002" y="0"/>
                  </a:moveTo>
                  <a:cubicBezTo>
                    <a:pt x="668" y="0"/>
                    <a:pt x="0" y="1635"/>
                    <a:pt x="934" y="2602"/>
                  </a:cubicBezTo>
                  <a:cubicBezTo>
                    <a:pt x="1246" y="2903"/>
                    <a:pt x="1626" y="3038"/>
                    <a:pt x="1999" y="3038"/>
                  </a:cubicBezTo>
                  <a:cubicBezTo>
                    <a:pt x="2785" y="3038"/>
                    <a:pt x="3536" y="2440"/>
                    <a:pt x="3536" y="1535"/>
                  </a:cubicBezTo>
                  <a:cubicBezTo>
                    <a:pt x="3536" y="701"/>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596;p65"/>
            <p:cNvSpPr/>
            <p:nvPr/>
          </p:nvSpPr>
          <p:spPr>
            <a:xfrm>
              <a:off x="2273880" y="2290628"/>
              <a:ext cx="51278" cy="43884"/>
            </a:xfrm>
            <a:custGeom>
              <a:avLst/>
              <a:gdLst/>
              <a:ahLst/>
              <a:cxnLst/>
              <a:rect l="l" t="t" r="r" b="b"/>
              <a:pathLst>
                <a:path w="3537" h="3027" extrusionOk="0">
                  <a:moveTo>
                    <a:pt x="2002" y="0"/>
                  </a:moveTo>
                  <a:cubicBezTo>
                    <a:pt x="668" y="0"/>
                    <a:pt x="0" y="1635"/>
                    <a:pt x="934" y="2569"/>
                  </a:cubicBezTo>
                  <a:cubicBezTo>
                    <a:pt x="1250" y="2885"/>
                    <a:pt x="1637" y="3026"/>
                    <a:pt x="2015" y="3026"/>
                  </a:cubicBezTo>
                  <a:cubicBezTo>
                    <a:pt x="2795" y="3026"/>
                    <a:pt x="3536" y="2423"/>
                    <a:pt x="3536" y="1502"/>
                  </a:cubicBezTo>
                  <a:cubicBezTo>
                    <a:pt x="3536" y="668"/>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597;p65"/>
            <p:cNvSpPr/>
            <p:nvPr/>
          </p:nvSpPr>
          <p:spPr>
            <a:xfrm>
              <a:off x="2318373" y="1919231"/>
              <a:ext cx="81737" cy="91885"/>
            </a:xfrm>
            <a:custGeom>
              <a:avLst/>
              <a:gdLst/>
              <a:ahLst/>
              <a:cxnLst/>
              <a:rect l="l" t="t" r="r" b="b"/>
              <a:pathLst>
                <a:path w="5638" h="6338" extrusionOk="0">
                  <a:moveTo>
                    <a:pt x="4937" y="0"/>
                  </a:moveTo>
                  <a:cubicBezTo>
                    <a:pt x="0" y="2235"/>
                    <a:pt x="501" y="6338"/>
                    <a:pt x="501" y="6338"/>
                  </a:cubicBezTo>
                  <a:cubicBezTo>
                    <a:pt x="1268" y="6271"/>
                    <a:pt x="2035" y="6071"/>
                    <a:pt x="2736" y="5738"/>
                  </a:cubicBezTo>
                  <a:cubicBezTo>
                    <a:pt x="5638" y="4503"/>
                    <a:pt x="5337" y="1568"/>
                    <a:pt x="4937" y="0"/>
                  </a:cubicBezTo>
                  <a:close/>
                </a:path>
              </a:pathLst>
            </a:custGeom>
            <a:solidFill>
              <a:srgbClr val="D065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598;p65"/>
            <p:cNvSpPr/>
            <p:nvPr/>
          </p:nvSpPr>
          <p:spPr>
            <a:xfrm>
              <a:off x="2427800" y="1767109"/>
              <a:ext cx="174941" cy="145453"/>
            </a:xfrm>
            <a:custGeom>
              <a:avLst/>
              <a:gdLst/>
              <a:ahLst/>
              <a:cxnLst/>
              <a:rect l="l" t="t" r="r" b="b"/>
              <a:pathLst>
                <a:path w="12067" h="10033" extrusionOk="0">
                  <a:moveTo>
                    <a:pt x="5577" y="1"/>
                  </a:moveTo>
                  <a:cubicBezTo>
                    <a:pt x="3227" y="1"/>
                    <a:pt x="1131" y="1662"/>
                    <a:pt x="658" y="4055"/>
                  </a:cubicBezTo>
                  <a:cubicBezTo>
                    <a:pt x="0" y="7370"/>
                    <a:pt x="2644" y="10032"/>
                    <a:pt x="5575" y="10032"/>
                  </a:cubicBezTo>
                  <a:cubicBezTo>
                    <a:pt x="6508" y="10032"/>
                    <a:pt x="7470" y="9763"/>
                    <a:pt x="8364" y="9159"/>
                  </a:cubicBezTo>
                  <a:cubicBezTo>
                    <a:pt x="12066" y="6657"/>
                    <a:pt x="10865" y="920"/>
                    <a:pt x="6496" y="86"/>
                  </a:cubicBezTo>
                  <a:cubicBezTo>
                    <a:pt x="6187" y="29"/>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599;p65"/>
            <p:cNvSpPr/>
            <p:nvPr/>
          </p:nvSpPr>
          <p:spPr>
            <a:xfrm>
              <a:off x="2372043" y="1715585"/>
              <a:ext cx="56120" cy="72154"/>
            </a:xfrm>
            <a:custGeom>
              <a:avLst/>
              <a:gdLst/>
              <a:ahLst/>
              <a:cxnLst/>
              <a:rect l="l" t="t" r="r" b="b"/>
              <a:pathLst>
                <a:path w="3871" h="4977" extrusionOk="0">
                  <a:moveTo>
                    <a:pt x="1891" y="1"/>
                  </a:moveTo>
                  <a:cubicBezTo>
                    <a:pt x="1862" y="1"/>
                    <a:pt x="1832" y="2"/>
                    <a:pt x="1802" y="4"/>
                  </a:cubicBezTo>
                  <a:cubicBezTo>
                    <a:pt x="768" y="104"/>
                    <a:pt x="1" y="1238"/>
                    <a:pt x="101" y="2606"/>
                  </a:cubicBezTo>
                  <a:cubicBezTo>
                    <a:pt x="198" y="3933"/>
                    <a:pt x="1018" y="4977"/>
                    <a:pt x="2011" y="4977"/>
                  </a:cubicBezTo>
                  <a:cubicBezTo>
                    <a:pt x="2041" y="4977"/>
                    <a:pt x="2072" y="4976"/>
                    <a:pt x="2102" y="4974"/>
                  </a:cubicBezTo>
                  <a:cubicBezTo>
                    <a:pt x="3103" y="4907"/>
                    <a:pt x="3870" y="3740"/>
                    <a:pt x="3804" y="2372"/>
                  </a:cubicBezTo>
                  <a:cubicBezTo>
                    <a:pt x="3707" y="1045"/>
                    <a:pt x="2856" y="1"/>
                    <a:pt x="1891"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600;p65"/>
            <p:cNvSpPr/>
            <p:nvPr/>
          </p:nvSpPr>
          <p:spPr>
            <a:xfrm>
              <a:off x="2222081" y="1899370"/>
              <a:ext cx="167881" cy="112820"/>
            </a:xfrm>
            <a:custGeom>
              <a:avLst/>
              <a:gdLst/>
              <a:ahLst/>
              <a:cxnLst/>
              <a:rect l="l" t="t" r="r" b="b"/>
              <a:pathLst>
                <a:path w="11580" h="7782" extrusionOk="0">
                  <a:moveTo>
                    <a:pt x="10230" y="1"/>
                  </a:moveTo>
                  <a:cubicBezTo>
                    <a:pt x="9328" y="1"/>
                    <a:pt x="9384" y="841"/>
                    <a:pt x="9144" y="1170"/>
                  </a:cubicBezTo>
                  <a:cubicBezTo>
                    <a:pt x="6876" y="4005"/>
                    <a:pt x="2139" y="3005"/>
                    <a:pt x="1305" y="3939"/>
                  </a:cubicBezTo>
                  <a:cubicBezTo>
                    <a:pt x="0" y="5368"/>
                    <a:pt x="2719" y="7782"/>
                    <a:pt x="6333" y="7782"/>
                  </a:cubicBezTo>
                  <a:cubicBezTo>
                    <a:pt x="6599" y="7782"/>
                    <a:pt x="6869" y="7769"/>
                    <a:pt x="7143" y="7741"/>
                  </a:cubicBezTo>
                  <a:cubicBezTo>
                    <a:pt x="7143" y="7741"/>
                    <a:pt x="6642" y="3638"/>
                    <a:pt x="11579" y="1403"/>
                  </a:cubicBezTo>
                  <a:cubicBezTo>
                    <a:pt x="11412" y="803"/>
                    <a:pt x="11112" y="136"/>
                    <a:pt x="10578" y="36"/>
                  </a:cubicBezTo>
                  <a:cubicBezTo>
                    <a:pt x="10448" y="12"/>
                    <a:pt x="10333" y="1"/>
                    <a:pt x="10230"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601;p65"/>
            <p:cNvSpPr/>
            <p:nvPr/>
          </p:nvSpPr>
          <p:spPr>
            <a:xfrm>
              <a:off x="2241478" y="1906169"/>
              <a:ext cx="117531" cy="62354"/>
            </a:xfrm>
            <a:custGeom>
              <a:avLst/>
              <a:gdLst/>
              <a:ahLst/>
              <a:cxnLst/>
              <a:rect l="l" t="t" r="r" b="b"/>
              <a:pathLst>
                <a:path w="8107" h="4301" extrusionOk="0">
                  <a:moveTo>
                    <a:pt x="8106" y="0"/>
                  </a:moveTo>
                  <a:lnTo>
                    <a:pt x="8106" y="0"/>
                  </a:lnTo>
                  <a:cubicBezTo>
                    <a:pt x="8106" y="1"/>
                    <a:pt x="5371" y="1802"/>
                    <a:pt x="4370" y="2169"/>
                  </a:cubicBezTo>
                  <a:cubicBezTo>
                    <a:pt x="1535" y="3103"/>
                    <a:pt x="1" y="3003"/>
                    <a:pt x="201" y="3303"/>
                  </a:cubicBezTo>
                  <a:cubicBezTo>
                    <a:pt x="582" y="3967"/>
                    <a:pt x="1467" y="4300"/>
                    <a:pt x="2515" y="4300"/>
                  </a:cubicBezTo>
                  <a:cubicBezTo>
                    <a:pt x="4681" y="4300"/>
                    <a:pt x="7544" y="2877"/>
                    <a:pt x="810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602;p65"/>
            <p:cNvSpPr/>
            <p:nvPr/>
          </p:nvSpPr>
          <p:spPr>
            <a:xfrm>
              <a:off x="2216818" y="1806064"/>
              <a:ext cx="62876" cy="53844"/>
            </a:xfrm>
            <a:custGeom>
              <a:avLst/>
              <a:gdLst/>
              <a:ahLst/>
              <a:cxnLst/>
              <a:rect l="l" t="t" r="r" b="b"/>
              <a:pathLst>
                <a:path w="4337" h="3714" extrusionOk="0">
                  <a:moveTo>
                    <a:pt x="1168" y="1"/>
                  </a:moveTo>
                  <a:cubicBezTo>
                    <a:pt x="901" y="1"/>
                    <a:pt x="667" y="101"/>
                    <a:pt x="501" y="301"/>
                  </a:cubicBezTo>
                  <a:cubicBezTo>
                    <a:pt x="301" y="468"/>
                    <a:pt x="167" y="668"/>
                    <a:pt x="100" y="901"/>
                  </a:cubicBezTo>
                  <a:cubicBezTo>
                    <a:pt x="0" y="1368"/>
                    <a:pt x="100" y="1835"/>
                    <a:pt x="334" y="2235"/>
                  </a:cubicBezTo>
                  <a:cubicBezTo>
                    <a:pt x="534" y="2602"/>
                    <a:pt x="801" y="2903"/>
                    <a:pt x="1168" y="3169"/>
                  </a:cubicBezTo>
                  <a:cubicBezTo>
                    <a:pt x="1661" y="3514"/>
                    <a:pt x="2244" y="3714"/>
                    <a:pt x="2838" y="3714"/>
                  </a:cubicBezTo>
                  <a:cubicBezTo>
                    <a:pt x="3049" y="3714"/>
                    <a:pt x="3260" y="3689"/>
                    <a:pt x="3469" y="3636"/>
                  </a:cubicBezTo>
                  <a:cubicBezTo>
                    <a:pt x="2736" y="3603"/>
                    <a:pt x="2002" y="3336"/>
                    <a:pt x="1435" y="2836"/>
                  </a:cubicBezTo>
                  <a:cubicBezTo>
                    <a:pt x="1168" y="2602"/>
                    <a:pt x="934" y="2302"/>
                    <a:pt x="768" y="2002"/>
                  </a:cubicBezTo>
                  <a:cubicBezTo>
                    <a:pt x="601" y="1702"/>
                    <a:pt x="534" y="1368"/>
                    <a:pt x="634" y="1035"/>
                  </a:cubicBezTo>
                  <a:cubicBezTo>
                    <a:pt x="667" y="768"/>
                    <a:pt x="901" y="534"/>
                    <a:pt x="1201" y="501"/>
                  </a:cubicBezTo>
                  <a:cubicBezTo>
                    <a:pt x="1535" y="501"/>
                    <a:pt x="1868" y="634"/>
                    <a:pt x="2135" y="834"/>
                  </a:cubicBezTo>
                  <a:cubicBezTo>
                    <a:pt x="2725" y="1269"/>
                    <a:pt x="3431" y="1675"/>
                    <a:pt x="4172" y="1675"/>
                  </a:cubicBezTo>
                  <a:cubicBezTo>
                    <a:pt x="4227" y="1675"/>
                    <a:pt x="4282" y="1673"/>
                    <a:pt x="4337" y="1668"/>
                  </a:cubicBezTo>
                  <a:cubicBezTo>
                    <a:pt x="3570" y="1502"/>
                    <a:pt x="2969" y="1001"/>
                    <a:pt x="2369" y="534"/>
                  </a:cubicBezTo>
                  <a:cubicBezTo>
                    <a:pt x="2035" y="201"/>
                    <a:pt x="1601" y="1"/>
                    <a:pt x="1168"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603;p65"/>
            <p:cNvSpPr/>
            <p:nvPr/>
          </p:nvSpPr>
          <p:spPr>
            <a:xfrm>
              <a:off x="2160235" y="1702769"/>
              <a:ext cx="59976" cy="71183"/>
            </a:xfrm>
            <a:custGeom>
              <a:avLst/>
              <a:gdLst/>
              <a:ahLst/>
              <a:cxnLst/>
              <a:rect l="l" t="t" r="r" b="b"/>
              <a:pathLst>
                <a:path w="4137" h="4910" extrusionOk="0">
                  <a:moveTo>
                    <a:pt x="2295" y="1"/>
                  </a:moveTo>
                  <a:cubicBezTo>
                    <a:pt x="1375" y="1"/>
                    <a:pt x="482" y="861"/>
                    <a:pt x="267" y="2089"/>
                  </a:cubicBezTo>
                  <a:cubicBezTo>
                    <a:pt x="1" y="3456"/>
                    <a:pt x="601" y="4690"/>
                    <a:pt x="1602" y="4891"/>
                  </a:cubicBezTo>
                  <a:cubicBezTo>
                    <a:pt x="1679" y="4904"/>
                    <a:pt x="1757" y="4910"/>
                    <a:pt x="1835" y="4910"/>
                  </a:cubicBezTo>
                  <a:cubicBezTo>
                    <a:pt x="2758" y="4910"/>
                    <a:pt x="3655" y="4020"/>
                    <a:pt x="3870" y="2789"/>
                  </a:cubicBezTo>
                  <a:cubicBezTo>
                    <a:pt x="4137" y="1455"/>
                    <a:pt x="3536" y="187"/>
                    <a:pt x="2536" y="20"/>
                  </a:cubicBezTo>
                  <a:cubicBezTo>
                    <a:pt x="2456" y="7"/>
                    <a:pt x="2375" y="1"/>
                    <a:pt x="2295"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604;p65"/>
            <p:cNvSpPr/>
            <p:nvPr/>
          </p:nvSpPr>
          <p:spPr>
            <a:xfrm>
              <a:off x="2014810" y="1770980"/>
              <a:ext cx="174941" cy="145453"/>
            </a:xfrm>
            <a:custGeom>
              <a:avLst/>
              <a:gdLst/>
              <a:ahLst/>
              <a:cxnLst/>
              <a:rect l="l" t="t" r="r" b="b"/>
              <a:pathLst>
                <a:path w="12067" h="10033" extrusionOk="0">
                  <a:moveTo>
                    <a:pt x="5577" y="1"/>
                  </a:moveTo>
                  <a:cubicBezTo>
                    <a:pt x="3227" y="1"/>
                    <a:pt x="1131" y="1661"/>
                    <a:pt x="658" y="4055"/>
                  </a:cubicBezTo>
                  <a:cubicBezTo>
                    <a:pt x="0" y="7370"/>
                    <a:pt x="2644" y="10032"/>
                    <a:pt x="5575" y="10032"/>
                  </a:cubicBezTo>
                  <a:cubicBezTo>
                    <a:pt x="6508" y="10032"/>
                    <a:pt x="7470" y="9763"/>
                    <a:pt x="8364" y="9159"/>
                  </a:cubicBezTo>
                  <a:cubicBezTo>
                    <a:pt x="12066" y="6657"/>
                    <a:pt x="10899" y="919"/>
                    <a:pt x="6496" y="86"/>
                  </a:cubicBezTo>
                  <a:cubicBezTo>
                    <a:pt x="6187" y="28"/>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A68D66FB-F2FB-3B6B-F792-11F56A33AF45}"/>
              </a:ext>
            </a:extLst>
          </p:cNvPr>
          <p:cNvPicPr>
            <a:picLocks noChangeAspect="1"/>
          </p:cNvPicPr>
          <p:nvPr/>
        </p:nvPicPr>
        <p:blipFill>
          <a:blip r:embed="rId7"/>
          <a:stretch>
            <a:fillRect/>
          </a:stretch>
        </p:blipFill>
        <p:spPr>
          <a:xfrm>
            <a:off x="-232818" y="1111452"/>
            <a:ext cx="4109060" cy="3359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6"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8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27" y="5807012"/>
            <a:ext cx="13230117" cy="3343184"/>
          </a:xfrm>
          <a:prstGeom prst="rect">
            <a:avLst/>
          </a:prstGeom>
        </p:spPr>
      </p:pic>
      <p:pic>
        <p:nvPicPr>
          <p:cNvPr id="8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4100"/>
            <a:ext cx="5845115" cy="3068608"/>
          </a:xfrm>
          <a:prstGeom prst="rect">
            <a:avLst/>
          </a:prstGeom>
        </p:spPr>
      </p:pic>
      <p:grpSp>
        <p:nvGrpSpPr>
          <p:cNvPr id="87" name="Google Shape;2441;p64">
            <a:extLst>
              <a:ext uri="{FF2B5EF4-FFF2-40B4-BE49-F238E27FC236}">
                <a16:creationId xmlns:a16="http://schemas.microsoft.com/office/drawing/2014/main" id="{1C2D77C6-D1A6-42F3-8D7A-989C9743B554}"/>
              </a:ext>
            </a:extLst>
          </p:cNvPr>
          <p:cNvGrpSpPr/>
          <p:nvPr/>
        </p:nvGrpSpPr>
        <p:grpSpPr>
          <a:xfrm>
            <a:off x="-115426" y="304803"/>
            <a:ext cx="6502321" cy="8656709"/>
            <a:chOff x="1919588" y="1932925"/>
            <a:chExt cx="5075100" cy="7132475"/>
          </a:xfrm>
        </p:grpSpPr>
        <p:sp>
          <p:nvSpPr>
            <p:cNvPr id="88" name="Google Shape;2442;p64">
              <a:extLst>
                <a:ext uri="{FF2B5EF4-FFF2-40B4-BE49-F238E27FC236}">
                  <a16:creationId xmlns:a16="http://schemas.microsoft.com/office/drawing/2014/main" id="{980C819F-6F31-4D40-A1D9-00127FB69FB5}"/>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2443;p64">
              <a:extLst>
                <a:ext uri="{FF2B5EF4-FFF2-40B4-BE49-F238E27FC236}">
                  <a16:creationId xmlns:a16="http://schemas.microsoft.com/office/drawing/2014/main" id="{8839E087-5CBA-4232-A581-8071B1CF55E0}"/>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2444;p64">
              <a:extLst>
                <a:ext uri="{FF2B5EF4-FFF2-40B4-BE49-F238E27FC236}">
                  <a16:creationId xmlns:a16="http://schemas.microsoft.com/office/drawing/2014/main" id="{6D818DB2-77F4-4DF4-B470-F71DAFEED68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2445;p64">
              <a:extLst>
                <a:ext uri="{FF2B5EF4-FFF2-40B4-BE49-F238E27FC236}">
                  <a16:creationId xmlns:a16="http://schemas.microsoft.com/office/drawing/2014/main" id="{FD04656A-D881-491A-9D8F-8B6DA9768463}"/>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2446;p64">
              <a:extLst>
                <a:ext uri="{FF2B5EF4-FFF2-40B4-BE49-F238E27FC236}">
                  <a16:creationId xmlns:a16="http://schemas.microsoft.com/office/drawing/2014/main" id="{54EA7C28-C07E-490A-907D-FD1BD3B381A5}"/>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2447;p64">
              <a:extLst>
                <a:ext uri="{FF2B5EF4-FFF2-40B4-BE49-F238E27FC236}">
                  <a16:creationId xmlns:a16="http://schemas.microsoft.com/office/drawing/2014/main" id="{7348EE1C-6C55-4DA6-A039-8AC12EE1855B}"/>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2448;p64">
              <a:extLst>
                <a:ext uri="{FF2B5EF4-FFF2-40B4-BE49-F238E27FC236}">
                  <a16:creationId xmlns:a16="http://schemas.microsoft.com/office/drawing/2014/main" id="{658AD2BF-555F-4306-ADE5-393790873EAE}"/>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2449;p64">
              <a:extLst>
                <a:ext uri="{FF2B5EF4-FFF2-40B4-BE49-F238E27FC236}">
                  <a16:creationId xmlns:a16="http://schemas.microsoft.com/office/drawing/2014/main" id="{0A049676-AAD0-408F-82BF-4D05061E5E77}"/>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2450;p64">
              <a:extLst>
                <a:ext uri="{FF2B5EF4-FFF2-40B4-BE49-F238E27FC236}">
                  <a16:creationId xmlns:a16="http://schemas.microsoft.com/office/drawing/2014/main" id="{6C109E09-8D8F-4EEF-B654-E2FB73399307}"/>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451;p64">
              <a:extLst>
                <a:ext uri="{FF2B5EF4-FFF2-40B4-BE49-F238E27FC236}">
                  <a16:creationId xmlns:a16="http://schemas.microsoft.com/office/drawing/2014/main" id="{CBBF61A0-AE0D-46A2-A8D6-878594A57C0D}"/>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452;p64">
              <a:extLst>
                <a:ext uri="{FF2B5EF4-FFF2-40B4-BE49-F238E27FC236}">
                  <a16:creationId xmlns:a16="http://schemas.microsoft.com/office/drawing/2014/main" id="{12B45ED6-8667-430D-8725-F1DEDE1D90AE}"/>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453;p64">
              <a:extLst>
                <a:ext uri="{FF2B5EF4-FFF2-40B4-BE49-F238E27FC236}">
                  <a16:creationId xmlns:a16="http://schemas.microsoft.com/office/drawing/2014/main" id="{B37C2CE4-B80E-47ED-B61F-35D068FBC3D6}"/>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454;p64">
              <a:extLst>
                <a:ext uri="{FF2B5EF4-FFF2-40B4-BE49-F238E27FC236}">
                  <a16:creationId xmlns:a16="http://schemas.microsoft.com/office/drawing/2014/main" id="{8023644C-6B07-4FD2-9007-186F50E37887}"/>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455;p64">
              <a:extLst>
                <a:ext uri="{FF2B5EF4-FFF2-40B4-BE49-F238E27FC236}">
                  <a16:creationId xmlns:a16="http://schemas.microsoft.com/office/drawing/2014/main" id="{3ADC47D1-5EE4-4170-AD0B-04414A8B5B38}"/>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456;p64">
              <a:extLst>
                <a:ext uri="{FF2B5EF4-FFF2-40B4-BE49-F238E27FC236}">
                  <a16:creationId xmlns:a16="http://schemas.microsoft.com/office/drawing/2014/main" id="{0362C880-50F0-4FA4-9BAE-6E4615B9A396}"/>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457;p64">
              <a:extLst>
                <a:ext uri="{FF2B5EF4-FFF2-40B4-BE49-F238E27FC236}">
                  <a16:creationId xmlns:a16="http://schemas.microsoft.com/office/drawing/2014/main" id="{CD4C766F-DEA2-41A1-8CA2-92C337AED819}"/>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458;p64">
              <a:extLst>
                <a:ext uri="{FF2B5EF4-FFF2-40B4-BE49-F238E27FC236}">
                  <a16:creationId xmlns:a16="http://schemas.microsoft.com/office/drawing/2014/main" id="{3EDA7006-CB82-4704-A03A-DF7FFBDBE508}"/>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459;p64">
              <a:extLst>
                <a:ext uri="{FF2B5EF4-FFF2-40B4-BE49-F238E27FC236}">
                  <a16:creationId xmlns:a16="http://schemas.microsoft.com/office/drawing/2014/main" id="{A31063E8-43EA-480C-90B4-CD3AC6C4294C}"/>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460;p64">
              <a:extLst>
                <a:ext uri="{FF2B5EF4-FFF2-40B4-BE49-F238E27FC236}">
                  <a16:creationId xmlns:a16="http://schemas.microsoft.com/office/drawing/2014/main" id="{060CDA2B-31FF-41E4-BEBD-0800BDA74337}"/>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461;p64">
              <a:extLst>
                <a:ext uri="{FF2B5EF4-FFF2-40B4-BE49-F238E27FC236}">
                  <a16:creationId xmlns:a16="http://schemas.microsoft.com/office/drawing/2014/main" id="{8FE7E7FA-5B41-46BE-B7BB-ECF37CA29B2C}"/>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462;p64">
              <a:extLst>
                <a:ext uri="{FF2B5EF4-FFF2-40B4-BE49-F238E27FC236}">
                  <a16:creationId xmlns:a16="http://schemas.microsoft.com/office/drawing/2014/main" id="{D24D6932-5816-47E4-A15B-88176A09BB28}"/>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463;p64">
              <a:extLst>
                <a:ext uri="{FF2B5EF4-FFF2-40B4-BE49-F238E27FC236}">
                  <a16:creationId xmlns:a16="http://schemas.microsoft.com/office/drawing/2014/main" id="{0FBB37D2-DCF6-4509-8553-81C3BE1D70D0}"/>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464;p64">
              <a:extLst>
                <a:ext uri="{FF2B5EF4-FFF2-40B4-BE49-F238E27FC236}">
                  <a16:creationId xmlns:a16="http://schemas.microsoft.com/office/drawing/2014/main" id="{8BAD7BF2-16BC-4FF8-9E61-497AFD479F51}"/>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2465;p64">
              <a:extLst>
                <a:ext uri="{FF2B5EF4-FFF2-40B4-BE49-F238E27FC236}">
                  <a16:creationId xmlns:a16="http://schemas.microsoft.com/office/drawing/2014/main" id="{13C68215-5C72-4CE7-8B28-7BA9264A7510}"/>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2466;p64">
              <a:extLst>
                <a:ext uri="{FF2B5EF4-FFF2-40B4-BE49-F238E27FC236}">
                  <a16:creationId xmlns:a16="http://schemas.microsoft.com/office/drawing/2014/main" id="{2007BDB8-9AEA-4E53-8434-1646546F3D33}"/>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467;p64">
              <a:extLst>
                <a:ext uri="{FF2B5EF4-FFF2-40B4-BE49-F238E27FC236}">
                  <a16:creationId xmlns:a16="http://schemas.microsoft.com/office/drawing/2014/main" id="{52451F5A-43EF-46F8-A18E-4AAB6E9E2BFE}"/>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468;p64">
              <a:extLst>
                <a:ext uri="{FF2B5EF4-FFF2-40B4-BE49-F238E27FC236}">
                  <a16:creationId xmlns:a16="http://schemas.microsoft.com/office/drawing/2014/main" id="{55AE6D05-A92E-424D-AD4E-1215325407D9}"/>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469;p64">
              <a:extLst>
                <a:ext uri="{FF2B5EF4-FFF2-40B4-BE49-F238E27FC236}">
                  <a16:creationId xmlns:a16="http://schemas.microsoft.com/office/drawing/2014/main" id="{F67F9EA3-5FBB-440C-A7AC-C7A088D94EBD}"/>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470;p64">
              <a:extLst>
                <a:ext uri="{FF2B5EF4-FFF2-40B4-BE49-F238E27FC236}">
                  <a16:creationId xmlns:a16="http://schemas.microsoft.com/office/drawing/2014/main" id="{040D6E7A-4C01-4B10-B761-DE0546D7AB35}"/>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471;p64">
              <a:extLst>
                <a:ext uri="{FF2B5EF4-FFF2-40B4-BE49-F238E27FC236}">
                  <a16:creationId xmlns:a16="http://schemas.microsoft.com/office/drawing/2014/main" id="{76418DF5-0112-4B90-A180-CBBA3A1C0464}"/>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472;p64">
              <a:extLst>
                <a:ext uri="{FF2B5EF4-FFF2-40B4-BE49-F238E27FC236}">
                  <a16:creationId xmlns:a16="http://schemas.microsoft.com/office/drawing/2014/main" id="{1FCED759-9C7C-4EC3-B6C3-03E704FBB036}"/>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473;p64">
              <a:extLst>
                <a:ext uri="{FF2B5EF4-FFF2-40B4-BE49-F238E27FC236}">
                  <a16:creationId xmlns:a16="http://schemas.microsoft.com/office/drawing/2014/main" id="{E7417D4D-7169-4AB2-BE2D-5BF69145DD04}"/>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474;p64">
              <a:extLst>
                <a:ext uri="{FF2B5EF4-FFF2-40B4-BE49-F238E27FC236}">
                  <a16:creationId xmlns:a16="http://schemas.microsoft.com/office/drawing/2014/main" id="{7B2AB27B-1E9F-41A8-9C38-960727F5C3E0}"/>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475;p64">
              <a:extLst>
                <a:ext uri="{FF2B5EF4-FFF2-40B4-BE49-F238E27FC236}">
                  <a16:creationId xmlns:a16="http://schemas.microsoft.com/office/drawing/2014/main" id="{67F8F177-47E2-477D-9AC7-9BE364A2ADC5}"/>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476;p64">
              <a:extLst>
                <a:ext uri="{FF2B5EF4-FFF2-40B4-BE49-F238E27FC236}">
                  <a16:creationId xmlns:a16="http://schemas.microsoft.com/office/drawing/2014/main" id="{6F0FD054-08A0-441F-B87B-72F8DF4ED1B2}"/>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477;p64">
              <a:extLst>
                <a:ext uri="{FF2B5EF4-FFF2-40B4-BE49-F238E27FC236}">
                  <a16:creationId xmlns:a16="http://schemas.microsoft.com/office/drawing/2014/main" id="{5406C111-54EC-421B-924C-DBCCB30C4607}"/>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478;p64">
              <a:extLst>
                <a:ext uri="{FF2B5EF4-FFF2-40B4-BE49-F238E27FC236}">
                  <a16:creationId xmlns:a16="http://schemas.microsoft.com/office/drawing/2014/main" id="{3812FDCE-6DC5-4B12-B3A5-C7E5982C36B8}"/>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479;p64">
              <a:extLst>
                <a:ext uri="{FF2B5EF4-FFF2-40B4-BE49-F238E27FC236}">
                  <a16:creationId xmlns:a16="http://schemas.microsoft.com/office/drawing/2014/main" id="{6EBB1666-7854-47BE-B716-782C21B90559}"/>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480;p64">
              <a:extLst>
                <a:ext uri="{FF2B5EF4-FFF2-40B4-BE49-F238E27FC236}">
                  <a16:creationId xmlns:a16="http://schemas.microsoft.com/office/drawing/2014/main" id="{D2EECB3A-5FD3-4F0C-864B-442D9D709F41}"/>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2481;p64">
              <a:extLst>
                <a:ext uri="{FF2B5EF4-FFF2-40B4-BE49-F238E27FC236}">
                  <a16:creationId xmlns:a16="http://schemas.microsoft.com/office/drawing/2014/main" id="{9EADF68C-D93E-474F-BDEB-DA5C6A47969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2482;p64">
              <a:extLst>
                <a:ext uri="{FF2B5EF4-FFF2-40B4-BE49-F238E27FC236}">
                  <a16:creationId xmlns:a16="http://schemas.microsoft.com/office/drawing/2014/main" id="{C5CB86E7-9A67-4F55-B91C-9F4D45C5FAF4}"/>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483;p64">
              <a:extLst>
                <a:ext uri="{FF2B5EF4-FFF2-40B4-BE49-F238E27FC236}">
                  <a16:creationId xmlns:a16="http://schemas.microsoft.com/office/drawing/2014/main" id="{622F9E55-69DB-4B09-B11D-179282952E50}"/>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484;p64">
              <a:extLst>
                <a:ext uri="{FF2B5EF4-FFF2-40B4-BE49-F238E27FC236}">
                  <a16:creationId xmlns:a16="http://schemas.microsoft.com/office/drawing/2014/main" id="{C27C76B3-B4C1-4DD6-BF22-7C1A003F97C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485;p64">
              <a:extLst>
                <a:ext uri="{FF2B5EF4-FFF2-40B4-BE49-F238E27FC236}">
                  <a16:creationId xmlns:a16="http://schemas.microsoft.com/office/drawing/2014/main" id="{FC08335D-B3B6-46BE-A0F3-3F7E21EBD91E}"/>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486;p64">
              <a:extLst>
                <a:ext uri="{FF2B5EF4-FFF2-40B4-BE49-F238E27FC236}">
                  <a16:creationId xmlns:a16="http://schemas.microsoft.com/office/drawing/2014/main" id="{6D3684BF-9FFB-417B-B936-6751F5F429EA}"/>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487;p64">
              <a:extLst>
                <a:ext uri="{FF2B5EF4-FFF2-40B4-BE49-F238E27FC236}">
                  <a16:creationId xmlns:a16="http://schemas.microsoft.com/office/drawing/2014/main" id="{8344ED5C-79C9-4599-9F70-38E58E8DD1A6}"/>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488;p64">
              <a:extLst>
                <a:ext uri="{FF2B5EF4-FFF2-40B4-BE49-F238E27FC236}">
                  <a16:creationId xmlns:a16="http://schemas.microsoft.com/office/drawing/2014/main" id="{551967DD-591A-4C5D-BC97-229549BC8B56}"/>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489;p64">
              <a:extLst>
                <a:ext uri="{FF2B5EF4-FFF2-40B4-BE49-F238E27FC236}">
                  <a16:creationId xmlns:a16="http://schemas.microsoft.com/office/drawing/2014/main" id="{BA76B059-B6FF-4041-9D32-1000A8CFEFC6}"/>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490;p64">
              <a:extLst>
                <a:ext uri="{FF2B5EF4-FFF2-40B4-BE49-F238E27FC236}">
                  <a16:creationId xmlns:a16="http://schemas.microsoft.com/office/drawing/2014/main" id="{65466188-2FB3-4E73-A2E1-1BB7D3F8539B}"/>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491;p64">
              <a:extLst>
                <a:ext uri="{FF2B5EF4-FFF2-40B4-BE49-F238E27FC236}">
                  <a16:creationId xmlns:a16="http://schemas.microsoft.com/office/drawing/2014/main" id="{F825F3FF-084F-4A58-8D92-5544A3C7506D}"/>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492;p64">
              <a:extLst>
                <a:ext uri="{FF2B5EF4-FFF2-40B4-BE49-F238E27FC236}">
                  <a16:creationId xmlns:a16="http://schemas.microsoft.com/office/drawing/2014/main" id="{9527EDD7-47BF-420A-88B9-01AFC033FCDB}"/>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493;p64">
              <a:extLst>
                <a:ext uri="{FF2B5EF4-FFF2-40B4-BE49-F238E27FC236}">
                  <a16:creationId xmlns:a16="http://schemas.microsoft.com/office/drawing/2014/main" id="{FAEF14AD-DC9E-4DDD-93B1-C8EC90F8C310}"/>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494;p64">
              <a:extLst>
                <a:ext uri="{FF2B5EF4-FFF2-40B4-BE49-F238E27FC236}">
                  <a16:creationId xmlns:a16="http://schemas.microsoft.com/office/drawing/2014/main" id="{901DEE3B-DC72-41CC-8CF3-6AD04E977F4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495;p64">
              <a:extLst>
                <a:ext uri="{FF2B5EF4-FFF2-40B4-BE49-F238E27FC236}">
                  <a16:creationId xmlns:a16="http://schemas.microsoft.com/office/drawing/2014/main" id="{B07E5C55-F800-4E8C-8119-5893B0C75A00}"/>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496;p64">
              <a:extLst>
                <a:ext uri="{FF2B5EF4-FFF2-40B4-BE49-F238E27FC236}">
                  <a16:creationId xmlns:a16="http://schemas.microsoft.com/office/drawing/2014/main" id="{AB803CFD-F185-4085-A280-D56D1A0E4BDC}"/>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2497;p64">
              <a:extLst>
                <a:ext uri="{FF2B5EF4-FFF2-40B4-BE49-F238E27FC236}">
                  <a16:creationId xmlns:a16="http://schemas.microsoft.com/office/drawing/2014/main" id="{1589CE23-0AF0-4D04-87D3-61175273E052}"/>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2498;p64">
              <a:extLst>
                <a:ext uri="{FF2B5EF4-FFF2-40B4-BE49-F238E27FC236}">
                  <a16:creationId xmlns:a16="http://schemas.microsoft.com/office/drawing/2014/main" id="{247696BB-98CE-4418-813A-70BB66973762}"/>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5" name="Google Shape;2499;p64">
              <a:extLst>
                <a:ext uri="{FF2B5EF4-FFF2-40B4-BE49-F238E27FC236}">
                  <a16:creationId xmlns:a16="http://schemas.microsoft.com/office/drawing/2014/main" id="{842604CE-C995-42EC-B161-E82DF7F5AA17}"/>
                </a:ext>
              </a:extLst>
            </p:cNvPr>
            <p:cNvGrpSpPr/>
            <p:nvPr/>
          </p:nvGrpSpPr>
          <p:grpSpPr>
            <a:xfrm>
              <a:off x="2411446" y="3785965"/>
              <a:ext cx="3735993" cy="1390283"/>
              <a:chOff x="2411446" y="3785965"/>
              <a:chExt cx="3735993" cy="1390283"/>
            </a:xfrm>
          </p:grpSpPr>
          <p:sp>
            <p:nvSpPr>
              <p:cNvPr id="146" name="Google Shape;2500;p64">
                <a:extLst>
                  <a:ext uri="{FF2B5EF4-FFF2-40B4-BE49-F238E27FC236}">
                    <a16:creationId xmlns:a16="http://schemas.microsoft.com/office/drawing/2014/main" id="{E15327C3-18D7-44AE-BDED-67B0E45BBB40}"/>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501;p64">
                <a:extLst>
                  <a:ext uri="{FF2B5EF4-FFF2-40B4-BE49-F238E27FC236}">
                    <a16:creationId xmlns:a16="http://schemas.microsoft.com/office/drawing/2014/main" id="{E5F6A491-9900-4D1D-9263-24791C173B3F}"/>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502;p64">
                <a:extLst>
                  <a:ext uri="{FF2B5EF4-FFF2-40B4-BE49-F238E27FC236}">
                    <a16:creationId xmlns:a16="http://schemas.microsoft.com/office/drawing/2014/main" id="{00F64A82-B4B1-48B1-BACD-E1C12B4DD870}"/>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503;p64">
                <a:extLst>
                  <a:ext uri="{FF2B5EF4-FFF2-40B4-BE49-F238E27FC236}">
                    <a16:creationId xmlns:a16="http://schemas.microsoft.com/office/drawing/2014/main" id="{30E1D795-552A-4270-8007-5581348E56E5}"/>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504;p64">
                <a:extLst>
                  <a:ext uri="{FF2B5EF4-FFF2-40B4-BE49-F238E27FC236}">
                    <a16:creationId xmlns:a16="http://schemas.microsoft.com/office/drawing/2014/main" id="{851329E9-2301-4035-A839-EC55B23387C0}"/>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505;p64">
                <a:extLst>
                  <a:ext uri="{FF2B5EF4-FFF2-40B4-BE49-F238E27FC236}">
                    <a16:creationId xmlns:a16="http://schemas.microsoft.com/office/drawing/2014/main" id="{1F376C4C-1647-40A3-A31F-1B511F6E57BD}"/>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506;p64">
                <a:extLst>
                  <a:ext uri="{FF2B5EF4-FFF2-40B4-BE49-F238E27FC236}">
                    <a16:creationId xmlns:a16="http://schemas.microsoft.com/office/drawing/2014/main" id="{95E6D116-1B4D-4AA6-9BB8-673F8E1F4D61}"/>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507;p64">
                <a:extLst>
                  <a:ext uri="{FF2B5EF4-FFF2-40B4-BE49-F238E27FC236}">
                    <a16:creationId xmlns:a16="http://schemas.microsoft.com/office/drawing/2014/main" id="{DB5F5BF5-1C11-4984-9706-1DCA0DF9EBDB}"/>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508;p64">
                <a:extLst>
                  <a:ext uri="{FF2B5EF4-FFF2-40B4-BE49-F238E27FC236}">
                    <a16:creationId xmlns:a16="http://schemas.microsoft.com/office/drawing/2014/main" id="{BB113AD4-2CFF-46D7-BC3C-01C417D06B14}"/>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509;p64">
                <a:extLst>
                  <a:ext uri="{FF2B5EF4-FFF2-40B4-BE49-F238E27FC236}">
                    <a16:creationId xmlns:a16="http://schemas.microsoft.com/office/drawing/2014/main" id="{A73B0EEA-BC1C-4630-817A-035698123D2C}"/>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510;p64">
                <a:extLst>
                  <a:ext uri="{FF2B5EF4-FFF2-40B4-BE49-F238E27FC236}">
                    <a16:creationId xmlns:a16="http://schemas.microsoft.com/office/drawing/2014/main" id="{0B52B4AC-8B8B-47AA-8C5E-49F9A04F8466}"/>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511;p64">
                <a:extLst>
                  <a:ext uri="{FF2B5EF4-FFF2-40B4-BE49-F238E27FC236}">
                    <a16:creationId xmlns:a16="http://schemas.microsoft.com/office/drawing/2014/main" id="{6B65507C-300C-47BA-9933-447916858F8E}"/>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512;p64">
                <a:extLst>
                  <a:ext uri="{FF2B5EF4-FFF2-40B4-BE49-F238E27FC236}">
                    <a16:creationId xmlns:a16="http://schemas.microsoft.com/office/drawing/2014/main" id="{C198E082-E034-422D-9C9C-715183CD053F}"/>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2513;p64">
                <a:extLst>
                  <a:ext uri="{FF2B5EF4-FFF2-40B4-BE49-F238E27FC236}">
                    <a16:creationId xmlns:a16="http://schemas.microsoft.com/office/drawing/2014/main" id="{6D5D1515-A847-4949-AA2F-5919B8B1AFA9}"/>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2514;p64">
                <a:extLst>
                  <a:ext uri="{FF2B5EF4-FFF2-40B4-BE49-F238E27FC236}">
                    <a16:creationId xmlns:a16="http://schemas.microsoft.com/office/drawing/2014/main" id="{938CEC4D-049F-40D2-BF01-3988891AD1B9}"/>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2515;p64">
                <a:extLst>
                  <a:ext uri="{FF2B5EF4-FFF2-40B4-BE49-F238E27FC236}">
                    <a16:creationId xmlns:a16="http://schemas.microsoft.com/office/drawing/2014/main" id="{FE40CB55-D27B-4028-B5B4-CFDA8E7C6990}"/>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516;p64">
                <a:extLst>
                  <a:ext uri="{FF2B5EF4-FFF2-40B4-BE49-F238E27FC236}">
                    <a16:creationId xmlns:a16="http://schemas.microsoft.com/office/drawing/2014/main" id="{86DFB2D4-083F-4A0D-94FE-C11C55D2C3B6}"/>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517;p64">
                <a:extLst>
                  <a:ext uri="{FF2B5EF4-FFF2-40B4-BE49-F238E27FC236}">
                    <a16:creationId xmlns:a16="http://schemas.microsoft.com/office/drawing/2014/main" id="{2DA21671-EA7D-47D7-A266-52A984AE4BE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518;p64">
                <a:extLst>
                  <a:ext uri="{FF2B5EF4-FFF2-40B4-BE49-F238E27FC236}">
                    <a16:creationId xmlns:a16="http://schemas.microsoft.com/office/drawing/2014/main" id="{B4AE4B6E-6DDC-43B4-A5CE-7F55E6A5AE52}"/>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519;p64">
                <a:extLst>
                  <a:ext uri="{FF2B5EF4-FFF2-40B4-BE49-F238E27FC236}">
                    <a16:creationId xmlns:a16="http://schemas.microsoft.com/office/drawing/2014/main" id="{D530408A-E0AB-4538-9568-4A8ECC7994DF}"/>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520;p64">
                <a:extLst>
                  <a:ext uri="{FF2B5EF4-FFF2-40B4-BE49-F238E27FC236}">
                    <a16:creationId xmlns:a16="http://schemas.microsoft.com/office/drawing/2014/main" id="{F22186C2-F4EF-4BAF-825B-71F7E01CEDFB}"/>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521;p64">
                <a:extLst>
                  <a:ext uri="{FF2B5EF4-FFF2-40B4-BE49-F238E27FC236}">
                    <a16:creationId xmlns:a16="http://schemas.microsoft.com/office/drawing/2014/main" id="{08A73557-0CBF-43E8-96FA-F78B8255F28E}"/>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522;p64">
                <a:extLst>
                  <a:ext uri="{FF2B5EF4-FFF2-40B4-BE49-F238E27FC236}">
                    <a16:creationId xmlns:a16="http://schemas.microsoft.com/office/drawing/2014/main" id="{1D119439-3A87-4E09-ADAE-46FBE438473E}"/>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523;p64">
                <a:extLst>
                  <a:ext uri="{FF2B5EF4-FFF2-40B4-BE49-F238E27FC236}">
                    <a16:creationId xmlns:a16="http://schemas.microsoft.com/office/drawing/2014/main" id="{9FC50391-138C-496A-9CE7-C72F73E7A3E6}"/>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524;p64">
                <a:extLst>
                  <a:ext uri="{FF2B5EF4-FFF2-40B4-BE49-F238E27FC236}">
                    <a16:creationId xmlns:a16="http://schemas.microsoft.com/office/drawing/2014/main" id="{87FF6B09-F2DF-4679-82A8-93F311433902}"/>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525;p64">
                <a:extLst>
                  <a:ext uri="{FF2B5EF4-FFF2-40B4-BE49-F238E27FC236}">
                    <a16:creationId xmlns:a16="http://schemas.microsoft.com/office/drawing/2014/main" id="{0304A1A9-D4EE-4F77-BB31-876D92E3D9ED}"/>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526;p64">
                <a:extLst>
                  <a:ext uri="{FF2B5EF4-FFF2-40B4-BE49-F238E27FC236}">
                    <a16:creationId xmlns:a16="http://schemas.microsoft.com/office/drawing/2014/main" id="{89534986-2492-4449-AC44-23BBEE8665B0}"/>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527;p64">
                <a:extLst>
                  <a:ext uri="{FF2B5EF4-FFF2-40B4-BE49-F238E27FC236}">
                    <a16:creationId xmlns:a16="http://schemas.microsoft.com/office/drawing/2014/main" id="{B80361AB-5D79-4B14-A141-A18B094F0E9B}"/>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528;p64">
                <a:extLst>
                  <a:ext uri="{FF2B5EF4-FFF2-40B4-BE49-F238E27FC236}">
                    <a16:creationId xmlns:a16="http://schemas.microsoft.com/office/drawing/2014/main" id="{B8324267-489A-424F-9E84-F66C9C7A0B60}"/>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529;p64">
                <a:extLst>
                  <a:ext uri="{FF2B5EF4-FFF2-40B4-BE49-F238E27FC236}">
                    <a16:creationId xmlns:a16="http://schemas.microsoft.com/office/drawing/2014/main" id="{17DD6728-DE2C-48F7-B1A0-FE39DF1C5C23}"/>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530;p64">
                <a:extLst>
                  <a:ext uri="{FF2B5EF4-FFF2-40B4-BE49-F238E27FC236}">
                    <a16:creationId xmlns:a16="http://schemas.microsoft.com/office/drawing/2014/main" id="{6204DE26-2A16-45E8-8B91-D1C76B6305C0}"/>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531;p64">
                <a:extLst>
                  <a:ext uri="{FF2B5EF4-FFF2-40B4-BE49-F238E27FC236}">
                    <a16:creationId xmlns:a16="http://schemas.microsoft.com/office/drawing/2014/main" id="{1C258E99-3683-4F41-ACC3-35432B1F0C5D}"/>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532;p64">
                <a:extLst>
                  <a:ext uri="{FF2B5EF4-FFF2-40B4-BE49-F238E27FC236}">
                    <a16:creationId xmlns:a16="http://schemas.microsoft.com/office/drawing/2014/main" id="{61635DD5-FB83-4287-BDF6-564E8201A89D}"/>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533;p64">
                <a:extLst>
                  <a:ext uri="{FF2B5EF4-FFF2-40B4-BE49-F238E27FC236}">
                    <a16:creationId xmlns:a16="http://schemas.microsoft.com/office/drawing/2014/main" id="{B8143DDB-D3A1-41CC-AE75-A99FB1BAA594}"/>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534;p64">
                <a:extLst>
                  <a:ext uri="{FF2B5EF4-FFF2-40B4-BE49-F238E27FC236}">
                    <a16:creationId xmlns:a16="http://schemas.microsoft.com/office/drawing/2014/main" id="{41C333DF-90A3-4579-8A37-D0E6161958A3}"/>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535;p64">
                <a:extLst>
                  <a:ext uri="{FF2B5EF4-FFF2-40B4-BE49-F238E27FC236}">
                    <a16:creationId xmlns:a16="http://schemas.microsoft.com/office/drawing/2014/main" id="{92E9B333-A961-44FB-9492-4D2223CE124C}"/>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536;p64">
                <a:extLst>
                  <a:ext uri="{FF2B5EF4-FFF2-40B4-BE49-F238E27FC236}">
                    <a16:creationId xmlns:a16="http://schemas.microsoft.com/office/drawing/2014/main" id="{AA411BE1-62F6-4C5C-9FD4-9063E7476CCD}"/>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537;p64">
                <a:extLst>
                  <a:ext uri="{FF2B5EF4-FFF2-40B4-BE49-F238E27FC236}">
                    <a16:creationId xmlns:a16="http://schemas.microsoft.com/office/drawing/2014/main" id="{3C659AE7-96DC-4509-A7F7-864FF08CD161}"/>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538;p64">
                <a:extLst>
                  <a:ext uri="{FF2B5EF4-FFF2-40B4-BE49-F238E27FC236}">
                    <a16:creationId xmlns:a16="http://schemas.microsoft.com/office/drawing/2014/main" id="{416B6705-93DD-4090-AD3A-5453420ECDF0}"/>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539;p64">
                <a:extLst>
                  <a:ext uri="{FF2B5EF4-FFF2-40B4-BE49-F238E27FC236}">
                    <a16:creationId xmlns:a16="http://schemas.microsoft.com/office/drawing/2014/main" id="{404C78F5-2762-4787-8809-8247C37E15E6}"/>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540;p64">
                <a:extLst>
                  <a:ext uri="{FF2B5EF4-FFF2-40B4-BE49-F238E27FC236}">
                    <a16:creationId xmlns:a16="http://schemas.microsoft.com/office/drawing/2014/main" id="{F9177CC5-6074-4F9E-A937-00A137A7A4E1}"/>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541;p64">
                <a:extLst>
                  <a:ext uri="{FF2B5EF4-FFF2-40B4-BE49-F238E27FC236}">
                    <a16:creationId xmlns:a16="http://schemas.microsoft.com/office/drawing/2014/main" id="{5FA73CED-58DB-4322-8C00-2BC8651785E7}"/>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542;p64">
                <a:extLst>
                  <a:ext uri="{FF2B5EF4-FFF2-40B4-BE49-F238E27FC236}">
                    <a16:creationId xmlns:a16="http://schemas.microsoft.com/office/drawing/2014/main" id="{0254E44B-2B08-4BEE-981D-683DA6F1FF03}"/>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543;p64">
                <a:extLst>
                  <a:ext uri="{FF2B5EF4-FFF2-40B4-BE49-F238E27FC236}">
                    <a16:creationId xmlns:a16="http://schemas.microsoft.com/office/drawing/2014/main" id="{0A2A4ED6-C0A6-4807-8EAF-78823257DAA2}"/>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544;p64">
                <a:extLst>
                  <a:ext uri="{FF2B5EF4-FFF2-40B4-BE49-F238E27FC236}">
                    <a16:creationId xmlns:a16="http://schemas.microsoft.com/office/drawing/2014/main" id="{305FBB22-C64D-4C1D-8AC2-D18D505A79C4}"/>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545;p64">
                <a:extLst>
                  <a:ext uri="{FF2B5EF4-FFF2-40B4-BE49-F238E27FC236}">
                    <a16:creationId xmlns:a16="http://schemas.microsoft.com/office/drawing/2014/main" id="{81B77DCA-CFC4-4471-88B3-0DBFA4AF7B47}"/>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546;p64">
                <a:extLst>
                  <a:ext uri="{FF2B5EF4-FFF2-40B4-BE49-F238E27FC236}">
                    <a16:creationId xmlns:a16="http://schemas.microsoft.com/office/drawing/2014/main" id="{6279D3C3-D57C-4B12-B86A-0D2159410A27}"/>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547;p64">
                <a:extLst>
                  <a:ext uri="{FF2B5EF4-FFF2-40B4-BE49-F238E27FC236}">
                    <a16:creationId xmlns:a16="http://schemas.microsoft.com/office/drawing/2014/main" id="{ED399C74-5B25-4D11-994B-54D7784D1D8E}"/>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548;p64">
                <a:extLst>
                  <a:ext uri="{FF2B5EF4-FFF2-40B4-BE49-F238E27FC236}">
                    <a16:creationId xmlns:a16="http://schemas.microsoft.com/office/drawing/2014/main" id="{3511BD27-F3D1-4B97-B322-EE44F9DEE003}"/>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549;p64">
                <a:extLst>
                  <a:ext uri="{FF2B5EF4-FFF2-40B4-BE49-F238E27FC236}">
                    <a16:creationId xmlns:a16="http://schemas.microsoft.com/office/drawing/2014/main" id="{E1B3BA61-89AD-47AF-B04C-E7070372A0E6}"/>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550;p64">
                <a:extLst>
                  <a:ext uri="{FF2B5EF4-FFF2-40B4-BE49-F238E27FC236}">
                    <a16:creationId xmlns:a16="http://schemas.microsoft.com/office/drawing/2014/main" id="{C8E7D977-E78A-4B7F-A1E6-CCED5F6E0E04}"/>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551;p64">
                <a:extLst>
                  <a:ext uri="{FF2B5EF4-FFF2-40B4-BE49-F238E27FC236}">
                    <a16:creationId xmlns:a16="http://schemas.microsoft.com/office/drawing/2014/main" id="{606F3AA0-BA35-4DFB-8803-B078CD70E808}"/>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552;p64">
                <a:extLst>
                  <a:ext uri="{FF2B5EF4-FFF2-40B4-BE49-F238E27FC236}">
                    <a16:creationId xmlns:a16="http://schemas.microsoft.com/office/drawing/2014/main" id="{9FF72745-82B6-4C2E-B668-74A9AB5406AF}"/>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553;p64">
                <a:extLst>
                  <a:ext uri="{FF2B5EF4-FFF2-40B4-BE49-F238E27FC236}">
                    <a16:creationId xmlns:a16="http://schemas.microsoft.com/office/drawing/2014/main" id="{EFBFD321-FFB6-46E5-8F84-22D802003BB6}"/>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554;p64">
                <a:extLst>
                  <a:ext uri="{FF2B5EF4-FFF2-40B4-BE49-F238E27FC236}">
                    <a16:creationId xmlns:a16="http://schemas.microsoft.com/office/drawing/2014/main" id="{443676FC-16E3-464C-B6E4-F58E48CB3EF9}"/>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555;p64">
                <a:extLst>
                  <a:ext uri="{FF2B5EF4-FFF2-40B4-BE49-F238E27FC236}">
                    <a16:creationId xmlns:a16="http://schemas.microsoft.com/office/drawing/2014/main" id="{CB6CF600-5F64-409E-98EF-EBC928B8AF4D}"/>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556;p64">
                <a:extLst>
                  <a:ext uri="{FF2B5EF4-FFF2-40B4-BE49-F238E27FC236}">
                    <a16:creationId xmlns:a16="http://schemas.microsoft.com/office/drawing/2014/main" id="{171BEC03-22A9-45E8-BF22-3B494D529621}"/>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557;p64">
                <a:extLst>
                  <a:ext uri="{FF2B5EF4-FFF2-40B4-BE49-F238E27FC236}">
                    <a16:creationId xmlns:a16="http://schemas.microsoft.com/office/drawing/2014/main" id="{81E4DE72-9EA5-4BC1-9E25-F5AD59A65313}"/>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558;p64">
                <a:extLst>
                  <a:ext uri="{FF2B5EF4-FFF2-40B4-BE49-F238E27FC236}">
                    <a16:creationId xmlns:a16="http://schemas.microsoft.com/office/drawing/2014/main" id="{3C23B680-F6BC-4D55-919A-7DBF63FA5F50}"/>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559;p64">
                <a:extLst>
                  <a:ext uri="{FF2B5EF4-FFF2-40B4-BE49-F238E27FC236}">
                    <a16:creationId xmlns:a16="http://schemas.microsoft.com/office/drawing/2014/main" id="{2F793E1A-5C7F-4CA5-9988-AD6764E20A08}"/>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560;p64">
                <a:extLst>
                  <a:ext uri="{FF2B5EF4-FFF2-40B4-BE49-F238E27FC236}">
                    <a16:creationId xmlns:a16="http://schemas.microsoft.com/office/drawing/2014/main" id="{D1BBF7B6-DD69-4B6A-AA69-3BE75A11C7E3}"/>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561;p64">
                <a:extLst>
                  <a:ext uri="{FF2B5EF4-FFF2-40B4-BE49-F238E27FC236}">
                    <a16:creationId xmlns:a16="http://schemas.microsoft.com/office/drawing/2014/main" id="{DA7DAC61-4296-4F9A-8EB3-F62F7B48EE64}"/>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562;p64">
                <a:extLst>
                  <a:ext uri="{FF2B5EF4-FFF2-40B4-BE49-F238E27FC236}">
                    <a16:creationId xmlns:a16="http://schemas.microsoft.com/office/drawing/2014/main" id="{EB2A7495-CD66-494D-8416-072FC20D2A62}"/>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563;p64">
                <a:extLst>
                  <a:ext uri="{FF2B5EF4-FFF2-40B4-BE49-F238E27FC236}">
                    <a16:creationId xmlns:a16="http://schemas.microsoft.com/office/drawing/2014/main" id="{89838111-FE69-4726-B40E-D79884BFD1D1}"/>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564;p64">
                <a:extLst>
                  <a:ext uri="{FF2B5EF4-FFF2-40B4-BE49-F238E27FC236}">
                    <a16:creationId xmlns:a16="http://schemas.microsoft.com/office/drawing/2014/main" id="{FFD9A0EF-A4A4-40AC-9AA3-5AC091E0E668}"/>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565;p64">
                <a:extLst>
                  <a:ext uri="{FF2B5EF4-FFF2-40B4-BE49-F238E27FC236}">
                    <a16:creationId xmlns:a16="http://schemas.microsoft.com/office/drawing/2014/main" id="{9EC7D3FB-CE5D-4667-A870-7C1A61E5A51C}"/>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566;p64">
                <a:extLst>
                  <a:ext uri="{FF2B5EF4-FFF2-40B4-BE49-F238E27FC236}">
                    <a16:creationId xmlns:a16="http://schemas.microsoft.com/office/drawing/2014/main" id="{ADA693B0-94E4-48A0-B255-FBB22A992A19}"/>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567;p64">
                <a:extLst>
                  <a:ext uri="{FF2B5EF4-FFF2-40B4-BE49-F238E27FC236}">
                    <a16:creationId xmlns:a16="http://schemas.microsoft.com/office/drawing/2014/main" id="{A96C6438-1376-4D79-97C9-FD6F29F34EB7}"/>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568;p64">
                <a:extLst>
                  <a:ext uri="{FF2B5EF4-FFF2-40B4-BE49-F238E27FC236}">
                    <a16:creationId xmlns:a16="http://schemas.microsoft.com/office/drawing/2014/main" id="{2AA83361-03BD-4F9A-93B5-34315AABE9D1}"/>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569;p64">
                <a:extLst>
                  <a:ext uri="{FF2B5EF4-FFF2-40B4-BE49-F238E27FC236}">
                    <a16:creationId xmlns:a16="http://schemas.microsoft.com/office/drawing/2014/main" id="{05A052BA-00D7-486C-B431-1BB89657F1F7}"/>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570;p64">
                <a:extLst>
                  <a:ext uri="{FF2B5EF4-FFF2-40B4-BE49-F238E27FC236}">
                    <a16:creationId xmlns:a16="http://schemas.microsoft.com/office/drawing/2014/main" id="{EA7F2EC0-6E97-49A9-8DCA-7D1AC5FA1136}"/>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571;p64">
                <a:extLst>
                  <a:ext uri="{FF2B5EF4-FFF2-40B4-BE49-F238E27FC236}">
                    <a16:creationId xmlns:a16="http://schemas.microsoft.com/office/drawing/2014/main" id="{87603ADD-0969-4D87-9133-95F7926FFE92}"/>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572;p64">
                <a:extLst>
                  <a:ext uri="{FF2B5EF4-FFF2-40B4-BE49-F238E27FC236}">
                    <a16:creationId xmlns:a16="http://schemas.microsoft.com/office/drawing/2014/main" id="{72D3D164-70BB-410B-A178-23309484004A}"/>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573;p64">
                <a:extLst>
                  <a:ext uri="{FF2B5EF4-FFF2-40B4-BE49-F238E27FC236}">
                    <a16:creationId xmlns:a16="http://schemas.microsoft.com/office/drawing/2014/main" id="{24AC8B87-5261-4C46-BCE0-FF094AFEA2C5}"/>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574;p64">
                <a:extLst>
                  <a:ext uri="{FF2B5EF4-FFF2-40B4-BE49-F238E27FC236}">
                    <a16:creationId xmlns:a16="http://schemas.microsoft.com/office/drawing/2014/main" id="{0F974EE7-1CC4-4728-ACAF-E155E5432000}"/>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575;p64">
                <a:extLst>
                  <a:ext uri="{FF2B5EF4-FFF2-40B4-BE49-F238E27FC236}">
                    <a16:creationId xmlns:a16="http://schemas.microsoft.com/office/drawing/2014/main" id="{49B8FA37-02FF-42D6-842D-8AB51EC93BEA}"/>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22" name="图片 20">
            <a:extLst>
              <a:ext uri="{FF2B5EF4-FFF2-40B4-BE49-F238E27FC236}">
                <a16:creationId xmlns:a16="http://schemas.microsoft.com/office/drawing/2014/main" id="{B66E862F-7296-4CDC-83EC-3F4C91D0F1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263143" y="2360436"/>
            <a:ext cx="3883688" cy="3987381"/>
          </a:xfrm>
          <a:prstGeom prst="rect">
            <a:avLst/>
          </a:prstGeom>
        </p:spPr>
      </p:pic>
      <p:pic>
        <p:nvPicPr>
          <p:cNvPr id="2" name="Picture 1">
            <a:extLst>
              <a:ext uri="{FF2B5EF4-FFF2-40B4-BE49-F238E27FC236}">
                <a16:creationId xmlns:a16="http://schemas.microsoft.com/office/drawing/2014/main" id="{D626BB53-D503-22AB-5A7F-17754848B999}"/>
              </a:ext>
            </a:extLst>
          </p:cNvPr>
          <p:cNvPicPr>
            <a:picLocks noChangeAspect="1"/>
          </p:cNvPicPr>
          <p:nvPr/>
        </p:nvPicPr>
        <p:blipFill>
          <a:blip r:embed="rId5"/>
          <a:stretch>
            <a:fillRect/>
          </a:stretch>
        </p:blipFill>
        <p:spPr>
          <a:xfrm>
            <a:off x="3227755" y="3102286"/>
            <a:ext cx="8309568" cy="18655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D01FC1-5276-5241-FA46-7988F4F33757}"/>
              </a:ext>
            </a:extLst>
          </p:cNvPr>
          <p:cNvSpPr/>
          <p:nvPr/>
        </p:nvSpPr>
        <p:spPr>
          <a:xfrm>
            <a:off x="542260" y="350873"/>
            <a:ext cx="11121656" cy="62625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844D62D-3AA5-4421-D697-352A85A2B993}"/>
              </a:ext>
            </a:extLst>
          </p:cNvPr>
          <p:cNvPicPr>
            <a:picLocks noChangeAspect="1"/>
          </p:cNvPicPr>
          <p:nvPr/>
        </p:nvPicPr>
        <p:blipFill>
          <a:blip r:embed="rId3"/>
          <a:stretch>
            <a:fillRect/>
          </a:stretch>
        </p:blipFill>
        <p:spPr>
          <a:xfrm>
            <a:off x="1987229" y="2224604"/>
            <a:ext cx="8047417" cy="3493311"/>
          </a:xfrm>
          <a:prstGeom prst="rect">
            <a:avLst/>
          </a:prstGeom>
        </p:spPr>
      </p:pic>
      <p:pic>
        <p:nvPicPr>
          <p:cNvPr id="16" name="Picture 4" descr="Không có mô tả.">
            <a:extLst>
              <a:ext uri="{FF2B5EF4-FFF2-40B4-BE49-F238E27FC236}">
                <a16:creationId xmlns:a16="http://schemas.microsoft.com/office/drawing/2014/main" id="{34169ADE-3E4F-F86A-C7C6-BD16A3B24A50}"/>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0" y="102295"/>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21" name="Speech Bubble: Rectangle with Corners Rounded 20">
            <a:extLst>
              <a:ext uri="{FF2B5EF4-FFF2-40B4-BE49-F238E27FC236}">
                <a16:creationId xmlns:a16="http://schemas.microsoft.com/office/drawing/2014/main" id="{A42B873A-ECFE-4633-B977-7BEF372DC140}"/>
              </a:ext>
            </a:extLst>
          </p:cNvPr>
          <p:cNvSpPr/>
          <p:nvPr/>
        </p:nvSpPr>
        <p:spPr>
          <a:xfrm>
            <a:off x="1052623" y="1127051"/>
            <a:ext cx="4933506" cy="1552353"/>
          </a:xfrm>
          <a:prstGeom prst="wedgeRoundRectCallout">
            <a:avLst>
              <a:gd name="adj1" fmla="val 11535"/>
              <a:gd name="adj2" fmla="val 12825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2060"/>
                </a:solidFill>
                <a:latin typeface="Calibri" panose="020F0502020204030204" pitchFamily="34" charset="0"/>
                <a:cs typeface="Calibri" panose="020F0502020204030204" pitchFamily="34" charset="0"/>
              </a:rPr>
              <a:t>Ngày thứ nhất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vi-VN" sz="2400" dirty="0">
                <a:solidFill>
                  <a:srgbClr val="002060"/>
                </a:solidFill>
                <a:latin typeface="Calibri" panose="020F0502020204030204" pitchFamily="34" charset="0"/>
                <a:cs typeface="Calibri" panose="020F0502020204030204" pitchFamily="34" charset="0"/>
              </a:rPr>
              <a:t>thu được 180 510</a:t>
            </a:r>
            <a:r>
              <a:rPr lang="en-US" sz="2400" dirty="0">
                <a:solidFill>
                  <a:srgbClr val="002060"/>
                </a:solidFill>
                <a:latin typeface="Calibri" panose="020F0502020204030204" pitchFamily="34" charset="0"/>
                <a:cs typeface="Calibri" panose="020F0502020204030204" pitchFamily="34" charset="0"/>
              </a:rPr>
              <a:t> </a:t>
            </a:r>
            <a:r>
              <a:rPr lang="vi-VN" sz="2400" i="1" dirty="0">
                <a:solidFill>
                  <a:srgbClr val="002060"/>
                </a:solidFill>
                <a:latin typeface="Calibri" panose="020F0502020204030204" pitchFamily="34" charset="0"/>
                <a:cs typeface="Calibri" panose="020F0502020204030204" pitchFamily="34" charset="0"/>
              </a:rPr>
              <a:t>l</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Ngày</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thứ</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được</a:t>
            </a:r>
            <a:r>
              <a:rPr lang="en-US" sz="2400" dirty="0">
                <a:solidFill>
                  <a:srgbClr val="002060"/>
                </a:solidFill>
                <a:latin typeface="Calibri" panose="020F0502020204030204" pitchFamily="34" charset="0"/>
                <a:cs typeface="Calibri" panose="020F0502020204030204" pitchFamily="34" charset="0"/>
              </a:rPr>
              <a:t> 210 365 </a:t>
            </a:r>
            <a:r>
              <a:rPr lang="en-US" sz="2400" i="1" dirty="0">
                <a:solidFill>
                  <a:srgbClr val="002060"/>
                </a:solidFill>
                <a:latin typeface="Calibri" panose="020F0502020204030204" pitchFamily="34" charset="0"/>
                <a:cs typeface="Calibri" panose="020F0502020204030204" pitchFamily="34" charset="0"/>
              </a:rPr>
              <a:t>l</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a:t>
            </a:r>
          </a:p>
        </p:txBody>
      </p:sp>
      <p:sp>
        <p:nvSpPr>
          <p:cNvPr id="22" name="Speech Bubble: Rectangle with Corners Rounded 21">
            <a:extLst>
              <a:ext uri="{FF2B5EF4-FFF2-40B4-BE49-F238E27FC236}">
                <a16:creationId xmlns:a16="http://schemas.microsoft.com/office/drawing/2014/main" id="{9F048459-F636-A86F-F075-94971DC98820}"/>
              </a:ext>
            </a:extLst>
          </p:cNvPr>
          <p:cNvSpPr/>
          <p:nvPr/>
        </p:nvSpPr>
        <p:spPr>
          <a:xfrm>
            <a:off x="6305107" y="1743738"/>
            <a:ext cx="2583711" cy="1552353"/>
          </a:xfrm>
          <a:prstGeom prst="wedgeRoundRectCallout">
            <a:avLst>
              <a:gd name="adj1" fmla="val -55132"/>
              <a:gd name="adj2" fmla="val 10222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Cả</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ngày</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được</a:t>
            </a:r>
            <a:r>
              <a:rPr lang="en-US" sz="2400" dirty="0">
                <a:solidFill>
                  <a:srgbClr val="002060"/>
                </a:solidFill>
                <a:latin typeface="Calibri" panose="020F0502020204030204" pitchFamily="34" charset="0"/>
                <a:cs typeface="Calibri" panose="020F0502020204030204" pitchFamily="34" charset="0"/>
              </a:rPr>
              <a:t> bao </a:t>
            </a:r>
            <a:r>
              <a:rPr lang="en-US" sz="2400" dirty="0" err="1">
                <a:solidFill>
                  <a:srgbClr val="002060"/>
                </a:solidFill>
                <a:latin typeface="Calibri" panose="020F0502020204030204" pitchFamily="34" charset="0"/>
                <a:cs typeface="Calibri" panose="020F0502020204030204" pitchFamily="34" charset="0"/>
              </a:rPr>
              <a:t>nhiêu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lít</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nhỉ</a:t>
            </a:r>
            <a:r>
              <a:rPr lang="en-US" sz="2400" dirty="0">
                <a:solidFill>
                  <a:srgbClr val="002060"/>
                </a:solidFill>
                <a:latin typeface="Calibri" panose="020F0502020204030204" pitchFamily="34" charset="0"/>
                <a:cs typeface="Calibri" panose="020F0502020204030204" pitchFamily="34" charset="0"/>
              </a:rPr>
              <a:t>?</a:t>
            </a:r>
          </a:p>
        </p:txBody>
      </p:sp>
      <p:pic>
        <p:nvPicPr>
          <p:cNvPr id="24" name="Picture 23">
            <a:extLst>
              <a:ext uri="{FF2B5EF4-FFF2-40B4-BE49-F238E27FC236}">
                <a16:creationId xmlns:a16="http://schemas.microsoft.com/office/drawing/2014/main" id="{4985FD28-EB62-6CAD-D1CA-AFE7BE549738}"/>
              </a:ext>
            </a:extLst>
          </p:cNvPr>
          <p:cNvPicPr>
            <a:picLocks noChangeAspect="1"/>
          </p:cNvPicPr>
          <p:nvPr/>
        </p:nvPicPr>
        <p:blipFill>
          <a:blip r:embed="rId6"/>
          <a:stretch>
            <a:fillRect/>
          </a:stretch>
        </p:blipFill>
        <p:spPr>
          <a:xfrm>
            <a:off x="4094029" y="5805378"/>
            <a:ext cx="3760662" cy="742396"/>
          </a:xfrm>
          <a:prstGeom prst="rect">
            <a:avLst/>
          </a:prstGeom>
        </p:spPr>
      </p:pic>
    </p:spTree>
    <p:extLst>
      <p:ext uri="{BB962C8B-B14F-4D97-AF65-F5344CB8AC3E}">
        <p14:creationId xmlns:p14="http://schemas.microsoft.com/office/powerpoint/2010/main" val="23971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D01FC1-5276-5241-FA46-7988F4F33757}"/>
              </a:ext>
            </a:extLst>
          </p:cNvPr>
          <p:cNvSpPr/>
          <p:nvPr/>
        </p:nvSpPr>
        <p:spPr>
          <a:xfrm>
            <a:off x="542260" y="350873"/>
            <a:ext cx="11121656" cy="62625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16" name="Picture 4" descr="Không có mô tả.">
            <a:extLst>
              <a:ext uri="{FF2B5EF4-FFF2-40B4-BE49-F238E27FC236}">
                <a16:creationId xmlns:a16="http://schemas.microsoft.com/office/drawing/2014/main" id="{34169ADE-3E4F-F86A-C7C6-BD16A3B24A50}"/>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0" y="102295"/>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2CECC71-F91E-A7C3-5354-A6936F7AA475}"/>
              </a:ext>
            </a:extLst>
          </p:cNvPr>
          <p:cNvPicPr>
            <a:picLocks noChangeAspect="1"/>
          </p:cNvPicPr>
          <p:nvPr/>
        </p:nvPicPr>
        <p:blipFill>
          <a:blip r:embed="rId5"/>
          <a:stretch>
            <a:fillRect/>
          </a:stretch>
        </p:blipFill>
        <p:spPr>
          <a:xfrm>
            <a:off x="3775052" y="467834"/>
            <a:ext cx="3760662" cy="742396"/>
          </a:xfrm>
          <a:prstGeom prst="rect">
            <a:avLst/>
          </a:prstGeom>
        </p:spPr>
      </p:pic>
      <p:pic>
        <p:nvPicPr>
          <p:cNvPr id="5" name="Picture 4">
            <a:extLst>
              <a:ext uri="{FF2B5EF4-FFF2-40B4-BE49-F238E27FC236}">
                <a16:creationId xmlns:a16="http://schemas.microsoft.com/office/drawing/2014/main" id="{88491D1F-660B-356C-7F73-D18DA5E69CE5}"/>
              </a:ext>
            </a:extLst>
          </p:cNvPr>
          <p:cNvPicPr>
            <a:picLocks noChangeAspect="1"/>
          </p:cNvPicPr>
          <p:nvPr/>
        </p:nvPicPr>
        <p:blipFill>
          <a:blip r:embed="rId6"/>
          <a:stretch>
            <a:fillRect/>
          </a:stretch>
        </p:blipFill>
        <p:spPr>
          <a:xfrm>
            <a:off x="750481" y="4785758"/>
            <a:ext cx="1143000" cy="1390650"/>
          </a:xfrm>
          <a:prstGeom prst="rect">
            <a:avLst/>
          </a:prstGeom>
        </p:spPr>
      </p:pic>
      <p:grpSp>
        <p:nvGrpSpPr>
          <p:cNvPr id="10" name="Group 9">
            <a:extLst>
              <a:ext uri="{FF2B5EF4-FFF2-40B4-BE49-F238E27FC236}">
                <a16:creationId xmlns:a16="http://schemas.microsoft.com/office/drawing/2014/main" id="{21E03D9C-5BFC-8DB6-407D-D5D656B84AC3}"/>
              </a:ext>
            </a:extLst>
          </p:cNvPr>
          <p:cNvGrpSpPr/>
          <p:nvPr/>
        </p:nvGrpSpPr>
        <p:grpSpPr>
          <a:xfrm>
            <a:off x="2254102" y="1733107"/>
            <a:ext cx="3444949" cy="1329070"/>
            <a:chOff x="2254102" y="1733107"/>
            <a:chExt cx="3444949" cy="1329070"/>
          </a:xfrm>
        </p:grpSpPr>
        <p:sp>
          <p:nvSpPr>
            <p:cNvPr id="6" name="TextBox 5">
              <a:extLst>
                <a:ext uri="{FF2B5EF4-FFF2-40B4-BE49-F238E27FC236}">
                  <a16:creationId xmlns:a16="http://schemas.microsoft.com/office/drawing/2014/main" id="{7088C89E-97F8-9061-C5C4-90E2E89BFBB4}"/>
                </a:ext>
              </a:extLst>
            </p:cNvPr>
            <p:cNvSpPr txBox="1"/>
            <p:nvPr/>
          </p:nvSpPr>
          <p:spPr>
            <a:xfrm>
              <a:off x="2679405" y="1733107"/>
              <a:ext cx="3019646" cy="1323439"/>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180 510</a:t>
              </a:r>
            </a:p>
            <a:p>
              <a:r>
                <a:rPr lang="en-US" sz="4000" dirty="0">
                  <a:solidFill>
                    <a:srgbClr val="002060"/>
                  </a:solidFill>
                  <a:latin typeface="Calibri" panose="020F0502020204030204" pitchFamily="34" charset="0"/>
                  <a:cs typeface="Calibri" panose="020F0502020204030204" pitchFamily="34" charset="0"/>
                </a:rPr>
                <a:t>210 365</a:t>
              </a:r>
            </a:p>
          </p:txBody>
        </p:sp>
        <p:sp>
          <p:nvSpPr>
            <p:cNvPr id="7" name="TextBox 6">
              <a:extLst>
                <a:ext uri="{FF2B5EF4-FFF2-40B4-BE49-F238E27FC236}">
                  <a16:creationId xmlns:a16="http://schemas.microsoft.com/office/drawing/2014/main" id="{78AF8AD6-265C-6E01-22E9-D8A538936C4B}"/>
                </a:ext>
              </a:extLst>
            </p:cNvPr>
            <p:cNvSpPr txBox="1"/>
            <p:nvPr/>
          </p:nvSpPr>
          <p:spPr>
            <a:xfrm>
              <a:off x="2254102" y="2009553"/>
              <a:ext cx="425303" cy="646331"/>
            </a:xfrm>
            <a:prstGeom prst="rect">
              <a:avLst/>
            </a:prstGeom>
            <a:noFill/>
          </p:spPr>
          <p:txBody>
            <a:bodyPr wrap="square" rtlCol="0">
              <a:spAutoFit/>
            </a:bodyPr>
            <a:lstStyle/>
            <a:p>
              <a:r>
                <a:rPr lang="en-US" sz="3600" dirty="0">
                  <a:solidFill>
                    <a:srgbClr val="002060"/>
                  </a:solidFill>
                </a:rPr>
                <a:t>+</a:t>
              </a:r>
            </a:p>
          </p:txBody>
        </p:sp>
        <p:cxnSp>
          <p:nvCxnSpPr>
            <p:cNvPr id="9" name="Straight Connector 8">
              <a:extLst>
                <a:ext uri="{FF2B5EF4-FFF2-40B4-BE49-F238E27FC236}">
                  <a16:creationId xmlns:a16="http://schemas.microsoft.com/office/drawing/2014/main" id="{28AE749F-3795-971D-8C36-41F566C90BFA}"/>
                </a:ext>
              </a:extLst>
            </p:cNvPr>
            <p:cNvCxnSpPr/>
            <p:nvPr/>
          </p:nvCxnSpPr>
          <p:spPr>
            <a:xfrm>
              <a:off x="2721935" y="3062177"/>
              <a:ext cx="1743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1" name="Speech Bubble: Rectangle with Corners Rounded 10">
            <a:extLst>
              <a:ext uri="{FF2B5EF4-FFF2-40B4-BE49-F238E27FC236}">
                <a16:creationId xmlns:a16="http://schemas.microsoft.com/office/drawing/2014/main" id="{7F6D3DC3-35F0-D105-149B-21ACBE76DCB4}"/>
              </a:ext>
            </a:extLst>
          </p:cNvPr>
          <p:cNvSpPr/>
          <p:nvPr/>
        </p:nvSpPr>
        <p:spPr>
          <a:xfrm>
            <a:off x="712382" y="2286000"/>
            <a:ext cx="1562985" cy="1956389"/>
          </a:xfrm>
          <a:prstGeom prst="wedgeRoundRectCallout">
            <a:avLst>
              <a:gd name="adj1" fmla="val -20564"/>
              <a:gd name="adj2" fmla="val 7696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Thứ</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tự</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tương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tự</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như</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phép</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cộng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đã</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học</a:t>
            </a:r>
            <a:endParaRPr lang="en-US" sz="2400" dirty="0">
              <a:solidFill>
                <a:srgbClr val="00206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CF805CE-A5A5-9CCE-C1DF-990CD5B23888}"/>
              </a:ext>
            </a:extLst>
          </p:cNvPr>
          <p:cNvSpPr txBox="1"/>
          <p:nvPr/>
        </p:nvSpPr>
        <p:spPr>
          <a:xfrm>
            <a:off x="5050465" y="1562986"/>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0 </a:t>
            </a:r>
            <a:r>
              <a:rPr lang="en-US" sz="3200" dirty="0" err="1">
                <a:solidFill>
                  <a:srgbClr val="002060"/>
                </a:solidFill>
              </a:rPr>
              <a:t>cộng</a:t>
            </a:r>
            <a:r>
              <a:rPr lang="en-US" sz="3200" dirty="0">
                <a:solidFill>
                  <a:srgbClr val="002060"/>
                </a:solidFill>
              </a:rPr>
              <a:t> 5 </a:t>
            </a:r>
            <a:r>
              <a:rPr lang="en-US" sz="3200" dirty="0" err="1">
                <a:solidFill>
                  <a:srgbClr val="002060"/>
                </a:solidFill>
              </a:rPr>
              <a:t>bằng</a:t>
            </a:r>
            <a:r>
              <a:rPr lang="en-US" sz="3200" dirty="0">
                <a:solidFill>
                  <a:srgbClr val="002060"/>
                </a:solidFill>
              </a:rPr>
              <a:t> 5, </a:t>
            </a:r>
            <a:r>
              <a:rPr lang="en-US" sz="3200" dirty="0" err="1">
                <a:solidFill>
                  <a:srgbClr val="002060"/>
                </a:solidFill>
              </a:rPr>
              <a:t>viết</a:t>
            </a:r>
            <a:r>
              <a:rPr lang="en-US" sz="3200" dirty="0">
                <a:solidFill>
                  <a:srgbClr val="002060"/>
                </a:solidFill>
              </a:rPr>
              <a:t> 5</a:t>
            </a:r>
          </a:p>
        </p:txBody>
      </p:sp>
      <p:sp>
        <p:nvSpPr>
          <p:cNvPr id="13" name="TextBox 12">
            <a:extLst>
              <a:ext uri="{FF2B5EF4-FFF2-40B4-BE49-F238E27FC236}">
                <a16:creationId xmlns:a16="http://schemas.microsoft.com/office/drawing/2014/main" id="{511167ED-F23F-7823-D6A2-9C6F06D2711B}"/>
              </a:ext>
            </a:extLst>
          </p:cNvPr>
          <p:cNvSpPr txBox="1"/>
          <p:nvPr/>
        </p:nvSpPr>
        <p:spPr>
          <a:xfrm>
            <a:off x="4136066" y="3094075"/>
            <a:ext cx="372139"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5</a:t>
            </a:r>
          </a:p>
        </p:txBody>
      </p:sp>
      <p:sp>
        <p:nvSpPr>
          <p:cNvPr id="14" name="TextBox 13">
            <a:extLst>
              <a:ext uri="{FF2B5EF4-FFF2-40B4-BE49-F238E27FC236}">
                <a16:creationId xmlns:a16="http://schemas.microsoft.com/office/drawing/2014/main" id="{D8D2A175-7F5D-AD22-DE3A-B6056C786391}"/>
              </a:ext>
            </a:extLst>
          </p:cNvPr>
          <p:cNvSpPr txBox="1"/>
          <p:nvPr/>
        </p:nvSpPr>
        <p:spPr>
          <a:xfrm>
            <a:off x="5092995" y="2222205"/>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1 </a:t>
            </a:r>
            <a:r>
              <a:rPr lang="en-US" sz="3200" dirty="0" err="1">
                <a:solidFill>
                  <a:srgbClr val="002060"/>
                </a:solidFill>
              </a:rPr>
              <a:t>cộng</a:t>
            </a:r>
            <a:r>
              <a:rPr lang="en-US" sz="3200" dirty="0">
                <a:solidFill>
                  <a:srgbClr val="002060"/>
                </a:solidFill>
              </a:rPr>
              <a:t> 6 </a:t>
            </a:r>
            <a:r>
              <a:rPr lang="en-US" sz="3200" dirty="0" err="1">
                <a:solidFill>
                  <a:srgbClr val="002060"/>
                </a:solidFill>
              </a:rPr>
              <a:t>bằng</a:t>
            </a:r>
            <a:r>
              <a:rPr lang="en-US" sz="3200" dirty="0">
                <a:solidFill>
                  <a:srgbClr val="002060"/>
                </a:solidFill>
              </a:rPr>
              <a:t> 7, </a:t>
            </a:r>
            <a:r>
              <a:rPr lang="en-US" sz="3200" dirty="0" err="1">
                <a:solidFill>
                  <a:srgbClr val="002060"/>
                </a:solidFill>
              </a:rPr>
              <a:t>viết</a:t>
            </a:r>
            <a:r>
              <a:rPr lang="en-US" sz="3200" dirty="0">
                <a:solidFill>
                  <a:srgbClr val="002060"/>
                </a:solidFill>
              </a:rPr>
              <a:t> 7</a:t>
            </a:r>
          </a:p>
        </p:txBody>
      </p:sp>
      <p:sp>
        <p:nvSpPr>
          <p:cNvPr id="17" name="TextBox 16">
            <a:extLst>
              <a:ext uri="{FF2B5EF4-FFF2-40B4-BE49-F238E27FC236}">
                <a16:creationId xmlns:a16="http://schemas.microsoft.com/office/drawing/2014/main" id="{D988D455-9260-2638-23D6-D94C7FBEEABE}"/>
              </a:ext>
            </a:extLst>
          </p:cNvPr>
          <p:cNvSpPr txBox="1"/>
          <p:nvPr/>
        </p:nvSpPr>
        <p:spPr>
          <a:xfrm>
            <a:off x="3848987" y="3094075"/>
            <a:ext cx="372139"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7</a:t>
            </a:r>
          </a:p>
        </p:txBody>
      </p:sp>
      <p:sp>
        <p:nvSpPr>
          <p:cNvPr id="18" name="TextBox 17">
            <a:extLst>
              <a:ext uri="{FF2B5EF4-FFF2-40B4-BE49-F238E27FC236}">
                <a16:creationId xmlns:a16="http://schemas.microsoft.com/office/drawing/2014/main" id="{C52EE7F4-6AA1-D641-D23C-EC7C5B373FFF}"/>
              </a:ext>
            </a:extLst>
          </p:cNvPr>
          <p:cNvSpPr txBox="1"/>
          <p:nvPr/>
        </p:nvSpPr>
        <p:spPr>
          <a:xfrm>
            <a:off x="5103628" y="2913321"/>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5 </a:t>
            </a:r>
            <a:r>
              <a:rPr lang="en-US" sz="3200" dirty="0" err="1">
                <a:solidFill>
                  <a:srgbClr val="002060"/>
                </a:solidFill>
              </a:rPr>
              <a:t>cộng</a:t>
            </a:r>
            <a:r>
              <a:rPr lang="en-US" sz="3200" dirty="0">
                <a:solidFill>
                  <a:srgbClr val="002060"/>
                </a:solidFill>
              </a:rPr>
              <a:t> 3 </a:t>
            </a:r>
            <a:r>
              <a:rPr lang="en-US" sz="3200" dirty="0" err="1">
                <a:solidFill>
                  <a:srgbClr val="002060"/>
                </a:solidFill>
              </a:rPr>
              <a:t>bằng</a:t>
            </a:r>
            <a:r>
              <a:rPr lang="en-US" sz="3200" dirty="0">
                <a:solidFill>
                  <a:srgbClr val="002060"/>
                </a:solidFill>
              </a:rPr>
              <a:t> 8, </a:t>
            </a:r>
            <a:r>
              <a:rPr lang="en-US" sz="3200" dirty="0" err="1">
                <a:solidFill>
                  <a:srgbClr val="002060"/>
                </a:solidFill>
              </a:rPr>
              <a:t>viết</a:t>
            </a:r>
            <a:r>
              <a:rPr lang="en-US" sz="3200" dirty="0">
                <a:solidFill>
                  <a:srgbClr val="002060"/>
                </a:solidFill>
              </a:rPr>
              <a:t> 8</a:t>
            </a:r>
          </a:p>
        </p:txBody>
      </p:sp>
      <p:sp>
        <p:nvSpPr>
          <p:cNvPr id="19" name="TextBox 18">
            <a:extLst>
              <a:ext uri="{FF2B5EF4-FFF2-40B4-BE49-F238E27FC236}">
                <a16:creationId xmlns:a16="http://schemas.microsoft.com/office/drawing/2014/main" id="{923608A0-F8EB-82C7-08E7-AA87D882DDA8}"/>
              </a:ext>
            </a:extLst>
          </p:cNvPr>
          <p:cNvSpPr txBox="1"/>
          <p:nvPr/>
        </p:nvSpPr>
        <p:spPr>
          <a:xfrm>
            <a:off x="3593806" y="3083443"/>
            <a:ext cx="372139"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8</a:t>
            </a:r>
          </a:p>
        </p:txBody>
      </p:sp>
      <p:sp>
        <p:nvSpPr>
          <p:cNvPr id="20" name="TextBox 19">
            <a:extLst>
              <a:ext uri="{FF2B5EF4-FFF2-40B4-BE49-F238E27FC236}">
                <a16:creationId xmlns:a16="http://schemas.microsoft.com/office/drawing/2014/main" id="{43F9AED8-2B83-EB98-F0D8-FCAEF9A5C009}"/>
              </a:ext>
            </a:extLst>
          </p:cNvPr>
          <p:cNvSpPr txBox="1"/>
          <p:nvPr/>
        </p:nvSpPr>
        <p:spPr>
          <a:xfrm>
            <a:off x="5146158" y="3583172"/>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0 </a:t>
            </a:r>
            <a:r>
              <a:rPr lang="en-US" sz="3200" dirty="0" err="1">
                <a:solidFill>
                  <a:srgbClr val="002060"/>
                </a:solidFill>
              </a:rPr>
              <a:t>cộng</a:t>
            </a:r>
            <a:r>
              <a:rPr lang="en-US" sz="3200" dirty="0">
                <a:solidFill>
                  <a:srgbClr val="002060"/>
                </a:solidFill>
              </a:rPr>
              <a:t> 0 </a:t>
            </a:r>
            <a:r>
              <a:rPr lang="en-US" sz="3200" dirty="0" err="1">
                <a:solidFill>
                  <a:srgbClr val="002060"/>
                </a:solidFill>
              </a:rPr>
              <a:t>bằng</a:t>
            </a:r>
            <a:r>
              <a:rPr lang="en-US" sz="3200" dirty="0">
                <a:solidFill>
                  <a:srgbClr val="002060"/>
                </a:solidFill>
              </a:rPr>
              <a:t> 0, </a:t>
            </a:r>
            <a:r>
              <a:rPr lang="en-US" sz="3200" dirty="0" err="1">
                <a:solidFill>
                  <a:srgbClr val="002060"/>
                </a:solidFill>
              </a:rPr>
              <a:t>viết</a:t>
            </a:r>
            <a:r>
              <a:rPr lang="en-US" sz="3200" dirty="0">
                <a:solidFill>
                  <a:srgbClr val="002060"/>
                </a:solidFill>
              </a:rPr>
              <a:t> 0</a:t>
            </a:r>
          </a:p>
        </p:txBody>
      </p:sp>
      <p:sp>
        <p:nvSpPr>
          <p:cNvPr id="23" name="TextBox 22">
            <a:extLst>
              <a:ext uri="{FF2B5EF4-FFF2-40B4-BE49-F238E27FC236}">
                <a16:creationId xmlns:a16="http://schemas.microsoft.com/office/drawing/2014/main" id="{F3179D07-2AAB-C941-6CCF-49706868F640}"/>
              </a:ext>
            </a:extLst>
          </p:cNvPr>
          <p:cNvSpPr txBox="1"/>
          <p:nvPr/>
        </p:nvSpPr>
        <p:spPr>
          <a:xfrm>
            <a:off x="3221666" y="3094074"/>
            <a:ext cx="404036"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0</a:t>
            </a:r>
          </a:p>
        </p:txBody>
      </p:sp>
      <p:sp>
        <p:nvSpPr>
          <p:cNvPr id="27" name="TextBox 26">
            <a:extLst>
              <a:ext uri="{FF2B5EF4-FFF2-40B4-BE49-F238E27FC236}">
                <a16:creationId xmlns:a16="http://schemas.microsoft.com/office/drawing/2014/main" id="{4C215D5F-778D-B9D6-925D-A187EB3B1501}"/>
              </a:ext>
            </a:extLst>
          </p:cNvPr>
          <p:cNvSpPr txBox="1"/>
          <p:nvPr/>
        </p:nvSpPr>
        <p:spPr>
          <a:xfrm>
            <a:off x="5124893" y="4284920"/>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8 </a:t>
            </a:r>
            <a:r>
              <a:rPr lang="en-US" sz="3200" dirty="0" err="1">
                <a:solidFill>
                  <a:srgbClr val="002060"/>
                </a:solidFill>
              </a:rPr>
              <a:t>cộng</a:t>
            </a:r>
            <a:r>
              <a:rPr lang="en-US" sz="3200" dirty="0">
                <a:solidFill>
                  <a:srgbClr val="002060"/>
                </a:solidFill>
              </a:rPr>
              <a:t> 1 </a:t>
            </a:r>
            <a:r>
              <a:rPr lang="en-US" sz="3200" dirty="0" err="1">
                <a:solidFill>
                  <a:srgbClr val="002060"/>
                </a:solidFill>
              </a:rPr>
              <a:t>bằng</a:t>
            </a:r>
            <a:r>
              <a:rPr lang="en-US" sz="3200" dirty="0">
                <a:solidFill>
                  <a:srgbClr val="002060"/>
                </a:solidFill>
              </a:rPr>
              <a:t> 9, </a:t>
            </a:r>
            <a:r>
              <a:rPr lang="en-US" sz="3200" dirty="0" err="1">
                <a:solidFill>
                  <a:srgbClr val="002060"/>
                </a:solidFill>
              </a:rPr>
              <a:t>viết</a:t>
            </a:r>
            <a:r>
              <a:rPr lang="en-US" sz="3200" dirty="0">
                <a:solidFill>
                  <a:srgbClr val="002060"/>
                </a:solidFill>
              </a:rPr>
              <a:t> 9</a:t>
            </a:r>
          </a:p>
        </p:txBody>
      </p:sp>
      <p:sp>
        <p:nvSpPr>
          <p:cNvPr id="28" name="TextBox 27">
            <a:extLst>
              <a:ext uri="{FF2B5EF4-FFF2-40B4-BE49-F238E27FC236}">
                <a16:creationId xmlns:a16="http://schemas.microsoft.com/office/drawing/2014/main" id="{93DC7EEF-9F51-7EB9-DE87-B204FB2D7E61}"/>
              </a:ext>
            </a:extLst>
          </p:cNvPr>
          <p:cNvSpPr txBox="1"/>
          <p:nvPr/>
        </p:nvSpPr>
        <p:spPr>
          <a:xfrm>
            <a:off x="2934587" y="3094074"/>
            <a:ext cx="404036"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9</a:t>
            </a:r>
          </a:p>
        </p:txBody>
      </p:sp>
      <p:sp>
        <p:nvSpPr>
          <p:cNvPr id="29" name="TextBox 28">
            <a:extLst>
              <a:ext uri="{FF2B5EF4-FFF2-40B4-BE49-F238E27FC236}">
                <a16:creationId xmlns:a16="http://schemas.microsoft.com/office/drawing/2014/main" id="{98B37143-309F-4E55-E565-FF3E20C5267B}"/>
              </a:ext>
            </a:extLst>
          </p:cNvPr>
          <p:cNvSpPr txBox="1"/>
          <p:nvPr/>
        </p:nvSpPr>
        <p:spPr>
          <a:xfrm>
            <a:off x="5167423" y="4965404"/>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1 </a:t>
            </a:r>
            <a:r>
              <a:rPr lang="en-US" sz="3200" dirty="0" err="1">
                <a:solidFill>
                  <a:srgbClr val="002060"/>
                </a:solidFill>
              </a:rPr>
              <a:t>cộng</a:t>
            </a:r>
            <a:r>
              <a:rPr lang="en-US" sz="3200" dirty="0">
                <a:solidFill>
                  <a:srgbClr val="002060"/>
                </a:solidFill>
              </a:rPr>
              <a:t> 2 </a:t>
            </a:r>
            <a:r>
              <a:rPr lang="en-US" sz="3200" dirty="0" err="1">
                <a:solidFill>
                  <a:srgbClr val="002060"/>
                </a:solidFill>
              </a:rPr>
              <a:t>bằng</a:t>
            </a:r>
            <a:r>
              <a:rPr lang="en-US" sz="3200" dirty="0">
                <a:solidFill>
                  <a:srgbClr val="002060"/>
                </a:solidFill>
              </a:rPr>
              <a:t> 3, </a:t>
            </a:r>
            <a:r>
              <a:rPr lang="en-US" sz="3200" dirty="0" err="1">
                <a:solidFill>
                  <a:srgbClr val="002060"/>
                </a:solidFill>
              </a:rPr>
              <a:t>viết</a:t>
            </a:r>
            <a:r>
              <a:rPr lang="en-US" sz="3200" dirty="0">
                <a:solidFill>
                  <a:srgbClr val="002060"/>
                </a:solidFill>
              </a:rPr>
              <a:t> 3</a:t>
            </a:r>
          </a:p>
        </p:txBody>
      </p:sp>
      <p:sp>
        <p:nvSpPr>
          <p:cNvPr id="30" name="TextBox 29">
            <a:extLst>
              <a:ext uri="{FF2B5EF4-FFF2-40B4-BE49-F238E27FC236}">
                <a16:creationId xmlns:a16="http://schemas.microsoft.com/office/drawing/2014/main" id="{60AFFA0A-617F-C61C-C536-FAC57A76B157}"/>
              </a:ext>
            </a:extLst>
          </p:cNvPr>
          <p:cNvSpPr txBox="1"/>
          <p:nvPr/>
        </p:nvSpPr>
        <p:spPr>
          <a:xfrm>
            <a:off x="2668773" y="3094074"/>
            <a:ext cx="404036"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3</a:t>
            </a:r>
          </a:p>
        </p:txBody>
      </p:sp>
      <p:pic>
        <p:nvPicPr>
          <p:cNvPr id="32" name="Picture 31">
            <a:extLst>
              <a:ext uri="{FF2B5EF4-FFF2-40B4-BE49-F238E27FC236}">
                <a16:creationId xmlns:a16="http://schemas.microsoft.com/office/drawing/2014/main" id="{BDC8EA31-92E9-94A9-FC70-F115F11F8262}"/>
              </a:ext>
            </a:extLst>
          </p:cNvPr>
          <p:cNvPicPr>
            <a:picLocks noChangeAspect="1"/>
          </p:cNvPicPr>
          <p:nvPr/>
        </p:nvPicPr>
        <p:blipFill>
          <a:blip r:embed="rId7"/>
          <a:stretch>
            <a:fillRect/>
          </a:stretch>
        </p:blipFill>
        <p:spPr>
          <a:xfrm>
            <a:off x="3726933" y="5755536"/>
            <a:ext cx="5587188" cy="708235"/>
          </a:xfrm>
          <a:prstGeom prst="rect">
            <a:avLst/>
          </a:prstGeom>
        </p:spPr>
      </p:pic>
      <p:sp>
        <p:nvSpPr>
          <p:cNvPr id="34" name="TextBox 33">
            <a:extLst>
              <a:ext uri="{FF2B5EF4-FFF2-40B4-BE49-F238E27FC236}">
                <a16:creationId xmlns:a16="http://schemas.microsoft.com/office/drawing/2014/main" id="{0EE8E6B5-67C0-19A5-F578-4E6969DD3CA5}"/>
              </a:ext>
            </a:extLst>
          </p:cNvPr>
          <p:cNvSpPr txBox="1"/>
          <p:nvPr/>
        </p:nvSpPr>
        <p:spPr>
          <a:xfrm>
            <a:off x="701749" y="1063256"/>
            <a:ext cx="988828" cy="584775"/>
          </a:xfrm>
          <a:prstGeom prst="rect">
            <a:avLst/>
          </a:prstGeom>
          <a:noFill/>
        </p:spPr>
        <p:txBody>
          <a:bodyPr wrap="square" rtlCol="0">
            <a:spAutoFit/>
          </a:bodyPr>
          <a:lstStyle/>
          <a:p>
            <a:r>
              <a:rPr lang="en-US" sz="3200" dirty="0">
                <a:solidFill>
                  <a:srgbClr val="002060"/>
                </a:solidFill>
              </a:rPr>
              <a:t>a)</a:t>
            </a:r>
          </a:p>
        </p:txBody>
      </p:sp>
    </p:spTree>
    <p:extLst>
      <p:ext uri="{BB962C8B-B14F-4D97-AF65-F5344CB8AC3E}">
        <p14:creationId xmlns:p14="http://schemas.microsoft.com/office/powerpoint/2010/main" val="659526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wipe(down)">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wipe(down)">
                                      <p:cBhvr>
                                        <p:cTn id="42" dur="500"/>
                                        <p:tgtEl>
                                          <p:spTgt spid="1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wipe(down)">
                                      <p:cBhvr>
                                        <p:cTn id="47" dur="500"/>
                                        <p:tgtEl>
                                          <p:spTgt spid="1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wipe(down)">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wipe(down)">
                                      <p:cBhvr>
                                        <p:cTn id="57" dur="500"/>
                                        <p:tgtEl>
                                          <p:spTgt spid="2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wipe(down)">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8">
                                            <p:txEl>
                                              <p:pRg st="0" end="0"/>
                                            </p:txEl>
                                          </p:spTgt>
                                        </p:tgtEl>
                                        <p:attrNameLst>
                                          <p:attrName>style.visibility</p:attrName>
                                        </p:attrNameLst>
                                      </p:cBhvr>
                                      <p:to>
                                        <p:strVal val="visible"/>
                                      </p:to>
                                    </p:set>
                                    <p:animEffect transition="in" filter="wipe(down)">
                                      <p:cBhvr>
                                        <p:cTn id="67" dur="500"/>
                                        <p:tgtEl>
                                          <p:spTgt spid="2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9">
                                            <p:txEl>
                                              <p:pRg st="0" end="0"/>
                                            </p:txEl>
                                          </p:spTgt>
                                        </p:tgtEl>
                                        <p:attrNameLst>
                                          <p:attrName>style.visibility</p:attrName>
                                        </p:attrNameLst>
                                      </p:cBhvr>
                                      <p:to>
                                        <p:strVal val="visible"/>
                                      </p:to>
                                    </p:set>
                                    <p:animEffect transition="in" filter="wipe(down)">
                                      <p:cBhvr>
                                        <p:cTn id="72" dur="500"/>
                                        <p:tgtEl>
                                          <p:spTgt spid="2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0">
                                            <p:txEl>
                                              <p:pRg st="0" end="0"/>
                                            </p:txEl>
                                          </p:spTgt>
                                        </p:tgtEl>
                                        <p:attrNameLst>
                                          <p:attrName>style.visibility</p:attrName>
                                        </p:attrNameLst>
                                      </p:cBhvr>
                                      <p:to>
                                        <p:strVal val="visible"/>
                                      </p:to>
                                    </p:set>
                                    <p:animEffect transition="in" filter="wipe(down)">
                                      <p:cBhvr>
                                        <p:cTn id="77" dur="500"/>
                                        <p:tgtEl>
                                          <p:spTgt spid="3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arn(inVertical)">
                                      <p:cBhvr>
                                        <p:cTn id="8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D01FC1-5276-5241-FA46-7988F4F33757}"/>
              </a:ext>
            </a:extLst>
          </p:cNvPr>
          <p:cNvSpPr/>
          <p:nvPr/>
        </p:nvSpPr>
        <p:spPr>
          <a:xfrm>
            <a:off x="542260" y="350873"/>
            <a:ext cx="11121656" cy="62625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16" name="Picture 4" descr="Không có mô tả.">
            <a:extLst>
              <a:ext uri="{FF2B5EF4-FFF2-40B4-BE49-F238E27FC236}">
                <a16:creationId xmlns:a16="http://schemas.microsoft.com/office/drawing/2014/main" id="{34169ADE-3E4F-F86A-C7C6-BD16A3B24A50}"/>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0" y="102295"/>
            <a:ext cx="2288434"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1E03D9C-5BFC-8DB6-407D-D5D656B84AC3}"/>
              </a:ext>
            </a:extLst>
          </p:cNvPr>
          <p:cNvGrpSpPr/>
          <p:nvPr/>
        </p:nvGrpSpPr>
        <p:grpSpPr>
          <a:xfrm>
            <a:off x="1446027" y="1892595"/>
            <a:ext cx="3444949" cy="1329070"/>
            <a:chOff x="2254102" y="1733107"/>
            <a:chExt cx="3444949" cy="1329070"/>
          </a:xfrm>
        </p:grpSpPr>
        <p:sp>
          <p:nvSpPr>
            <p:cNvPr id="6" name="TextBox 5">
              <a:extLst>
                <a:ext uri="{FF2B5EF4-FFF2-40B4-BE49-F238E27FC236}">
                  <a16:creationId xmlns:a16="http://schemas.microsoft.com/office/drawing/2014/main" id="{7088C89E-97F8-9061-C5C4-90E2E89BFBB4}"/>
                </a:ext>
              </a:extLst>
            </p:cNvPr>
            <p:cNvSpPr txBox="1"/>
            <p:nvPr/>
          </p:nvSpPr>
          <p:spPr>
            <a:xfrm>
              <a:off x="2679405" y="1733107"/>
              <a:ext cx="301964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327 456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190 835</a:t>
              </a:r>
            </a:p>
          </p:txBody>
        </p:sp>
        <p:sp>
          <p:nvSpPr>
            <p:cNvPr id="7" name="TextBox 6">
              <a:extLst>
                <a:ext uri="{FF2B5EF4-FFF2-40B4-BE49-F238E27FC236}">
                  <a16:creationId xmlns:a16="http://schemas.microsoft.com/office/drawing/2014/main" id="{78AF8AD6-265C-6E01-22E9-D8A538936C4B}"/>
                </a:ext>
              </a:extLst>
            </p:cNvPr>
            <p:cNvSpPr txBox="1"/>
            <p:nvPr/>
          </p:nvSpPr>
          <p:spPr>
            <a:xfrm>
              <a:off x="2254102" y="2009553"/>
              <a:ext cx="4253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a:t>
              </a:r>
            </a:p>
          </p:txBody>
        </p:sp>
        <p:cxnSp>
          <p:nvCxnSpPr>
            <p:cNvPr id="9" name="Straight Connector 8">
              <a:extLst>
                <a:ext uri="{FF2B5EF4-FFF2-40B4-BE49-F238E27FC236}">
                  <a16:creationId xmlns:a16="http://schemas.microsoft.com/office/drawing/2014/main" id="{28AE749F-3795-971D-8C36-41F566C90BFA}"/>
                </a:ext>
              </a:extLst>
            </p:cNvPr>
            <p:cNvCxnSpPr/>
            <p:nvPr/>
          </p:nvCxnSpPr>
          <p:spPr>
            <a:xfrm>
              <a:off x="2721935" y="3062177"/>
              <a:ext cx="1743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BCF805CE-A5A5-9CCE-C1DF-990CD5B23888}"/>
              </a:ext>
            </a:extLst>
          </p:cNvPr>
          <p:cNvSpPr txBox="1"/>
          <p:nvPr/>
        </p:nvSpPr>
        <p:spPr>
          <a:xfrm>
            <a:off x="4518961" y="1562986"/>
            <a:ext cx="6836611"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a:ea typeface="+mn-ea"/>
                <a:cs typeface="+mn-cs"/>
              </a:rPr>
              <a:t>6 </a:t>
            </a:r>
            <a:r>
              <a:rPr kumimoji="0" lang="en-US" sz="2800" b="0" i="0" u="none" strike="noStrike" kern="1200" cap="none" spc="0" normalizeH="0" baseline="0" noProof="0" dirty="0" err="1">
                <a:ln>
                  <a:noFill/>
                </a:ln>
                <a:solidFill>
                  <a:srgbClr val="002060"/>
                </a:solidFill>
                <a:effectLst/>
                <a:uLnTx/>
                <a:uFillTx/>
                <a:latin typeface="Arial"/>
                <a:ea typeface="+mn-ea"/>
                <a:cs typeface="+mn-cs"/>
              </a:rPr>
              <a:t>cộng</a:t>
            </a:r>
            <a:r>
              <a:rPr kumimoji="0" lang="en-US" sz="2800" b="0" i="0" u="none" strike="noStrike" kern="1200" cap="none" spc="0" normalizeH="0" baseline="0" noProof="0" dirty="0">
                <a:ln>
                  <a:noFill/>
                </a:ln>
                <a:solidFill>
                  <a:srgbClr val="002060"/>
                </a:solidFill>
                <a:effectLst/>
                <a:uLnTx/>
                <a:uFillTx/>
                <a:latin typeface="Arial"/>
                <a:ea typeface="+mn-ea"/>
                <a:cs typeface="+mn-cs"/>
              </a:rPr>
              <a:t> 5 </a:t>
            </a:r>
            <a:r>
              <a:rPr kumimoji="0" lang="en-US" sz="2800" b="0" i="0" u="none" strike="noStrike" kern="1200" cap="none" spc="0" normalizeH="0" baseline="0" noProof="0" dirty="0" err="1">
                <a:ln>
                  <a:noFill/>
                </a:ln>
                <a:solidFill>
                  <a:srgbClr val="002060"/>
                </a:solidFill>
                <a:effectLst/>
                <a:uLnTx/>
                <a:uFillTx/>
                <a:latin typeface="Arial"/>
                <a:ea typeface="+mn-ea"/>
                <a:cs typeface="+mn-cs"/>
              </a:rPr>
              <a:t>bằng</a:t>
            </a:r>
            <a:r>
              <a:rPr kumimoji="0" lang="en-US" sz="2800" b="0" i="0" u="none" strike="noStrike" kern="1200" cap="none" spc="0" normalizeH="0" baseline="0" noProof="0" dirty="0">
                <a:ln>
                  <a:noFill/>
                </a:ln>
                <a:solidFill>
                  <a:srgbClr val="002060"/>
                </a:solidFill>
                <a:effectLst/>
                <a:uLnTx/>
                <a:uFillTx/>
                <a:latin typeface="Arial"/>
                <a:ea typeface="+mn-ea"/>
                <a:cs typeface="+mn-cs"/>
              </a:rPr>
              <a:t> 11, </a:t>
            </a:r>
            <a:r>
              <a:rPr kumimoji="0" lang="en-US" sz="2800" b="0" i="0" u="none" strike="noStrike" kern="1200" cap="none" spc="0" normalizeH="0" baseline="0" noProof="0" dirty="0" err="1">
                <a:ln>
                  <a:noFill/>
                </a:ln>
                <a:solidFill>
                  <a:srgbClr val="002060"/>
                </a:solidFill>
                <a:effectLst/>
                <a:uLnTx/>
                <a:uFillTx/>
                <a:latin typeface="Arial"/>
                <a:ea typeface="+mn-ea"/>
                <a:cs typeface="+mn-cs"/>
              </a:rPr>
              <a:t>viết</a:t>
            </a:r>
            <a:r>
              <a:rPr kumimoji="0" lang="en-US" sz="2800" b="0" i="0" u="none" strike="noStrike" kern="1200" cap="none" spc="0" normalizeH="0" baseline="0" noProof="0" dirty="0">
                <a:ln>
                  <a:noFill/>
                </a:ln>
                <a:solidFill>
                  <a:srgbClr val="002060"/>
                </a:solidFill>
                <a:effectLst/>
                <a:uLnTx/>
                <a:uFillTx/>
                <a:latin typeface="Arial"/>
                <a:ea typeface="+mn-ea"/>
                <a:cs typeface="+mn-cs"/>
              </a:rPr>
              <a:t> 1 </a:t>
            </a:r>
            <a:r>
              <a:rPr kumimoji="0" lang="en-US" sz="2800" b="0" i="0" u="none" strike="noStrike" kern="1200" cap="none" spc="0" normalizeH="0" baseline="0" noProof="0" dirty="0" err="1">
                <a:ln>
                  <a:noFill/>
                </a:ln>
                <a:solidFill>
                  <a:srgbClr val="002060"/>
                </a:solidFill>
                <a:effectLst/>
                <a:uLnTx/>
                <a:uFillTx/>
                <a:latin typeface="Arial"/>
                <a:ea typeface="+mn-ea"/>
                <a:cs typeface="+mn-cs"/>
              </a:rPr>
              <a:t>nhớ</a:t>
            </a:r>
            <a:r>
              <a:rPr kumimoji="0" lang="en-US" sz="2800" b="0" i="0" u="none" strike="noStrike" kern="1200" cap="none" spc="0" normalizeH="0" noProof="0" dirty="0">
                <a:ln>
                  <a:noFill/>
                </a:ln>
                <a:solidFill>
                  <a:srgbClr val="002060"/>
                </a:solidFill>
                <a:effectLst/>
                <a:uLnTx/>
                <a:uFillTx/>
                <a:latin typeface="Arial"/>
                <a:ea typeface="+mn-ea"/>
                <a:cs typeface="+mn-cs"/>
              </a:rPr>
              <a:t> 1</a:t>
            </a: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p:txBody>
      </p:sp>
      <p:sp>
        <p:nvSpPr>
          <p:cNvPr id="13" name="TextBox 12">
            <a:extLst>
              <a:ext uri="{FF2B5EF4-FFF2-40B4-BE49-F238E27FC236}">
                <a16:creationId xmlns:a16="http://schemas.microsoft.com/office/drawing/2014/main" id="{511167ED-F23F-7823-D6A2-9C6F06D2711B}"/>
              </a:ext>
            </a:extLst>
          </p:cNvPr>
          <p:cNvSpPr txBox="1"/>
          <p:nvPr/>
        </p:nvSpPr>
        <p:spPr>
          <a:xfrm>
            <a:off x="3327991" y="3253563"/>
            <a:ext cx="3721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a:t>
            </a:r>
          </a:p>
        </p:txBody>
      </p:sp>
      <p:sp>
        <p:nvSpPr>
          <p:cNvPr id="14" name="TextBox 13">
            <a:extLst>
              <a:ext uri="{FF2B5EF4-FFF2-40B4-BE49-F238E27FC236}">
                <a16:creationId xmlns:a16="http://schemas.microsoft.com/office/drawing/2014/main" id="{D8D2A175-7F5D-AD22-DE3A-B6056C786391}"/>
              </a:ext>
            </a:extLst>
          </p:cNvPr>
          <p:cNvSpPr txBox="1"/>
          <p:nvPr/>
        </p:nvSpPr>
        <p:spPr>
          <a:xfrm>
            <a:off x="4550735" y="2222205"/>
            <a:ext cx="6974958"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5 </a:t>
            </a:r>
            <a:r>
              <a:rPr lang="en-US" sz="2800" dirty="0" err="1">
                <a:solidFill>
                  <a:srgbClr val="002060"/>
                </a:solidFill>
              </a:rPr>
              <a:t>thêm</a:t>
            </a:r>
            <a:r>
              <a:rPr lang="en-US" sz="2800" dirty="0">
                <a:solidFill>
                  <a:srgbClr val="002060"/>
                </a:solidFill>
              </a:rPr>
              <a:t> 1 </a:t>
            </a:r>
            <a:r>
              <a:rPr lang="en-US" sz="2800" dirty="0" err="1">
                <a:solidFill>
                  <a:srgbClr val="002060"/>
                </a:solidFill>
              </a:rPr>
              <a:t>bằng</a:t>
            </a:r>
            <a:r>
              <a:rPr lang="en-US" sz="2800" dirty="0">
                <a:solidFill>
                  <a:srgbClr val="002060"/>
                </a:solidFill>
              </a:rPr>
              <a:t> 6; 6 </a:t>
            </a:r>
            <a:r>
              <a:rPr lang="en-US" sz="2800" dirty="0" err="1">
                <a:solidFill>
                  <a:srgbClr val="002060"/>
                </a:solidFill>
              </a:rPr>
              <a:t>cộng</a:t>
            </a:r>
            <a:r>
              <a:rPr lang="en-US" sz="2800" dirty="0">
                <a:solidFill>
                  <a:srgbClr val="002060"/>
                </a:solidFill>
              </a:rPr>
              <a:t> 3 </a:t>
            </a:r>
            <a:r>
              <a:rPr lang="en-US" sz="2800" dirty="0" err="1">
                <a:solidFill>
                  <a:srgbClr val="002060"/>
                </a:solidFill>
              </a:rPr>
              <a:t>bằng</a:t>
            </a:r>
            <a:r>
              <a:rPr lang="en-US" sz="2800" dirty="0">
                <a:solidFill>
                  <a:srgbClr val="002060"/>
                </a:solidFill>
              </a:rPr>
              <a:t> 9, </a:t>
            </a:r>
            <a:r>
              <a:rPr lang="en-US" sz="2800" dirty="0" err="1">
                <a:solidFill>
                  <a:srgbClr val="002060"/>
                </a:solidFill>
              </a:rPr>
              <a:t>viết</a:t>
            </a:r>
            <a:r>
              <a:rPr lang="en-US" sz="2800" dirty="0">
                <a:solidFill>
                  <a:srgbClr val="002060"/>
                </a:solidFill>
              </a:rPr>
              <a:t> 9. </a:t>
            </a:r>
          </a:p>
        </p:txBody>
      </p:sp>
      <p:sp>
        <p:nvSpPr>
          <p:cNvPr id="17" name="TextBox 16">
            <a:extLst>
              <a:ext uri="{FF2B5EF4-FFF2-40B4-BE49-F238E27FC236}">
                <a16:creationId xmlns:a16="http://schemas.microsoft.com/office/drawing/2014/main" id="{D988D455-9260-2638-23D6-D94C7FBEEABE}"/>
              </a:ext>
            </a:extLst>
          </p:cNvPr>
          <p:cNvSpPr txBox="1"/>
          <p:nvPr/>
        </p:nvSpPr>
        <p:spPr>
          <a:xfrm>
            <a:off x="3040912" y="3253563"/>
            <a:ext cx="3721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9</a:t>
            </a:r>
          </a:p>
        </p:txBody>
      </p:sp>
      <p:sp>
        <p:nvSpPr>
          <p:cNvPr id="18" name="TextBox 17">
            <a:extLst>
              <a:ext uri="{FF2B5EF4-FFF2-40B4-BE49-F238E27FC236}">
                <a16:creationId xmlns:a16="http://schemas.microsoft.com/office/drawing/2014/main" id="{C52EE7F4-6AA1-D641-D23C-EC7C5B373FFF}"/>
              </a:ext>
            </a:extLst>
          </p:cNvPr>
          <p:cNvSpPr txBox="1"/>
          <p:nvPr/>
        </p:nvSpPr>
        <p:spPr>
          <a:xfrm>
            <a:off x="4593266" y="2934586"/>
            <a:ext cx="5699051"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4 </a:t>
            </a:r>
            <a:r>
              <a:rPr lang="en-US" sz="2800" dirty="0" err="1">
                <a:solidFill>
                  <a:srgbClr val="002060"/>
                </a:solidFill>
              </a:rPr>
              <a:t>cộng</a:t>
            </a:r>
            <a:r>
              <a:rPr lang="en-US" sz="2800" dirty="0">
                <a:solidFill>
                  <a:srgbClr val="002060"/>
                </a:solidFill>
              </a:rPr>
              <a:t> 8 </a:t>
            </a:r>
            <a:r>
              <a:rPr lang="en-US" sz="2800" dirty="0" err="1">
                <a:solidFill>
                  <a:srgbClr val="002060"/>
                </a:solidFill>
              </a:rPr>
              <a:t>bằng</a:t>
            </a:r>
            <a:r>
              <a:rPr lang="en-US" sz="2800" dirty="0">
                <a:solidFill>
                  <a:srgbClr val="002060"/>
                </a:solidFill>
              </a:rPr>
              <a:t> 12, </a:t>
            </a:r>
            <a:r>
              <a:rPr lang="en-US" sz="2800" dirty="0" err="1">
                <a:solidFill>
                  <a:srgbClr val="002060"/>
                </a:solidFill>
              </a:rPr>
              <a:t>viết</a:t>
            </a:r>
            <a:r>
              <a:rPr lang="en-US" sz="2800" dirty="0">
                <a:solidFill>
                  <a:srgbClr val="002060"/>
                </a:solidFill>
              </a:rPr>
              <a:t> 2 </a:t>
            </a:r>
            <a:r>
              <a:rPr lang="en-US" sz="2800" dirty="0" err="1">
                <a:solidFill>
                  <a:srgbClr val="002060"/>
                </a:solidFill>
              </a:rPr>
              <a:t>nhớ</a:t>
            </a:r>
            <a:r>
              <a:rPr lang="en-US" sz="2800" dirty="0">
                <a:solidFill>
                  <a:srgbClr val="002060"/>
                </a:solidFill>
              </a:rPr>
              <a:t> 1.</a:t>
            </a: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p:txBody>
      </p:sp>
      <p:sp>
        <p:nvSpPr>
          <p:cNvPr id="19" name="TextBox 18">
            <a:extLst>
              <a:ext uri="{FF2B5EF4-FFF2-40B4-BE49-F238E27FC236}">
                <a16:creationId xmlns:a16="http://schemas.microsoft.com/office/drawing/2014/main" id="{923608A0-F8EB-82C7-08E7-AA87D882DDA8}"/>
              </a:ext>
            </a:extLst>
          </p:cNvPr>
          <p:cNvSpPr txBox="1"/>
          <p:nvPr/>
        </p:nvSpPr>
        <p:spPr>
          <a:xfrm>
            <a:off x="2785731" y="3242931"/>
            <a:ext cx="3721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a:t>
            </a:r>
          </a:p>
        </p:txBody>
      </p:sp>
      <p:sp>
        <p:nvSpPr>
          <p:cNvPr id="20" name="TextBox 19">
            <a:extLst>
              <a:ext uri="{FF2B5EF4-FFF2-40B4-BE49-F238E27FC236}">
                <a16:creationId xmlns:a16="http://schemas.microsoft.com/office/drawing/2014/main" id="{43F9AED8-2B83-EB98-F0D8-FCAEF9A5C009}"/>
              </a:ext>
            </a:extLst>
          </p:cNvPr>
          <p:cNvSpPr txBox="1"/>
          <p:nvPr/>
        </p:nvSpPr>
        <p:spPr>
          <a:xfrm>
            <a:off x="4635795" y="3604437"/>
            <a:ext cx="7113181"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7 </a:t>
            </a:r>
            <a:r>
              <a:rPr lang="en-US" sz="2800" dirty="0" err="1">
                <a:solidFill>
                  <a:srgbClr val="002060"/>
                </a:solidFill>
              </a:rPr>
              <a:t>thêm</a:t>
            </a:r>
            <a:r>
              <a:rPr lang="en-US" sz="2800" dirty="0">
                <a:solidFill>
                  <a:srgbClr val="002060"/>
                </a:solidFill>
              </a:rPr>
              <a:t> 1 </a:t>
            </a:r>
            <a:r>
              <a:rPr lang="en-US" sz="2800" dirty="0" err="1">
                <a:solidFill>
                  <a:srgbClr val="002060"/>
                </a:solidFill>
              </a:rPr>
              <a:t>bằng</a:t>
            </a:r>
            <a:r>
              <a:rPr lang="en-US" sz="2800" dirty="0">
                <a:solidFill>
                  <a:srgbClr val="002060"/>
                </a:solidFill>
              </a:rPr>
              <a:t> 8; 8 </a:t>
            </a:r>
            <a:r>
              <a:rPr lang="en-US" sz="2800" dirty="0" err="1">
                <a:solidFill>
                  <a:srgbClr val="002060"/>
                </a:solidFill>
              </a:rPr>
              <a:t>cộng</a:t>
            </a:r>
            <a:r>
              <a:rPr lang="en-US" sz="2800" dirty="0">
                <a:solidFill>
                  <a:srgbClr val="002060"/>
                </a:solidFill>
              </a:rPr>
              <a:t> 0 </a:t>
            </a:r>
            <a:r>
              <a:rPr lang="en-US" sz="2800" dirty="0" err="1">
                <a:solidFill>
                  <a:srgbClr val="002060"/>
                </a:solidFill>
              </a:rPr>
              <a:t>bằng</a:t>
            </a:r>
            <a:r>
              <a:rPr lang="en-US" sz="2800" dirty="0">
                <a:solidFill>
                  <a:srgbClr val="002060"/>
                </a:solidFill>
              </a:rPr>
              <a:t> 8, </a:t>
            </a:r>
            <a:r>
              <a:rPr lang="en-US" sz="2800" dirty="0" err="1">
                <a:solidFill>
                  <a:srgbClr val="002060"/>
                </a:solidFill>
              </a:rPr>
              <a:t>viết</a:t>
            </a:r>
            <a:r>
              <a:rPr lang="en-US" sz="2800" dirty="0">
                <a:solidFill>
                  <a:srgbClr val="002060"/>
                </a:solidFill>
              </a:rPr>
              <a:t> 8 </a:t>
            </a: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p:txBody>
      </p:sp>
      <p:sp>
        <p:nvSpPr>
          <p:cNvPr id="23" name="TextBox 22">
            <a:extLst>
              <a:ext uri="{FF2B5EF4-FFF2-40B4-BE49-F238E27FC236}">
                <a16:creationId xmlns:a16="http://schemas.microsoft.com/office/drawing/2014/main" id="{F3179D07-2AAB-C941-6CCF-49706868F640}"/>
              </a:ext>
            </a:extLst>
          </p:cNvPr>
          <p:cNvSpPr txBox="1"/>
          <p:nvPr/>
        </p:nvSpPr>
        <p:spPr>
          <a:xfrm>
            <a:off x="2413591" y="3253562"/>
            <a:ext cx="4040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8</a:t>
            </a:r>
          </a:p>
        </p:txBody>
      </p:sp>
      <p:sp>
        <p:nvSpPr>
          <p:cNvPr id="27" name="TextBox 26">
            <a:extLst>
              <a:ext uri="{FF2B5EF4-FFF2-40B4-BE49-F238E27FC236}">
                <a16:creationId xmlns:a16="http://schemas.microsoft.com/office/drawing/2014/main" id="{4C215D5F-778D-B9D6-925D-A187EB3B1501}"/>
              </a:ext>
            </a:extLst>
          </p:cNvPr>
          <p:cNvSpPr txBox="1"/>
          <p:nvPr/>
        </p:nvSpPr>
        <p:spPr>
          <a:xfrm>
            <a:off x="4614531" y="4306185"/>
            <a:ext cx="5699051"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2 </a:t>
            </a:r>
            <a:r>
              <a:rPr lang="en-US" sz="2800" dirty="0" err="1">
                <a:solidFill>
                  <a:srgbClr val="002060"/>
                </a:solidFill>
              </a:rPr>
              <a:t>cộng</a:t>
            </a:r>
            <a:r>
              <a:rPr lang="en-US" sz="2800" dirty="0">
                <a:solidFill>
                  <a:srgbClr val="002060"/>
                </a:solidFill>
              </a:rPr>
              <a:t> 9 </a:t>
            </a:r>
            <a:r>
              <a:rPr lang="en-US" sz="2800" dirty="0" err="1">
                <a:solidFill>
                  <a:srgbClr val="002060"/>
                </a:solidFill>
              </a:rPr>
              <a:t>bằng</a:t>
            </a:r>
            <a:r>
              <a:rPr lang="en-US" sz="2800" dirty="0">
                <a:solidFill>
                  <a:srgbClr val="002060"/>
                </a:solidFill>
              </a:rPr>
              <a:t> 11, </a:t>
            </a:r>
            <a:r>
              <a:rPr lang="en-US" sz="2800" dirty="0" err="1">
                <a:solidFill>
                  <a:srgbClr val="002060"/>
                </a:solidFill>
              </a:rPr>
              <a:t>viết</a:t>
            </a:r>
            <a:r>
              <a:rPr lang="en-US" sz="2800" dirty="0">
                <a:solidFill>
                  <a:srgbClr val="002060"/>
                </a:solidFill>
              </a:rPr>
              <a:t> 1 </a:t>
            </a:r>
            <a:r>
              <a:rPr lang="en-US" sz="2800" dirty="0" err="1">
                <a:solidFill>
                  <a:srgbClr val="002060"/>
                </a:solidFill>
              </a:rPr>
              <a:t>nhớ</a:t>
            </a:r>
            <a:r>
              <a:rPr lang="en-US" sz="2800" dirty="0">
                <a:solidFill>
                  <a:srgbClr val="002060"/>
                </a:solidFill>
              </a:rPr>
              <a:t> 1.</a:t>
            </a:r>
          </a:p>
        </p:txBody>
      </p:sp>
      <p:sp>
        <p:nvSpPr>
          <p:cNvPr id="28" name="TextBox 27">
            <a:extLst>
              <a:ext uri="{FF2B5EF4-FFF2-40B4-BE49-F238E27FC236}">
                <a16:creationId xmlns:a16="http://schemas.microsoft.com/office/drawing/2014/main" id="{93DC7EEF-9F51-7EB9-DE87-B204FB2D7E61}"/>
              </a:ext>
            </a:extLst>
          </p:cNvPr>
          <p:cNvSpPr txBox="1"/>
          <p:nvPr/>
        </p:nvSpPr>
        <p:spPr>
          <a:xfrm>
            <a:off x="2126512" y="3253562"/>
            <a:ext cx="4040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a:t>
            </a:r>
          </a:p>
        </p:txBody>
      </p:sp>
      <p:sp>
        <p:nvSpPr>
          <p:cNvPr id="29" name="TextBox 28">
            <a:extLst>
              <a:ext uri="{FF2B5EF4-FFF2-40B4-BE49-F238E27FC236}">
                <a16:creationId xmlns:a16="http://schemas.microsoft.com/office/drawing/2014/main" id="{98B37143-309F-4E55-E565-FF3E20C5267B}"/>
              </a:ext>
            </a:extLst>
          </p:cNvPr>
          <p:cNvSpPr txBox="1"/>
          <p:nvPr/>
        </p:nvSpPr>
        <p:spPr>
          <a:xfrm>
            <a:off x="4657061" y="4986669"/>
            <a:ext cx="7347097"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3 </a:t>
            </a:r>
            <a:r>
              <a:rPr lang="en-US" sz="2800" dirty="0" err="1">
                <a:solidFill>
                  <a:srgbClr val="002060"/>
                </a:solidFill>
              </a:rPr>
              <a:t>thêm</a:t>
            </a:r>
            <a:r>
              <a:rPr lang="en-US" sz="2800" dirty="0">
                <a:solidFill>
                  <a:srgbClr val="002060"/>
                </a:solidFill>
              </a:rPr>
              <a:t> 1 </a:t>
            </a:r>
            <a:r>
              <a:rPr lang="en-US" sz="2800" dirty="0" err="1">
                <a:solidFill>
                  <a:srgbClr val="002060"/>
                </a:solidFill>
              </a:rPr>
              <a:t>bằng</a:t>
            </a:r>
            <a:r>
              <a:rPr lang="en-US" sz="2800" dirty="0">
                <a:solidFill>
                  <a:srgbClr val="002060"/>
                </a:solidFill>
              </a:rPr>
              <a:t> 4, 4 </a:t>
            </a:r>
            <a:r>
              <a:rPr lang="en-US" sz="2800" dirty="0" err="1">
                <a:solidFill>
                  <a:srgbClr val="002060"/>
                </a:solidFill>
              </a:rPr>
              <a:t>cộng</a:t>
            </a:r>
            <a:r>
              <a:rPr lang="en-US" sz="2800" dirty="0">
                <a:solidFill>
                  <a:srgbClr val="002060"/>
                </a:solidFill>
              </a:rPr>
              <a:t> 1 </a:t>
            </a:r>
            <a:r>
              <a:rPr lang="en-US" sz="2800" dirty="0" err="1">
                <a:solidFill>
                  <a:srgbClr val="002060"/>
                </a:solidFill>
              </a:rPr>
              <a:t>bằng</a:t>
            </a:r>
            <a:r>
              <a:rPr lang="en-US" sz="2800" dirty="0">
                <a:solidFill>
                  <a:srgbClr val="002060"/>
                </a:solidFill>
              </a:rPr>
              <a:t> 5, </a:t>
            </a:r>
            <a:r>
              <a:rPr lang="en-US" sz="2800" dirty="0" err="1">
                <a:solidFill>
                  <a:srgbClr val="002060"/>
                </a:solidFill>
              </a:rPr>
              <a:t>viết</a:t>
            </a:r>
            <a:r>
              <a:rPr lang="en-US" sz="2800" dirty="0">
                <a:solidFill>
                  <a:srgbClr val="002060"/>
                </a:solidFill>
              </a:rPr>
              <a:t> 5.</a:t>
            </a:r>
          </a:p>
        </p:txBody>
      </p:sp>
      <p:sp>
        <p:nvSpPr>
          <p:cNvPr id="30" name="TextBox 29">
            <a:extLst>
              <a:ext uri="{FF2B5EF4-FFF2-40B4-BE49-F238E27FC236}">
                <a16:creationId xmlns:a16="http://schemas.microsoft.com/office/drawing/2014/main" id="{60AFFA0A-617F-C61C-C536-FAC57A76B157}"/>
              </a:ext>
            </a:extLst>
          </p:cNvPr>
          <p:cNvSpPr txBox="1"/>
          <p:nvPr/>
        </p:nvSpPr>
        <p:spPr>
          <a:xfrm>
            <a:off x="1860698" y="3253562"/>
            <a:ext cx="4040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5</a:t>
            </a:r>
          </a:p>
        </p:txBody>
      </p:sp>
      <p:sp>
        <p:nvSpPr>
          <p:cNvPr id="34" name="TextBox 33">
            <a:extLst>
              <a:ext uri="{FF2B5EF4-FFF2-40B4-BE49-F238E27FC236}">
                <a16:creationId xmlns:a16="http://schemas.microsoft.com/office/drawing/2014/main" id="{0EE8E6B5-67C0-19A5-F578-4E6969DD3CA5}"/>
              </a:ext>
            </a:extLst>
          </p:cNvPr>
          <p:cNvSpPr txBox="1"/>
          <p:nvPr/>
        </p:nvSpPr>
        <p:spPr>
          <a:xfrm>
            <a:off x="701749" y="1063256"/>
            <a:ext cx="9888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
                <a:ea typeface="+mn-ea"/>
                <a:cs typeface="+mn-cs"/>
              </a:rPr>
              <a:t>b)</a:t>
            </a:r>
          </a:p>
        </p:txBody>
      </p:sp>
      <p:pic>
        <p:nvPicPr>
          <p:cNvPr id="8" name="Picture 7">
            <a:extLst>
              <a:ext uri="{FF2B5EF4-FFF2-40B4-BE49-F238E27FC236}">
                <a16:creationId xmlns:a16="http://schemas.microsoft.com/office/drawing/2014/main" id="{1346286D-A231-5216-2A86-8E004FAA14A5}"/>
              </a:ext>
            </a:extLst>
          </p:cNvPr>
          <p:cNvPicPr>
            <a:picLocks noChangeAspect="1"/>
          </p:cNvPicPr>
          <p:nvPr/>
        </p:nvPicPr>
        <p:blipFill>
          <a:blip r:embed="rId5"/>
          <a:stretch>
            <a:fillRect/>
          </a:stretch>
        </p:blipFill>
        <p:spPr>
          <a:xfrm>
            <a:off x="3629579" y="545250"/>
            <a:ext cx="4412435" cy="741289"/>
          </a:xfrm>
          <a:prstGeom prst="rect">
            <a:avLst/>
          </a:prstGeom>
        </p:spPr>
      </p:pic>
      <p:pic>
        <p:nvPicPr>
          <p:cNvPr id="21" name="Picture 20">
            <a:extLst>
              <a:ext uri="{FF2B5EF4-FFF2-40B4-BE49-F238E27FC236}">
                <a16:creationId xmlns:a16="http://schemas.microsoft.com/office/drawing/2014/main" id="{AB3937BC-3257-46FD-8E04-3B3ACB195810}"/>
              </a:ext>
            </a:extLst>
          </p:cNvPr>
          <p:cNvPicPr>
            <a:picLocks noChangeAspect="1"/>
          </p:cNvPicPr>
          <p:nvPr/>
        </p:nvPicPr>
        <p:blipFill>
          <a:blip r:embed="rId6"/>
          <a:stretch>
            <a:fillRect/>
          </a:stretch>
        </p:blipFill>
        <p:spPr>
          <a:xfrm>
            <a:off x="3007574" y="5690965"/>
            <a:ext cx="5936844" cy="603509"/>
          </a:xfrm>
          <a:prstGeom prst="rect">
            <a:avLst/>
          </a:prstGeom>
        </p:spPr>
      </p:pic>
    </p:spTree>
    <p:extLst>
      <p:ext uri="{BB962C8B-B14F-4D97-AF65-F5344CB8AC3E}">
        <p14:creationId xmlns:p14="http://schemas.microsoft.com/office/powerpoint/2010/main" val="3843639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down)">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down)">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down)">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wipe(down)">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wipe(down)">
                                      <p:cBhvr>
                                        <p:cTn id="47" dur="500"/>
                                        <p:tgtEl>
                                          <p:spTgt spid="2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wipe(down)">
                                      <p:cBhvr>
                                        <p:cTn id="52" dur="50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wipe(down)">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wipe(down)">
                                      <p:cBhvr>
                                        <p:cTn id="62" dur="500"/>
                                        <p:tgtEl>
                                          <p:spTgt spid="2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0">
                                            <p:txEl>
                                              <p:pRg st="0" end="0"/>
                                            </p:txEl>
                                          </p:spTgt>
                                        </p:tgtEl>
                                        <p:attrNameLst>
                                          <p:attrName>style.visibility</p:attrName>
                                        </p:attrNameLst>
                                      </p:cBhvr>
                                      <p:to>
                                        <p:strVal val="visible"/>
                                      </p:to>
                                    </p:set>
                                    <p:animEffect transition="in" filter="wipe(down)">
                                      <p:cBhvr>
                                        <p:cTn id="67" dur="500"/>
                                        <p:tgtEl>
                                          <p:spTgt spid="3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nd a Rainbow Day by Slidesgo">
  <a:themeElements>
    <a:clrScheme name="Simple Light">
      <a:dk1>
        <a:srgbClr val="434343"/>
      </a:dk1>
      <a:lt1>
        <a:srgbClr val="E1FDFF"/>
      </a:lt1>
      <a:dk2>
        <a:srgbClr val="FF7D7D"/>
      </a:dk2>
      <a:lt2>
        <a:srgbClr val="6AA0FF"/>
      </a:lt2>
      <a:accent1>
        <a:srgbClr val="FFBE5D"/>
      </a:accent1>
      <a:accent2>
        <a:srgbClr val="E8AEFF"/>
      </a:accent2>
      <a:accent3>
        <a:srgbClr val="6FFFBC"/>
      </a:accent3>
      <a:accent4>
        <a:srgbClr val="FFE340"/>
      </a:accent4>
      <a:accent5>
        <a:srgbClr val="00E8ED"/>
      </a:accent5>
      <a:accent6>
        <a:srgbClr val="FFFFB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312</Words>
  <Application>Microsoft Office PowerPoint</Application>
  <PresentationFormat>Widescreen</PresentationFormat>
  <Paragraphs>42</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Cambria</vt:lpstr>
      <vt:lpstr>Find a Rainbow Day by Slidesgo</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 Thu</cp:lastModifiedBy>
  <cp:revision>34</cp:revision>
  <dcterms:created xsi:type="dcterms:W3CDTF">2023-08-30T12:02:07Z</dcterms:created>
  <dcterms:modified xsi:type="dcterms:W3CDTF">2025-11-19T09:23:26Z</dcterms:modified>
</cp:coreProperties>
</file>