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607" r:id="rId2"/>
    <p:sldId id="633" r:id="rId3"/>
    <p:sldId id="632" r:id="rId4"/>
    <p:sldId id="635" r:id="rId5"/>
    <p:sldId id="6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Thu</cp:lastModifiedBy>
  <cp:revision>31</cp:revision>
  <dcterms:created xsi:type="dcterms:W3CDTF">2023-10-05T14:31:30Z</dcterms:created>
  <dcterms:modified xsi:type="dcterms:W3CDTF">2025-12-19T05:22:08Z</dcterms:modified>
</cp:coreProperties>
</file>