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5" r:id="rId2"/>
  </p:sldMasterIdLst>
  <p:notesMasterIdLst>
    <p:notesMasterId r:id="rId12"/>
  </p:notesMasterIdLst>
  <p:handoutMasterIdLst>
    <p:handoutMasterId r:id="rId13"/>
  </p:handoutMasterIdLst>
  <p:sldIdLst>
    <p:sldId id="321" r:id="rId3"/>
    <p:sldId id="323" r:id="rId4"/>
    <p:sldId id="328" r:id="rId5"/>
    <p:sldId id="326" r:id="rId6"/>
    <p:sldId id="327" r:id="rId7"/>
    <p:sldId id="315" r:id="rId8"/>
    <p:sldId id="317" r:id="rId9"/>
    <p:sldId id="320" r:id="rId10"/>
    <p:sldId id="304" r:id="rId11"/>
  </p:sldIdLst>
  <p:sldSz cx="12192000" cy="6858000"/>
  <p:notesSz cx="6858000" cy="9144000"/>
  <p:embeddedFontLst>
    <p:embeddedFont>
      <p:font typeface="等线" panose="020B0604020202020204" charset="-122"/>
      <p:regular r:id="rId14"/>
    </p:embeddedFont>
    <p:embeddedFont>
      <p:font typeface="#9Slide07 Altus" panose="020B0604020202020204" charset="0"/>
      <p:regular r:id="rId15"/>
    </p:embeddedFont>
    <p:embeddedFont>
      <p:font typeface="Calibri" panose="020F0502020204030204" pitchFamily="34" charset="0"/>
      <p:regular r:id="rId16"/>
      <p:bold r:id="rId17"/>
      <p:italic r:id="rId18"/>
      <p:boldItalic r:id="rId19"/>
    </p:embeddedFont>
    <p:embeddedFont>
      <p:font typeface="#9Slide05 Aphrodite Pro" panose="020B0604020202020204" charset="0"/>
      <p:regular r:id="rId20"/>
    </p:embeddedFont>
  </p:embeddedFontLst>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89"/>
    <a:srgbClr val="1F2020"/>
    <a:srgbClr val="FFFD1D"/>
    <a:srgbClr val="FFFB97"/>
    <a:srgbClr val="37436A"/>
    <a:srgbClr val="FFD556"/>
    <a:srgbClr val="5AC1DA"/>
    <a:srgbClr val="CDBF97"/>
    <a:srgbClr val="8D7545"/>
    <a:srgbClr val="ECE8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94660"/>
  </p:normalViewPr>
  <p:slideViewPr>
    <p:cSldViewPr snapToGrid="0">
      <p:cViewPr varScale="1">
        <p:scale>
          <a:sx n="78" d="100"/>
          <a:sy n="78" d="100"/>
        </p:scale>
        <p:origin x="336" y="84"/>
      </p:cViewPr>
      <p:guideLst/>
    </p:cSldViewPr>
  </p:slideViewPr>
  <p:notesTextViewPr>
    <p:cViewPr>
      <p:scale>
        <a:sx n="1" d="1"/>
        <a:sy n="1" d="1"/>
      </p:scale>
      <p:origin x="0" y="0"/>
    </p:cViewPr>
  </p:notesTextViewPr>
  <p:sorterViewPr>
    <p:cViewPr>
      <p:scale>
        <a:sx n="33" d="100"/>
        <a:sy n="33" d="100"/>
      </p:scale>
      <p:origin x="0" y="0"/>
    </p:cViewPr>
  </p:sorterViewPr>
  <p:notesViewPr>
    <p:cSldViewPr snapToGrid="0" showGuides="1">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D07E24-4CDE-4ACD-B934-D3DBE0599435}" type="datetimeFigureOut">
              <a:rPr lang="en-US" smtClean="0"/>
              <a:t>21/01/2025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9750C-789F-4571-954A-F50A04FC3A3D}" type="slidenum">
              <a:rPr lang="en-US" smtClean="0"/>
              <a:t>‹#›</a:t>
            </a:fld>
            <a:endParaRPr lang="en-US"/>
          </a:p>
        </p:txBody>
      </p:sp>
    </p:spTree>
    <p:extLst>
      <p:ext uri="{BB962C8B-B14F-4D97-AF65-F5344CB8AC3E}">
        <p14:creationId xmlns:p14="http://schemas.microsoft.com/office/powerpoint/2010/main" val="3294638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2025/1/21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Qúy</a:t>
            </a:r>
            <a:r>
              <a:rPr lang="en-US" baseline="0" dirty="0"/>
              <a:t> </a:t>
            </a:r>
            <a:r>
              <a:rPr lang="en-US" baseline="0" dirty="0" err="1"/>
              <a:t>thầy</a:t>
            </a:r>
            <a:r>
              <a:rPr lang="en-US" baseline="0" dirty="0"/>
              <a:t> </a:t>
            </a:r>
            <a:r>
              <a:rPr lang="en-US" baseline="0" dirty="0" err="1"/>
              <a:t>cô</a:t>
            </a:r>
            <a:r>
              <a:rPr lang="en-US" baseline="0" dirty="0"/>
              <a:t> </a:t>
            </a:r>
            <a:r>
              <a:rPr lang="en-US" baseline="0" dirty="0" err="1"/>
              <a:t>nhấn</a:t>
            </a:r>
            <a:r>
              <a:rPr lang="en-US" baseline="0" dirty="0"/>
              <a:t> </a:t>
            </a:r>
            <a:r>
              <a:rPr lang="en-US" baseline="0" dirty="0" err="1"/>
              <a:t>vào</a:t>
            </a:r>
            <a:r>
              <a:rPr lang="en-US" baseline="0" dirty="0"/>
              <a:t> con </a:t>
            </a:r>
            <a:r>
              <a:rPr lang="en-US" baseline="0" dirty="0" err="1"/>
              <a:t>ong</a:t>
            </a:r>
            <a:r>
              <a:rPr lang="en-US" baseline="0" dirty="0"/>
              <a:t> </a:t>
            </a:r>
            <a:r>
              <a:rPr lang="en-US" baseline="0" dirty="0" err="1"/>
              <a:t>để</a:t>
            </a:r>
            <a:r>
              <a:rPr lang="en-US" baseline="0" dirty="0"/>
              <a:t> quay </a:t>
            </a:r>
            <a:r>
              <a:rPr lang="en-US" baseline="0" dirty="0" err="1"/>
              <a:t>lại</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88653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 name="Rectangle 2"/>
          <p:cNvSpPr/>
          <p:nvPr userDrawn="1"/>
        </p:nvSpPr>
        <p:spPr>
          <a:xfrm>
            <a:off x="-6383" y="-2213"/>
            <a:ext cx="819455" cy="261610"/>
          </a:xfrm>
          <a:prstGeom prst="rect">
            <a:avLst/>
          </a:prstGeom>
        </p:spPr>
        <p:txBody>
          <a:bodyPr wrap="none">
            <a:spAutoFit/>
          </a:bodyPr>
          <a:lstStyle/>
          <a:p>
            <a:r>
              <a:rPr lang="en-US" sz="1100" dirty="0" err="1">
                <a:solidFill>
                  <a:srgbClr val="002060"/>
                </a:solidFill>
                <a:latin typeface="UTM Androgyne" panose="02040603050506020204" pitchFamily="18" charset="0"/>
              </a:rPr>
              <a:t>MăngNon</a:t>
            </a:r>
            <a:endParaRPr lang="en-US" sz="1100" dirty="0">
              <a:solidFill>
                <a:srgbClr val="002060"/>
              </a:solidFill>
              <a:latin typeface="UTM Androgyne" panose="02040603050506020204" pitchFamily="18" charset="0"/>
            </a:endParaRPr>
          </a:p>
        </p:txBody>
      </p:sp>
      <p:pic>
        <p:nvPicPr>
          <p:cNvPr id="5" name="Picture 4">
            <a:extLst>
              <a:ext uri="{FF2B5EF4-FFF2-40B4-BE49-F238E27FC236}">
                <a16:creationId xmlns:a16="http://schemas.microsoft.com/office/drawing/2014/main" id="{D5A080E3-7E16-474B-A9C7-8877EC985DCA}"/>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21/01/2025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945448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21/01/2025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027814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94770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35438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FDD4D9D-8E23-4A24-9749-BBBD16E06CCF}"/>
              </a:ext>
            </a:extLst>
          </p:cNvPr>
          <p:cNvSpPr>
            <a:spLocks noGrp="1"/>
          </p:cNvSpPr>
          <p:nvPr>
            <p:ph type="dt" sz="half" idx="10"/>
          </p:nvPr>
        </p:nvSpPr>
        <p:spPr/>
        <p:txBody>
          <a:bodyPr/>
          <a:lstStyle/>
          <a:p>
            <a:endParaRPr lang="zh-CN" altLang="en-US" dirty="0"/>
          </a:p>
        </p:txBody>
      </p:sp>
      <p:sp>
        <p:nvSpPr>
          <p:cNvPr id="3" name="页脚占位符 2">
            <a:extLst>
              <a:ext uri="{FF2B5EF4-FFF2-40B4-BE49-F238E27FC236}">
                <a16:creationId xmlns:a16="http://schemas.microsoft.com/office/drawing/2014/main" id="{F33A1607-FC9F-4F09-A517-1FE4136650C2}"/>
              </a:ext>
            </a:extLst>
          </p:cNvPr>
          <p:cNvSpPr>
            <a:spLocks noGrp="1"/>
          </p:cNvSpPr>
          <p:nvPr>
            <p:ph type="ftr" sz="quarter" idx="11"/>
          </p:nvPr>
        </p:nvSpPr>
        <p:spPr/>
        <p:txBody>
          <a:bodyPr/>
          <a:lstStyle/>
          <a:p>
            <a:endParaRPr lang="zh-CN" altLang="en-US" dirty="0"/>
          </a:p>
        </p:txBody>
      </p:sp>
      <p:sp>
        <p:nvSpPr>
          <p:cNvPr id="4" name="灯片编号占位符 3">
            <a:extLst>
              <a:ext uri="{FF2B5EF4-FFF2-40B4-BE49-F238E27FC236}">
                <a16:creationId xmlns:a16="http://schemas.microsoft.com/office/drawing/2014/main" id="{FFA082A0-1EF7-4028-AA52-4D60A8D54947}"/>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sp>
        <p:nvSpPr>
          <p:cNvPr id="5" name="Rectangle 4"/>
          <p:cNvSpPr/>
          <p:nvPr userDrawn="1"/>
        </p:nvSpPr>
        <p:spPr>
          <a:xfrm>
            <a:off x="-6383" y="-2213"/>
            <a:ext cx="819455" cy="261610"/>
          </a:xfrm>
          <a:prstGeom prst="rect">
            <a:avLst/>
          </a:prstGeom>
        </p:spPr>
        <p:txBody>
          <a:bodyPr wrap="none">
            <a:spAutoFit/>
          </a:bodyPr>
          <a:lstStyle/>
          <a:p>
            <a:r>
              <a:rPr lang="en-US" sz="1100" dirty="0" err="1">
                <a:solidFill>
                  <a:srgbClr val="002060"/>
                </a:solidFill>
                <a:latin typeface="UTM Androgyne" panose="02040603050506020204" pitchFamily="18" charset="0"/>
              </a:rPr>
              <a:t>MăngNon</a:t>
            </a:r>
            <a:endParaRPr lang="en-US" sz="1100" dirty="0">
              <a:solidFill>
                <a:srgbClr val="002060"/>
              </a:solidFill>
              <a:latin typeface="UTM Androgyne" panose="02040603050506020204" pitchFamily="18" charset="0"/>
            </a:endParaRPr>
          </a:p>
        </p:txBody>
      </p:sp>
    </p:spTree>
    <p:extLst>
      <p:ext uri="{BB962C8B-B14F-4D97-AF65-F5344CB8AC3E}">
        <p14:creationId xmlns:p14="http://schemas.microsoft.com/office/powerpoint/2010/main" val="20018707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931242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351492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475724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21/01/2025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6692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21/01/2025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978234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21/01/2025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469029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193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hyperlink" Target="https://www.facebook.com/groups/629898828017053"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7436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23254" y="-609599"/>
            <a:ext cx="1461436" cy="2429163"/>
          </a:xfrm>
          <a:prstGeom prst="rect">
            <a:avLst/>
          </a:prstGeom>
        </p:spPr>
      </p:pic>
      <p:sp>
        <p:nvSpPr>
          <p:cNvPr id="4" name="Rectangle 3"/>
          <p:cNvSpPr/>
          <p:nvPr userDrawn="1"/>
        </p:nvSpPr>
        <p:spPr>
          <a:xfrm>
            <a:off x="-6383" y="-2213"/>
            <a:ext cx="819455" cy="261610"/>
          </a:xfrm>
          <a:prstGeom prst="rect">
            <a:avLst/>
          </a:prstGeom>
        </p:spPr>
        <p:txBody>
          <a:bodyPr wrap="none">
            <a:spAutoFit/>
          </a:bodyPr>
          <a:lstStyle/>
          <a:p>
            <a:r>
              <a:rPr lang="en-US" sz="1100" dirty="0" err="1">
                <a:solidFill>
                  <a:srgbClr val="002060"/>
                </a:solidFill>
                <a:latin typeface="UTM Androgyne" panose="02040603050506020204" pitchFamily="18" charset="0"/>
              </a:rPr>
              <a:t>MăngNon</a:t>
            </a:r>
            <a:endParaRPr lang="en-US" sz="1100" dirty="0">
              <a:solidFill>
                <a:srgbClr val="002060"/>
              </a:solidFill>
              <a:latin typeface="UTM Androgyne" panose="02040603050506020204" pitchFamily="18" charset="0"/>
            </a:endParaRPr>
          </a:p>
        </p:txBody>
      </p:sp>
      <p:pic>
        <p:nvPicPr>
          <p:cNvPr id="5" name="Picture 4">
            <a:extLst>
              <a:ext uri="{FF2B5EF4-FFF2-40B4-BE49-F238E27FC236}">
                <a16:creationId xmlns:a16="http://schemas.microsoft.com/office/drawing/2014/main" id="{11BF4C66-920C-4704-8A68-D0C62273A31B}"/>
              </a:ext>
            </a:extLst>
          </p:cNvPr>
          <p:cNvPicPr>
            <a:picLocks noChangeAspect="1"/>
          </p:cNvPicPr>
          <p:nvPr userDrawn="1"/>
        </p:nvPicPr>
        <p:blipFill>
          <a:blip r:embed="rId5"/>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C3B69CD9-83C8-4836-AD61-EAC29CD074C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41698" y="6324632"/>
            <a:ext cx="1152128" cy="1959214"/>
          </a:xfrm>
          <a:prstGeom prst="rect">
            <a:avLst/>
          </a:prstGeom>
        </p:spPr>
      </p:pic>
      <p:sp>
        <p:nvSpPr>
          <p:cNvPr id="7" name="TextBox 3">
            <a:extLst>
              <a:ext uri="{FF2B5EF4-FFF2-40B4-BE49-F238E27FC236}">
                <a16:creationId xmlns:a16="http://schemas.microsoft.com/office/drawing/2014/main" id="{613043D0-F1B0-425D-B744-29539FEDC445}"/>
              </a:ext>
            </a:extLst>
          </p:cNvPr>
          <p:cNvSpPr txBox="1"/>
          <p:nvPr userDrawn="1"/>
        </p:nvSpPr>
        <p:spPr>
          <a:xfrm>
            <a:off x="3060054" y="6966648"/>
            <a:ext cx="6228184"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chemeClr val="accent6">
                    <a:lumMod val="50000"/>
                  </a:schemeClr>
                </a:solidFill>
                <a:latin typeface="SVN-Newton" panose="02040603050506020204" pitchFamily="18" charset="0"/>
                <a:cs typeface="Times New Roman" panose="02020603050405020304" pitchFamily="18" charset="0"/>
              </a:rPr>
              <a:t>MĂNG NON – TÀI LIỆU TIỂU HỌC</a:t>
            </a:r>
          </a:p>
          <a:p>
            <a:pPr algn="ctr"/>
            <a:r>
              <a:rPr lang="en-US" sz="1800" b="1" dirty="0">
                <a:solidFill>
                  <a:srgbClr val="DA148A"/>
                </a:solidFill>
                <a:latin typeface="SVN-Newton" panose="02040603050506020204" pitchFamily="18" charset="0"/>
                <a:cs typeface="Times New Roman" panose="02020603050405020304" pitchFamily="18" charset="0"/>
              </a:rPr>
              <a:t>CHUYÊN GIÁO ÁN ĐIỆN TỬ THEO TUẦN KHỐI 4 </a:t>
            </a:r>
          </a:p>
          <a:p>
            <a:pPr algn="ctr"/>
            <a:r>
              <a:rPr lang="en-US" sz="1800" b="1" dirty="0">
                <a:solidFill>
                  <a:srgbClr val="DA148A"/>
                </a:solidFill>
                <a:latin typeface="SVN-Newton" panose="02040603050506020204" pitchFamily="18" charset="0"/>
                <a:cs typeface="Times New Roman" panose="02020603050405020304" pitchFamily="18" charset="0"/>
              </a:rPr>
              <a:t>BÀI THAO GIẢNG – ELEARNING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7"/>
              </a:rPr>
              <a:t>MĂNG NON- TÀI LIỆU TIỂU HỌC | Facebook</a:t>
            </a:r>
            <a:endParaRPr lang="en-US" sz="1800" dirty="0">
              <a:solidFill>
                <a:schemeClr val="accent6">
                  <a:lumMod val="50000"/>
                </a:schemeClr>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a:solidFill>
                  <a:schemeClr val="accent6">
                    <a:lumMod val="50000"/>
                  </a:schemeClr>
                </a:solidFill>
                <a:latin typeface="#9Slide07 Altus" pitchFamily="2" charset="0"/>
              </a:rPr>
              <a:t>By:</a:t>
            </a:r>
            <a:r>
              <a:rPr lang="vi-VN" sz="3200" b="0" baseline="0" dirty="0">
                <a:solidFill>
                  <a:schemeClr val="accent6">
                    <a:lumMod val="50000"/>
                  </a:schemeClr>
                </a:solidFill>
                <a:latin typeface="#9Slide07 Altus" pitchFamily="2" charset="0"/>
              </a:rPr>
              <a:t> Tư Bùi</a:t>
            </a:r>
            <a:endParaRPr lang="en-US" sz="3200" b="0" dirty="0">
              <a:solidFill>
                <a:schemeClr val="accent6">
                  <a:lumMod val="50000"/>
                </a:schemeClr>
              </a:solidFill>
              <a:latin typeface="#9Slide07 Altus"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74" r:id="rId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21/01/2025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46900" y="0"/>
            <a:ext cx="1443437" cy="2139511"/>
          </a:xfrm>
          <a:prstGeom prst="rect">
            <a:avLst/>
          </a:prstGeom>
        </p:spPr>
      </p:pic>
      <p:pic>
        <p:nvPicPr>
          <p:cNvPr id="8" name="Picture 7">
            <a:extLst>
              <a:ext uri="{FF2B5EF4-FFF2-40B4-BE49-F238E27FC236}">
                <a16:creationId xmlns:a16="http://schemas.microsoft.com/office/drawing/2014/main" id="{3265895B-BDD1-4D1D-9F20-EC2D7DB673B5}"/>
              </a:ext>
            </a:extLst>
          </p:cNvPr>
          <p:cNvPicPr>
            <a:picLocks noChangeAspect="1"/>
          </p:cNvPicPr>
          <p:nvPr userDrawn="1"/>
        </p:nvPicPr>
        <p:blipFill>
          <a:blip r:embed="rId14"/>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0935C4EB-39E1-421A-826A-8F718ECCCD4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370298" y="6205666"/>
            <a:ext cx="1152128" cy="1959214"/>
          </a:xfrm>
          <a:prstGeom prst="rect">
            <a:avLst/>
          </a:prstGeom>
        </p:spPr>
      </p:pic>
      <p:sp>
        <p:nvSpPr>
          <p:cNvPr id="10" name="TextBox 3">
            <a:extLst>
              <a:ext uri="{FF2B5EF4-FFF2-40B4-BE49-F238E27FC236}">
                <a16:creationId xmlns:a16="http://schemas.microsoft.com/office/drawing/2014/main" id="{A8A13820-6112-4387-A026-89EBD6ED0203}"/>
              </a:ext>
            </a:extLst>
          </p:cNvPr>
          <p:cNvSpPr txBox="1"/>
          <p:nvPr userDrawn="1"/>
        </p:nvSpPr>
        <p:spPr>
          <a:xfrm>
            <a:off x="3288654" y="6847682"/>
            <a:ext cx="6228184"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chemeClr val="accent6">
                    <a:lumMod val="50000"/>
                  </a:schemeClr>
                </a:solidFill>
                <a:latin typeface="SVN-Newton" panose="02040603050506020204" pitchFamily="18" charset="0"/>
                <a:cs typeface="Times New Roman" panose="02020603050405020304" pitchFamily="18" charset="0"/>
              </a:rPr>
              <a:t>MĂNG NON – TÀI LIỆU TIỂU HỌC</a:t>
            </a:r>
          </a:p>
          <a:p>
            <a:pPr algn="ctr"/>
            <a:r>
              <a:rPr lang="en-US" sz="1800" b="1" dirty="0">
                <a:solidFill>
                  <a:srgbClr val="DA148A"/>
                </a:solidFill>
                <a:latin typeface="SVN-Newton" panose="02040603050506020204" pitchFamily="18" charset="0"/>
                <a:cs typeface="Times New Roman" panose="02020603050405020304" pitchFamily="18" charset="0"/>
              </a:rPr>
              <a:t>CHUYÊN GIÁO ÁN ĐIỆN TỬ THEO TUẦN KHỐI 4 </a:t>
            </a:r>
          </a:p>
          <a:p>
            <a:pPr algn="ctr"/>
            <a:r>
              <a:rPr lang="en-US" sz="1800" b="1" dirty="0">
                <a:solidFill>
                  <a:srgbClr val="DA148A"/>
                </a:solidFill>
                <a:latin typeface="SVN-Newton" panose="02040603050506020204" pitchFamily="18" charset="0"/>
                <a:cs typeface="Times New Roman" panose="02020603050405020304" pitchFamily="18" charset="0"/>
              </a:rPr>
              <a:t>BÀI THAO GIẢNG – ELEARNING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16"/>
              </a:rPr>
              <a:t>MĂNG NON- TÀI LIỆU TIỂU HỌC | Facebook</a:t>
            </a:r>
            <a:endParaRPr lang="en-US" sz="1800" dirty="0">
              <a:solidFill>
                <a:schemeClr val="accent6">
                  <a:lumMod val="50000"/>
                </a:schemeClr>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5914725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19.png"/><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1910;p31">
            <a:extLst>
              <a:ext uri="{FF2B5EF4-FFF2-40B4-BE49-F238E27FC236}">
                <a16:creationId xmlns:a16="http://schemas.microsoft.com/office/drawing/2014/main" id="{E4CC77B8-F17E-79E4-B3C9-5B07D794B153}"/>
              </a:ext>
            </a:extLst>
          </p:cNvPr>
          <p:cNvSpPr txBox="1">
            <a:spLocks/>
          </p:cNvSpPr>
          <p:nvPr/>
        </p:nvSpPr>
        <p:spPr>
          <a:xfrm rot="19944372">
            <a:off x="2354002" y="5826983"/>
            <a:ext cx="3622692" cy="2037031"/>
          </a:xfrm>
          <a:prstGeom prst="rect">
            <a:avLst/>
          </a:prstGeom>
          <a:noFill/>
          <a:ln>
            <a:noFill/>
          </a:ln>
        </p:spPr>
        <p:txBody>
          <a:bodyPr spcFirstLastPara="1" wrap="square" lIns="121900" tIns="121900" rIns="121900" bIns="121900" numCol="1" anchor="ctr" anchorCtr="0">
            <a:prstTxWarp prst="textArchUp">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defTabSz="1219170">
              <a:buClr>
                <a:srgbClr val="FF8E77"/>
              </a:buClr>
            </a:pPr>
            <a:r>
              <a:rPr lang="en-US" b="1" kern="0" dirty="0">
                <a:solidFill>
                  <a:srgbClr val="FFFD1D"/>
                </a:solidFill>
                <a:effectLst>
                  <a:outerShdw blurRad="38100" dist="38100" dir="2700000" algn="tl">
                    <a:srgbClr val="000000">
                      <a:alpha val="43137"/>
                    </a:srgbClr>
                  </a:outerShdw>
                </a:effectLst>
                <a:latin typeface="#9Slide05 Aphrodite Pro" panose="02000000000000000000" pitchFamily="2" charset="0"/>
              </a:rPr>
              <a:t>(</a:t>
            </a:r>
            <a:r>
              <a:rPr lang="en-US" b="1" kern="0" dirty="0" err="1">
                <a:solidFill>
                  <a:srgbClr val="FFFD1D"/>
                </a:solidFill>
                <a:effectLst>
                  <a:outerShdw blurRad="38100" dist="38100" dir="2700000" algn="tl">
                    <a:srgbClr val="000000">
                      <a:alpha val="43137"/>
                    </a:srgbClr>
                  </a:outerShdw>
                </a:effectLst>
                <a:latin typeface="#9Slide05 Aphrodite Pro" panose="02000000000000000000" pitchFamily="2" charset="0"/>
              </a:rPr>
              <a:t>Tiết</a:t>
            </a:r>
            <a:r>
              <a:rPr lang="en-US" b="1" kern="0" dirty="0">
                <a:solidFill>
                  <a:srgbClr val="FFFD1D"/>
                </a:solidFill>
                <a:effectLst>
                  <a:outerShdw blurRad="38100" dist="38100" dir="2700000" algn="tl">
                    <a:srgbClr val="000000">
                      <a:alpha val="43137"/>
                    </a:srgbClr>
                  </a:outerShdw>
                </a:effectLst>
                <a:latin typeface="#9Slide05 Aphrodite Pro" panose="02000000000000000000" pitchFamily="2" charset="0"/>
              </a:rPr>
              <a:t> 1)</a:t>
            </a:r>
          </a:p>
        </p:txBody>
      </p:sp>
      <p:pic>
        <p:nvPicPr>
          <p:cNvPr id="25" name="Picture 24"/>
          <p:cNvPicPr>
            <a:picLocks noChangeAspect="1"/>
          </p:cNvPicPr>
          <p:nvPr/>
        </p:nvPicPr>
        <p:blipFill>
          <a:blip r:embed="rId2"/>
          <a:stretch>
            <a:fillRect/>
          </a:stretch>
        </p:blipFill>
        <p:spPr>
          <a:xfrm>
            <a:off x="-91440" y="1004425"/>
            <a:ext cx="12699740" cy="2078427"/>
          </a:xfrm>
          <a:prstGeom prst="rect">
            <a:avLst/>
          </a:prstGeom>
        </p:spPr>
      </p:pic>
      <p:pic>
        <p:nvPicPr>
          <p:cNvPr id="28" name="Picture 27"/>
          <p:cNvPicPr>
            <a:picLocks noChangeAspect="1"/>
          </p:cNvPicPr>
          <p:nvPr/>
        </p:nvPicPr>
        <p:blipFill>
          <a:blip r:embed="rId3"/>
          <a:stretch>
            <a:fillRect/>
          </a:stretch>
        </p:blipFill>
        <p:spPr>
          <a:xfrm>
            <a:off x="2459970" y="1903559"/>
            <a:ext cx="7019310" cy="3743180"/>
          </a:xfrm>
          <a:prstGeom prst="rect">
            <a:avLst/>
          </a:prstGeom>
        </p:spPr>
      </p:pic>
    </p:spTree>
    <p:extLst>
      <p:ext uri="{BB962C8B-B14F-4D97-AF65-F5344CB8AC3E}">
        <p14:creationId xmlns:p14="http://schemas.microsoft.com/office/powerpoint/2010/main" val="7875579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par>
                                <p:cTn id="11" presetID="6" presetClass="entr" presetSubtype="16"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circle(in)">
                                      <p:cBhvr>
                                        <p:cTn id="13"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B61180C7-FD1C-4B1E-A23E-05766168ACE2}"/>
              </a:ext>
            </a:extLst>
          </p:cNvPr>
          <p:cNvPicPr>
            <a:picLocks noChangeAspect="1"/>
          </p:cNvPicPr>
          <p:nvPr/>
        </p:nvPicPr>
        <p:blipFill rotWithShape="1">
          <a:blip r:embed="rId2">
            <a:extLst>
              <a:ext uri="{28A0092B-C50C-407E-A947-70E740481C1C}">
                <a14:useLocalDpi xmlns:a14="http://schemas.microsoft.com/office/drawing/2010/main" val="0"/>
              </a:ext>
            </a:extLst>
          </a:blip>
          <a:srcRect l="14851" r="44444"/>
          <a:stretch/>
        </p:blipFill>
        <p:spPr>
          <a:xfrm>
            <a:off x="3259015" y="0"/>
            <a:ext cx="8932985" cy="6858000"/>
          </a:xfrm>
          <a:prstGeom prst="rect">
            <a:avLst/>
          </a:prstGeom>
        </p:spPr>
      </p:pic>
      <p:pic>
        <p:nvPicPr>
          <p:cNvPr id="3" name="图片 6">
            <a:extLst>
              <a:ext uri="{FF2B5EF4-FFF2-40B4-BE49-F238E27FC236}">
                <a16:creationId xmlns:a16="http://schemas.microsoft.com/office/drawing/2014/main" id="{58094BCB-EB9B-436E-BA8A-C141BCC0A55D}"/>
              </a:ext>
            </a:extLst>
          </p:cNvPr>
          <p:cNvPicPr>
            <a:picLocks noChangeAspect="1"/>
          </p:cNvPicPr>
          <p:nvPr/>
        </p:nvPicPr>
        <p:blipFill rotWithShape="1">
          <a:blip r:embed="rId3">
            <a:extLst>
              <a:ext uri="{28A0092B-C50C-407E-A947-70E740481C1C}">
                <a14:useLocalDpi xmlns:a14="http://schemas.microsoft.com/office/drawing/2010/main" val="0"/>
              </a:ext>
            </a:extLst>
          </a:blip>
          <a:srcRect l="22021" t="29350" r="53269"/>
          <a:stretch/>
        </p:blipFill>
        <p:spPr>
          <a:xfrm>
            <a:off x="1276622" y="2769945"/>
            <a:ext cx="4575438" cy="4088055"/>
          </a:xfrm>
          <a:prstGeom prst="rect">
            <a:avLst/>
          </a:prstGeom>
        </p:spPr>
      </p:pic>
      <p:sp>
        <p:nvSpPr>
          <p:cNvPr id="4" name="TextBox 3">
            <a:extLst>
              <a:ext uri="{FF2B5EF4-FFF2-40B4-BE49-F238E27FC236}">
                <a16:creationId xmlns:a16="http://schemas.microsoft.com/office/drawing/2014/main" id="{66035070-C33B-49F8-8492-46170C2A39B8}"/>
              </a:ext>
            </a:extLst>
          </p:cNvPr>
          <p:cNvSpPr txBox="1"/>
          <p:nvPr/>
        </p:nvSpPr>
        <p:spPr>
          <a:xfrm>
            <a:off x="6023053" y="259397"/>
            <a:ext cx="5997954" cy="3785652"/>
          </a:xfrm>
          <a:prstGeom prst="rect">
            <a:avLst/>
          </a:prstGeom>
          <a:noFill/>
        </p:spPr>
        <p:txBody>
          <a:bodyPr wrap="square" rtlCol="0">
            <a:spAutoFit/>
          </a:bodyPr>
          <a:lstStyle/>
          <a:p>
            <a:pPr algn="ctr"/>
            <a:r>
              <a:rPr lang="en-US" sz="12000" dirty="0">
                <a:solidFill>
                  <a:srgbClr val="FF0000"/>
                </a:solidFill>
                <a:latin typeface="SVN-Billo" panose="00000400000000000000" pitchFamily="2" charset="0"/>
              </a:rPr>
              <a:t>KHỞI</a:t>
            </a:r>
            <a:r>
              <a:rPr lang="en-US" sz="12000" dirty="0">
                <a:latin typeface="SVN-Billo" panose="00000400000000000000" pitchFamily="2" charset="0"/>
              </a:rPr>
              <a:t> </a:t>
            </a:r>
            <a:r>
              <a:rPr lang="en-US" sz="12000" dirty="0">
                <a:solidFill>
                  <a:srgbClr val="002060"/>
                </a:solidFill>
                <a:latin typeface="SVN-Billo" panose="00000400000000000000" pitchFamily="2" charset="0"/>
              </a:rPr>
              <a:t>ĐỘNG</a:t>
            </a:r>
          </a:p>
        </p:txBody>
      </p:sp>
    </p:spTree>
    <p:extLst>
      <p:ext uri="{BB962C8B-B14F-4D97-AF65-F5344CB8AC3E}">
        <p14:creationId xmlns:p14="http://schemas.microsoft.com/office/powerpoint/2010/main" val="3122700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38" presetClass="entr" presetSubtype="0" accel="50000" fill="hold" nodeType="withEffect">
                                  <p:stCondLst>
                                    <p:cond delay="0"/>
                                  </p:stCondLst>
                                  <p:iterate type="lt">
                                    <p:tmPct val="50000"/>
                                  </p:iterate>
                                  <p:childTnLst>
                                    <p:set>
                                      <p:cBhvr>
                                        <p:cTn id="14" dur="1" fill="hold">
                                          <p:stCondLst>
                                            <p:cond delay="0"/>
                                          </p:stCondLst>
                                        </p:cTn>
                                        <p:tgtEl>
                                          <p:spTgt spid="4">
                                            <p:txEl>
                                              <p:pRg st="0" end="0"/>
                                            </p:txEl>
                                          </p:spTgt>
                                        </p:tgtEl>
                                        <p:attrNameLst>
                                          <p:attrName>style.visibility</p:attrName>
                                        </p:attrNameLst>
                                      </p:cBhvr>
                                      <p:to>
                                        <p:strVal val="visible"/>
                                      </p:to>
                                    </p:set>
                                    <p:set>
                                      <p:cBhvr>
                                        <p:cTn id="15" dur="228" fill="hold">
                                          <p:stCondLst>
                                            <p:cond delay="0"/>
                                          </p:stCondLst>
                                        </p:cTn>
                                        <p:tgtEl>
                                          <p:spTgt spid="4">
                                            <p:txEl>
                                              <p:pRg st="0" end="0"/>
                                            </p:txEl>
                                          </p:spTgt>
                                        </p:tgtEl>
                                        <p:attrNameLst>
                                          <p:attrName>style.rotation</p:attrName>
                                        </p:attrNameLst>
                                      </p:cBhvr>
                                      <p:to>
                                        <p:strVal val="-45.0"/>
                                      </p:to>
                                    </p:set>
                                    <p:anim calcmode="lin" valueType="num">
                                      <p:cBhvr>
                                        <p:cTn id="16" dur="228" fill="hold">
                                          <p:stCondLst>
                                            <p:cond delay="228"/>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8"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8"/>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3" descr="图片包含 室内, 物体&#10;&#10;描述已自动生成">
            <a:extLst>
              <a:ext uri="{FF2B5EF4-FFF2-40B4-BE49-F238E27FC236}">
                <a16:creationId xmlns:a16="http://schemas.microsoft.com/office/drawing/2014/main" id="{17AD6BD9-2D2B-48C2-928F-7605E1184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58" y="362659"/>
            <a:ext cx="10091398" cy="6011255"/>
          </a:xfrm>
          <a:prstGeom prst="rect">
            <a:avLst/>
          </a:prstGeom>
        </p:spPr>
      </p:pic>
      <p:pic>
        <p:nvPicPr>
          <p:cNvPr id="19" name="图片 6">
            <a:extLst>
              <a:ext uri="{FF2B5EF4-FFF2-40B4-BE49-F238E27FC236}">
                <a16:creationId xmlns:a16="http://schemas.microsoft.com/office/drawing/2014/main" id="{B39E9FAB-664C-40BB-9DB9-14B0BE685E8B}"/>
              </a:ext>
            </a:extLst>
          </p:cNvPr>
          <p:cNvPicPr>
            <a:picLocks noChangeAspect="1"/>
          </p:cNvPicPr>
          <p:nvPr/>
        </p:nvPicPr>
        <p:blipFill rotWithShape="1">
          <a:blip r:embed="rId3">
            <a:extLst>
              <a:ext uri="{28A0092B-C50C-407E-A947-70E740481C1C}">
                <a14:useLocalDpi xmlns:a14="http://schemas.microsoft.com/office/drawing/2010/main" val="0"/>
              </a:ext>
            </a:extLst>
          </a:blip>
          <a:srcRect l="22021" t="29350" r="53269"/>
          <a:stretch/>
        </p:blipFill>
        <p:spPr>
          <a:xfrm>
            <a:off x="393537" y="3940882"/>
            <a:ext cx="3918664" cy="293914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1597" y="-128779"/>
            <a:ext cx="1713124" cy="1792379"/>
          </a:xfrm>
          <a:prstGeom prst="rect">
            <a:avLst/>
          </a:prstGeom>
        </p:spPr>
      </p:pic>
      <p:pic>
        <p:nvPicPr>
          <p:cNvPr id="6" name="图片 95"/>
          <p:cNvPicPr>
            <a:picLocks noChangeAspect="1"/>
          </p:cNvPicPr>
          <p:nvPr/>
        </p:nvPicPr>
        <p:blipFill rotWithShape="1">
          <a:blip r:embed="rId5">
            <a:extLst>
              <a:ext uri="{28A0092B-C50C-407E-A947-70E740481C1C}">
                <a14:useLocalDpi xmlns:a14="http://schemas.microsoft.com/office/drawing/2010/main" val="0"/>
              </a:ext>
            </a:extLst>
          </a:blip>
          <a:srcRect t="1607" r="44764" b="88413"/>
          <a:stretch>
            <a:fillRect/>
          </a:stretch>
        </p:blipFill>
        <p:spPr>
          <a:xfrm>
            <a:off x="-393393" y="-623321"/>
            <a:ext cx="6040250" cy="1637268"/>
          </a:xfrm>
          <a:prstGeom prst="rect">
            <a:avLst/>
          </a:prstGeom>
          <a:effectLst>
            <a:outerShdw blurRad="50800" dist="38100" dir="5400000" sx="102000" sy="102000" algn="t" rotWithShape="0">
              <a:srgbClr val="53A8DD">
                <a:alpha val="40000"/>
              </a:srgbClr>
            </a:outerShdw>
          </a:effectLst>
        </p:spPr>
      </p:pic>
      <p:pic>
        <p:nvPicPr>
          <p:cNvPr id="8" name="图片 31">
            <a:extLst>
              <a:ext uri="{FF2B5EF4-FFF2-40B4-BE49-F238E27FC236}">
                <a16:creationId xmlns:a16="http://schemas.microsoft.com/office/drawing/2014/main" id="{32B8F725-3267-4FB1-83D6-218F0F720C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096000" y="5080216"/>
            <a:ext cx="6096000" cy="1798924"/>
          </a:xfrm>
          <a:prstGeom prst="rect">
            <a:avLst/>
          </a:prstGeom>
        </p:spPr>
      </p:pic>
      <p:pic>
        <p:nvPicPr>
          <p:cNvPr id="9" name="图片 31">
            <a:extLst>
              <a:ext uri="{FF2B5EF4-FFF2-40B4-BE49-F238E27FC236}">
                <a16:creationId xmlns:a16="http://schemas.microsoft.com/office/drawing/2014/main" id="{32B8F725-3267-4FB1-83D6-218F0F720C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934602"/>
            <a:ext cx="6460585" cy="1913300"/>
          </a:xfrm>
          <a:prstGeom prst="rect">
            <a:avLst/>
          </a:prstGeom>
        </p:spPr>
      </p:pic>
      <p:grpSp>
        <p:nvGrpSpPr>
          <p:cNvPr id="12" name="Group 11"/>
          <p:cNvGrpSpPr/>
          <p:nvPr/>
        </p:nvGrpSpPr>
        <p:grpSpPr>
          <a:xfrm>
            <a:off x="8424559" y="2547954"/>
            <a:ext cx="2820600" cy="1640664"/>
            <a:chOff x="514271" y="2554818"/>
            <a:chExt cx="5594529" cy="2888590"/>
          </a:xfrm>
        </p:grpSpPr>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405690">
              <a:off x="514271" y="2810408"/>
              <a:ext cx="2624442" cy="2633000"/>
            </a:xfrm>
            <a:prstGeom prst="rect">
              <a:avLst/>
            </a:prstGeom>
          </p:spPr>
        </p:pic>
        <p:sp>
          <p:nvSpPr>
            <p:cNvPr id="14" name="TextBox 13"/>
            <p:cNvSpPr txBox="1"/>
            <p:nvPr/>
          </p:nvSpPr>
          <p:spPr>
            <a:xfrm>
              <a:off x="4420213" y="2554818"/>
              <a:ext cx="1688587" cy="124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Cookies" panose="02040603050506020204" pitchFamily="18" charset="0"/>
                <a:ea typeface="+mn-ea"/>
                <a:cs typeface="+mn-cs"/>
              </a:endParaRPr>
            </a:p>
          </p:txBody>
        </p:sp>
      </p:grpSp>
      <p:grpSp>
        <p:nvGrpSpPr>
          <p:cNvPr id="15" name="Group 14"/>
          <p:cNvGrpSpPr/>
          <p:nvPr/>
        </p:nvGrpSpPr>
        <p:grpSpPr>
          <a:xfrm>
            <a:off x="2477526" y="1117205"/>
            <a:ext cx="2820600" cy="1640664"/>
            <a:chOff x="514271" y="2554818"/>
            <a:chExt cx="5594529" cy="2888590"/>
          </a:xfrm>
        </p:grpSpPr>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405690">
              <a:off x="514271" y="2810408"/>
              <a:ext cx="2624442" cy="2633000"/>
            </a:xfrm>
            <a:prstGeom prst="rect">
              <a:avLst/>
            </a:prstGeom>
          </p:spPr>
        </p:pic>
        <p:sp>
          <p:nvSpPr>
            <p:cNvPr id="17" name="TextBox 16"/>
            <p:cNvSpPr txBox="1"/>
            <p:nvPr/>
          </p:nvSpPr>
          <p:spPr>
            <a:xfrm>
              <a:off x="4420213" y="2554818"/>
              <a:ext cx="1688587" cy="124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Cookies" panose="02040603050506020204" pitchFamily="18" charset="0"/>
                <a:ea typeface="+mn-ea"/>
                <a:cs typeface="+mn-cs"/>
              </a:endParaRPr>
            </a:p>
          </p:txBody>
        </p:sp>
      </p:grpSp>
      <p:sp>
        <p:nvSpPr>
          <p:cNvPr id="18" name="Rectangle 17"/>
          <p:cNvSpPr/>
          <p:nvPr/>
        </p:nvSpPr>
        <p:spPr>
          <a:xfrm>
            <a:off x="3508952" y="1777784"/>
            <a:ext cx="4650632" cy="2554545"/>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B97"/>
                </a:solidFill>
                <a:effectLst>
                  <a:outerShdw dist="38100" dir="2700000" algn="tl" rotWithShape="0">
                    <a:srgbClr val="C0504D"/>
                  </a:outerShdw>
                  <a:reflection blurRad="6350" stA="55000" endA="300" endPos="45500" dir="5400000" sy="-100000" algn="bl" rotWithShape="0"/>
                </a:effectLst>
                <a:uLnTx/>
                <a:uFillTx/>
                <a:latin typeface="SVN-Billo" panose="00000400000000000000" pitchFamily="2" charset="0"/>
                <a:ea typeface="+mn-ea"/>
                <a:cs typeface="+mn-cs"/>
              </a:rPr>
              <a:t>THỬ TÀI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B97"/>
                </a:solidFill>
                <a:effectLst>
                  <a:outerShdw dist="38100" dir="2700000" algn="tl" rotWithShape="0">
                    <a:srgbClr val="C0504D"/>
                  </a:outerShdw>
                  <a:reflection blurRad="6350" stA="55000" endA="300" endPos="45500" dir="5400000" sy="-100000" algn="bl" rotWithShape="0"/>
                </a:effectLst>
                <a:uLnTx/>
                <a:uFillTx/>
                <a:latin typeface="SVN-Billo" panose="00000400000000000000" pitchFamily="2" charset="0"/>
                <a:ea typeface="+mn-ea"/>
                <a:cs typeface="+mn-cs"/>
              </a:rPr>
              <a:t>NHANH TRÍ</a:t>
            </a:r>
          </a:p>
        </p:txBody>
      </p:sp>
      <p:pic>
        <p:nvPicPr>
          <p:cNvPr id="7" name="图片 92"/>
          <p:cNvPicPr>
            <a:picLocks noChangeAspect="1"/>
          </p:cNvPicPr>
          <p:nvPr/>
        </p:nvPicPr>
        <p:blipFill rotWithShape="1">
          <a:blip r:embed="rId9">
            <a:extLst>
              <a:ext uri="{28A0092B-C50C-407E-A947-70E740481C1C}">
                <a14:useLocalDpi xmlns:a14="http://schemas.microsoft.com/office/drawing/2010/main" val="0"/>
              </a:ext>
            </a:extLst>
          </a:blip>
          <a:srcRect l="32585" t="1563" b="89979"/>
          <a:stretch>
            <a:fillRect/>
          </a:stretch>
        </p:blipFill>
        <p:spPr>
          <a:xfrm>
            <a:off x="4446789" y="-663906"/>
            <a:ext cx="8050366" cy="1515213"/>
          </a:xfrm>
          <a:prstGeom prst="rect">
            <a:avLst/>
          </a:prstGeom>
          <a:effectLst>
            <a:outerShdw blurRad="50800" dist="38100" dir="5400000" sx="102000" sy="102000" algn="t" rotWithShape="0">
              <a:srgbClr val="53A8DD">
                <a:alpha val="39000"/>
              </a:srgbClr>
            </a:outerShdw>
          </a:effectLst>
        </p:spPr>
      </p:pic>
      <p:pic>
        <p:nvPicPr>
          <p:cNvPr id="20" name="图片 2">
            <a:extLst>
              <a:ext uri="{FF2B5EF4-FFF2-40B4-BE49-F238E27FC236}">
                <a16:creationId xmlns:a16="http://schemas.microsoft.com/office/drawing/2014/main" id="{B229661E-5060-45F3-B2C3-17CC6EFA37D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2751" r="22124"/>
          <a:stretch/>
        </p:blipFill>
        <p:spPr>
          <a:xfrm>
            <a:off x="7780959" y="3755952"/>
            <a:ext cx="3242824" cy="3309004"/>
          </a:xfrm>
          <a:prstGeom prst="rect">
            <a:avLst/>
          </a:prstGeom>
        </p:spPr>
      </p:pic>
    </p:spTree>
    <p:extLst>
      <p:ext uri="{BB962C8B-B14F-4D97-AF65-F5344CB8AC3E}">
        <p14:creationId xmlns:p14="http://schemas.microsoft.com/office/powerpoint/2010/main" val="35613381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3"/>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B61180C7-FD1C-4B1E-A23E-05766168ACE2}"/>
              </a:ext>
            </a:extLst>
          </p:cNvPr>
          <p:cNvPicPr>
            <a:picLocks noChangeAspect="1"/>
          </p:cNvPicPr>
          <p:nvPr/>
        </p:nvPicPr>
        <p:blipFill rotWithShape="1">
          <a:blip r:embed="rId2">
            <a:extLst>
              <a:ext uri="{28A0092B-C50C-407E-A947-70E740481C1C}">
                <a14:useLocalDpi xmlns:a14="http://schemas.microsoft.com/office/drawing/2010/main" val="0"/>
              </a:ext>
            </a:extLst>
          </a:blip>
          <a:srcRect l="14851" r="44444"/>
          <a:stretch/>
        </p:blipFill>
        <p:spPr>
          <a:xfrm>
            <a:off x="3259015" y="0"/>
            <a:ext cx="8932985" cy="6858000"/>
          </a:xfrm>
          <a:prstGeom prst="rect">
            <a:avLst/>
          </a:prstGeom>
        </p:spPr>
      </p:pic>
      <p:pic>
        <p:nvPicPr>
          <p:cNvPr id="3" name="图片 6">
            <a:extLst>
              <a:ext uri="{FF2B5EF4-FFF2-40B4-BE49-F238E27FC236}">
                <a16:creationId xmlns:a16="http://schemas.microsoft.com/office/drawing/2014/main" id="{58094BCB-EB9B-436E-BA8A-C141BCC0A55D}"/>
              </a:ext>
            </a:extLst>
          </p:cNvPr>
          <p:cNvPicPr>
            <a:picLocks noChangeAspect="1"/>
          </p:cNvPicPr>
          <p:nvPr/>
        </p:nvPicPr>
        <p:blipFill rotWithShape="1">
          <a:blip r:embed="rId3">
            <a:extLst>
              <a:ext uri="{28A0092B-C50C-407E-A947-70E740481C1C}">
                <a14:useLocalDpi xmlns:a14="http://schemas.microsoft.com/office/drawing/2010/main" val="0"/>
              </a:ext>
            </a:extLst>
          </a:blip>
          <a:srcRect l="22021" t="29350" r="53269"/>
          <a:stretch/>
        </p:blipFill>
        <p:spPr>
          <a:xfrm>
            <a:off x="1276622" y="2769945"/>
            <a:ext cx="4575438" cy="4088055"/>
          </a:xfrm>
          <a:prstGeom prst="rect">
            <a:avLst/>
          </a:prstGeom>
        </p:spPr>
      </p:pic>
      <p:sp>
        <p:nvSpPr>
          <p:cNvPr id="4" name="TextBox 3">
            <a:extLst>
              <a:ext uri="{FF2B5EF4-FFF2-40B4-BE49-F238E27FC236}">
                <a16:creationId xmlns:a16="http://schemas.microsoft.com/office/drawing/2014/main" id="{66035070-C33B-49F8-8492-46170C2A39B8}"/>
              </a:ext>
            </a:extLst>
          </p:cNvPr>
          <p:cNvSpPr txBox="1"/>
          <p:nvPr/>
        </p:nvSpPr>
        <p:spPr>
          <a:xfrm>
            <a:off x="6023053" y="259397"/>
            <a:ext cx="5997954"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0" b="0" i="0" u="none" strike="noStrike" kern="1200" cap="none" spc="0" normalizeH="0" baseline="0" noProof="0" dirty="0" err="1">
                <a:ln>
                  <a:noFill/>
                </a:ln>
                <a:solidFill>
                  <a:srgbClr val="002060"/>
                </a:solidFill>
                <a:effectLst/>
                <a:uLnTx/>
                <a:uFillTx/>
                <a:latin typeface="SVN-Billo" panose="00000400000000000000" pitchFamily="2" charset="0"/>
                <a:ea typeface="+mn-ea"/>
                <a:cs typeface="+mn-cs"/>
              </a:rPr>
              <a:t>Khám</a:t>
            </a:r>
            <a:r>
              <a:rPr kumimoji="0" lang="en-US" sz="12000" b="0" i="0" u="none" strike="noStrike" kern="1200" cap="none" spc="0" normalizeH="0" noProof="0" dirty="0">
                <a:ln>
                  <a:noFill/>
                </a:ln>
                <a:solidFill>
                  <a:srgbClr val="002060"/>
                </a:solidFill>
                <a:effectLst/>
                <a:uLnTx/>
                <a:uFillTx/>
                <a:latin typeface="SVN-Billo" panose="00000400000000000000" pitchFamily="2" charset="0"/>
                <a:ea typeface="+mn-ea"/>
                <a:cs typeface="+mn-cs"/>
              </a:rPr>
              <a:t> </a:t>
            </a:r>
            <a:r>
              <a:rPr kumimoji="0" lang="en-US" sz="12000" b="0" i="0" u="none" strike="noStrike" kern="1200" cap="none" spc="0" normalizeH="0" noProof="0" dirty="0" err="1">
                <a:ln>
                  <a:noFill/>
                </a:ln>
                <a:solidFill>
                  <a:srgbClr val="002060"/>
                </a:solidFill>
                <a:effectLst/>
                <a:uLnTx/>
                <a:uFillTx/>
                <a:latin typeface="SVN-Billo" panose="00000400000000000000" pitchFamily="2" charset="0"/>
                <a:ea typeface="+mn-ea"/>
                <a:cs typeface="+mn-cs"/>
              </a:rPr>
              <a:t>phá</a:t>
            </a:r>
            <a:endParaRPr kumimoji="0" lang="en-US" sz="12000" b="0" i="0" u="none" strike="noStrike" kern="1200" cap="none" spc="0" normalizeH="0" baseline="0" noProof="0" dirty="0">
              <a:ln>
                <a:noFill/>
              </a:ln>
              <a:solidFill>
                <a:srgbClr val="002060"/>
              </a:solidFill>
              <a:effectLst/>
              <a:uLnTx/>
              <a:uFillTx/>
              <a:latin typeface="SVN-Billo" panose="00000400000000000000" pitchFamily="2" charset="0"/>
              <a:ea typeface="+mn-ea"/>
              <a:cs typeface="+mn-cs"/>
            </a:endParaRPr>
          </a:p>
        </p:txBody>
      </p:sp>
    </p:spTree>
    <p:extLst>
      <p:ext uri="{BB962C8B-B14F-4D97-AF65-F5344CB8AC3E}">
        <p14:creationId xmlns:p14="http://schemas.microsoft.com/office/powerpoint/2010/main" val="26045324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38" presetClass="entr" presetSubtype="0" accel="50000" fill="hold" nodeType="withEffect">
                                  <p:stCondLst>
                                    <p:cond delay="0"/>
                                  </p:stCondLst>
                                  <p:iterate type="lt">
                                    <p:tmPct val="50000"/>
                                  </p:iterate>
                                  <p:childTnLst>
                                    <p:set>
                                      <p:cBhvr>
                                        <p:cTn id="14" dur="1" fill="hold">
                                          <p:stCondLst>
                                            <p:cond delay="0"/>
                                          </p:stCondLst>
                                        </p:cTn>
                                        <p:tgtEl>
                                          <p:spTgt spid="4">
                                            <p:txEl>
                                              <p:pRg st="0" end="0"/>
                                            </p:txEl>
                                          </p:spTgt>
                                        </p:tgtEl>
                                        <p:attrNameLst>
                                          <p:attrName>style.visibility</p:attrName>
                                        </p:attrNameLst>
                                      </p:cBhvr>
                                      <p:to>
                                        <p:strVal val="visible"/>
                                      </p:to>
                                    </p:set>
                                    <p:set>
                                      <p:cBhvr>
                                        <p:cTn id="15" dur="228" fill="hold">
                                          <p:stCondLst>
                                            <p:cond delay="0"/>
                                          </p:stCondLst>
                                        </p:cTn>
                                        <p:tgtEl>
                                          <p:spTgt spid="4">
                                            <p:txEl>
                                              <p:pRg st="0" end="0"/>
                                            </p:txEl>
                                          </p:spTgt>
                                        </p:tgtEl>
                                        <p:attrNameLst>
                                          <p:attrName>style.rotation</p:attrName>
                                        </p:attrNameLst>
                                      </p:cBhvr>
                                      <p:to>
                                        <p:strVal val="-45.0"/>
                                      </p:to>
                                    </p:set>
                                    <p:anim calcmode="lin" valueType="num">
                                      <p:cBhvr>
                                        <p:cTn id="16" dur="228" fill="hold">
                                          <p:stCondLst>
                                            <p:cond delay="228"/>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8"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8"/>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3" descr="图片包含 室内, 物体&#10;&#10;描述已自动生成">
            <a:extLst>
              <a:ext uri="{FF2B5EF4-FFF2-40B4-BE49-F238E27FC236}">
                <a16:creationId xmlns:a16="http://schemas.microsoft.com/office/drawing/2014/main" id="{D8341AF5-2B15-46EB-92C9-431352681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635" y="727911"/>
            <a:ext cx="10091398" cy="6011255"/>
          </a:xfrm>
          <a:prstGeom prst="rect">
            <a:avLst/>
          </a:prstGeom>
        </p:spPr>
      </p:pic>
      <p:pic>
        <p:nvPicPr>
          <p:cNvPr id="23" name="图片 2">
            <a:extLst>
              <a:ext uri="{FF2B5EF4-FFF2-40B4-BE49-F238E27FC236}">
                <a16:creationId xmlns:a16="http://schemas.microsoft.com/office/drawing/2014/main" id="{20104CA5-4B23-4B15-ABD2-CF3D691F2F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325" y="201854"/>
            <a:ext cx="7105650" cy="6858000"/>
          </a:xfrm>
          <a:prstGeom prst="rect">
            <a:avLst/>
          </a:prstGeom>
        </p:spPr>
      </p:pic>
      <p:sp>
        <p:nvSpPr>
          <p:cNvPr id="21" name="TextBox 20">
            <a:extLst>
              <a:ext uri="{FF2B5EF4-FFF2-40B4-BE49-F238E27FC236}">
                <a16:creationId xmlns:a16="http://schemas.microsoft.com/office/drawing/2014/main" id="{66035070-C33B-49F8-8492-46170C2A39B8}"/>
              </a:ext>
            </a:extLst>
          </p:cNvPr>
          <p:cNvSpPr txBox="1"/>
          <p:nvPr/>
        </p:nvSpPr>
        <p:spPr>
          <a:xfrm>
            <a:off x="0" y="2545397"/>
            <a:ext cx="6791247"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6000" b="1" dirty="0" err="1">
                <a:solidFill>
                  <a:srgbClr val="002060"/>
                </a:solidFill>
                <a:latin typeface="Times New Roman" panose="02020603050405020304" pitchFamily="18" charset="0"/>
                <a:cs typeface="Times New Roman" panose="02020603050405020304" pitchFamily="18" charset="0"/>
              </a:rPr>
              <a:t>Hoạt</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động</a:t>
            </a:r>
            <a:r>
              <a:rPr lang="en-US" sz="6000" b="1" dirty="0">
                <a:solidFill>
                  <a:srgbClr val="002060"/>
                </a:solidFill>
                <a:latin typeface="Times New Roman" panose="02020603050405020304" pitchFamily="18" charset="0"/>
                <a:cs typeface="Times New Roman" panose="02020603050405020304" pitchFamily="18" charset="0"/>
              </a:rPr>
              <a:t> 1: </a:t>
            </a:r>
            <a:r>
              <a:rPr lang="en-US" sz="6000" b="1" dirty="0" err="1">
                <a:solidFill>
                  <a:srgbClr val="002060"/>
                </a:solidFill>
                <a:latin typeface="Times New Roman" panose="02020603050405020304" pitchFamily="18" charset="0"/>
                <a:cs typeface="Times New Roman" panose="02020603050405020304" pitchFamily="18" charset="0"/>
              </a:rPr>
              <a:t>Làm</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việc</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theo</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hình</a:t>
            </a:r>
            <a:endParaRPr kumimoji="0" lang="en-US" sz="6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030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617A74E-6F77-4BFB-A9BA-26A6B13E76A1}"/>
              </a:ext>
            </a:extLst>
          </p:cNvPr>
          <p:cNvPicPr>
            <a:picLocks noChangeAspect="1"/>
          </p:cNvPicPr>
          <p:nvPr/>
        </p:nvPicPr>
        <p:blipFill>
          <a:blip r:embed="rId3"/>
          <a:stretch>
            <a:fillRect/>
          </a:stretch>
        </p:blipFill>
        <p:spPr>
          <a:xfrm>
            <a:off x="0" y="0"/>
            <a:ext cx="12192000" cy="6858000"/>
          </a:xfrm>
          <a:prstGeom prst="rect">
            <a:avLst/>
          </a:prstGeom>
        </p:spPr>
      </p:pic>
      <p:pic>
        <p:nvPicPr>
          <p:cNvPr id="42" name="图片 31">
            <a:extLst>
              <a:ext uri="{FF2B5EF4-FFF2-40B4-BE49-F238E27FC236}">
                <a16:creationId xmlns:a16="http://schemas.microsoft.com/office/drawing/2014/main" id="{32B8F725-3267-4FB1-83D6-218F0F720C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717885" y="4991394"/>
            <a:ext cx="6505858" cy="1895924"/>
          </a:xfrm>
          <a:prstGeom prst="rect">
            <a:avLst/>
          </a:prstGeom>
        </p:spPr>
      </p:pic>
      <p:pic>
        <p:nvPicPr>
          <p:cNvPr id="39" name="图片 95"/>
          <p:cNvPicPr>
            <a:picLocks noChangeAspect="1"/>
          </p:cNvPicPr>
          <p:nvPr/>
        </p:nvPicPr>
        <p:blipFill rotWithShape="1">
          <a:blip r:embed="rId5">
            <a:extLst>
              <a:ext uri="{28A0092B-C50C-407E-A947-70E740481C1C}">
                <a14:useLocalDpi xmlns:a14="http://schemas.microsoft.com/office/drawing/2010/main" val="0"/>
              </a:ext>
            </a:extLst>
          </a:blip>
          <a:srcRect t="1607" r="44764" b="88413"/>
          <a:stretch>
            <a:fillRect/>
          </a:stretch>
        </p:blipFill>
        <p:spPr>
          <a:xfrm>
            <a:off x="0" y="-81305"/>
            <a:ext cx="6040250" cy="1637268"/>
          </a:xfrm>
          <a:prstGeom prst="rect">
            <a:avLst/>
          </a:prstGeom>
          <a:effectLst>
            <a:outerShdw blurRad="50800" dist="38100" dir="5400000" sx="102000" sy="102000" algn="t" rotWithShape="0">
              <a:srgbClr val="53A8DD">
                <a:alpha val="40000"/>
              </a:srgbClr>
            </a:outerShdw>
          </a:effectLst>
        </p:spPr>
      </p:pic>
      <p:pic>
        <p:nvPicPr>
          <p:cNvPr id="40" name="图片 92"/>
          <p:cNvPicPr>
            <a:picLocks noChangeAspect="1"/>
          </p:cNvPicPr>
          <p:nvPr/>
        </p:nvPicPr>
        <p:blipFill rotWithShape="1">
          <a:blip r:embed="rId6">
            <a:extLst>
              <a:ext uri="{28A0092B-C50C-407E-A947-70E740481C1C}">
                <a14:useLocalDpi xmlns:a14="http://schemas.microsoft.com/office/drawing/2010/main" val="0"/>
              </a:ext>
            </a:extLst>
          </a:blip>
          <a:srcRect l="32585" t="1563" b="89979"/>
          <a:stretch>
            <a:fillRect/>
          </a:stretch>
        </p:blipFill>
        <p:spPr>
          <a:xfrm>
            <a:off x="4162143" y="-10977"/>
            <a:ext cx="8050366" cy="1515213"/>
          </a:xfrm>
          <a:prstGeom prst="rect">
            <a:avLst/>
          </a:prstGeom>
          <a:effectLst>
            <a:outerShdw blurRad="50800" dist="38100" dir="5400000" sx="102000" sy="102000" algn="t" rotWithShape="0">
              <a:srgbClr val="53A8DD">
                <a:alpha val="39000"/>
              </a:srgbClr>
            </a:outerShdw>
          </a:effectLst>
        </p:spPr>
      </p:pic>
      <p:pic>
        <p:nvPicPr>
          <p:cNvPr id="41" name="图片 31">
            <a:extLst>
              <a:ext uri="{FF2B5EF4-FFF2-40B4-BE49-F238E27FC236}">
                <a16:creationId xmlns:a16="http://schemas.microsoft.com/office/drawing/2014/main" id="{32B8F725-3267-4FB1-83D6-218F0F720C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99" y="5107452"/>
            <a:ext cx="6074375" cy="1798924"/>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1597" y="-128779"/>
            <a:ext cx="1713124" cy="1792379"/>
          </a:xfrm>
          <a:prstGeom prst="rect">
            <a:avLst/>
          </a:prstGeom>
        </p:spPr>
      </p:pic>
      <p:pic>
        <p:nvPicPr>
          <p:cNvPr id="33" name="图片 95"/>
          <p:cNvPicPr>
            <a:picLocks noChangeAspect="1"/>
          </p:cNvPicPr>
          <p:nvPr/>
        </p:nvPicPr>
        <p:blipFill rotWithShape="1">
          <a:blip r:embed="rId5">
            <a:extLst>
              <a:ext uri="{28A0092B-C50C-407E-A947-70E740481C1C}">
                <a14:useLocalDpi xmlns:a14="http://schemas.microsoft.com/office/drawing/2010/main" val="0"/>
              </a:ext>
            </a:extLst>
          </a:blip>
          <a:srcRect t="1607" r="44764" b="88413"/>
          <a:stretch>
            <a:fillRect/>
          </a:stretch>
        </p:blipFill>
        <p:spPr>
          <a:xfrm>
            <a:off x="-393393" y="-623321"/>
            <a:ext cx="6040250" cy="1637268"/>
          </a:xfrm>
          <a:prstGeom prst="rect">
            <a:avLst/>
          </a:prstGeom>
          <a:effectLst>
            <a:outerShdw blurRad="50800" dist="38100" dir="5400000" sx="102000" sy="102000" algn="t" rotWithShape="0">
              <a:srgbClr val="53A8DD">
                <a:alpha val="40000"/>
              </a:srgbClr>
            </a:outerShdw>
          </a:effectLst>
        </p:spPr>
      </p:pic>
      <p:pic>
        <p:nvPicPr>
          <p:cNvPr id="34" name="图片 31">
            <a:extLst>
              <a:ext uri="{FF2B5EF4-FFF2-40B4-BE49-F238E27FC236}">
                <a16:creationId xmlns:a16="http://schemas.microsoft.com/office/drawing/2014/main" id="{32B8F725-3267-4FB1-83D6-218F0F720C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96000" y="5080216"/>
            <a:ext cx="6096000" cy="1798924"/>
          </a:xfrm>
          <a:prstGeom prst="rect">
            <a:avLst/>
          </a:prstGeom>
        </p:spPr>
      </p:pic>
      <p:pic>
        <p:nvPicPr>
          <p:cNvPr id="43" name="图片 31">
            <a:extLst>
              <a:ext uri="{FF2B5EF4-FFF2-40B4-BE49-F238E27FC236}">
                <a16:creationId xmlns:a16="http://schemas.microsoft.com/office/drawing/2014/main" id="{32B8F725-3267-4FB1-83D6-218F0F720C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2028" y="5050264"/>
            <a:ext cx="6460585" cy="1913300"/>
          </a:xfrm>
          <a:prstGeom prst="rect">
            <a:avLst/>
          </a:prstGeom>
        </p:spPr>
      </p:pic>
      <p:grpSp>
        <p:nvGrpSpPr>
          <p:cNvPr id="44" name="Group 43"/>
          <p:cNvGrpSpPr/>
          <p:nvPr/>
        </p:nvGrpSpPr>
        <p:grpSpPr>
          <a:xfrm>
            <a:off x="8424559" y="2547954"/>
            <a:ext cx="2820600" cy="1640664"/>
            <a:chOff x="514271" y="2554818"/>
            <a:chExt cx="5594529" cy="2888590"/>
          </a:xfrm>
        </p:grpSpPr>
        <p:pic>
          <p:nvPicPr>
            <p:cNvPr id="45" name="Picture 44"/>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514271" y="2810408"/>
              <a:ext cx="2624442" cy="2633000"/>
            </a:xfrm>
            <a:prstGeom prst="rect">
              <a:avLst/>
            </a:prstGeom>
          </p:spPr>
        </p:pic>
        <p:sp>
          <p:nvSpPr>
            <p:cNvPr id="46" name="TextBox 45"/>
            <p:cNvSpPr txBox="1"/>
            <p:nvPr/>
          </p:nvSpPr>
          <p:spPr>
            <a:xfrm>
              <a:off x="4420213" y="2554818"/>
              <a:ext cx="1688587" cy="1246320"/>
            </a:xfrm>
            <a:prstGeom prst="rect">
              <a:avLst/>
            </a:prstGeom>
            <a:noFill/>
          </p:spPr>
          <p:txBody>
            <a:bodyPr wrap="square" rtlCol="0">
              <a:spAutoFit/>
            </a:bodyPr>
            <a:lstStyle/>
            <a:p>
              <a:endParaRPr lang="en-US" sz="4000" b="1" dirty="0">
                <a:solidFill>
                  <a:schemeClr val="bg1"/>
                </a:solidFill>
                <a:effectLst>
                  <a:outerShdw blurRad="38100" dist="38100" dir="2700000" algn="tl">
                    <a:srgbClr val="000000">
                      <a:alpha val="43137"/>
                    </a:srgbClr>
                  </a:outerShdw>
                </a:effectLst>
                <a:latin typeface="UTM Cookies" panose="02040603050506020204" pitchFamily="18" charset="0"/>
              </a:endParaRPr>
            </a:p>
          </p:txBody>
        </p:sp>
      </p:grpSp>
      <p:pic>
        <p:nvPicPr>
          <p:cNvPr id="50" name="图片 92"/>
          <p:cNvPicPr>
            <a:picLocks noChangeAspect="1"/>
          </p:cNvPicPr>
          <p:nvPr/>
        </p:nvPicPr>
        <p:blipFill rotWithShape="1">
          <a:blip r:embed="rId6">
            <a:extLst>
              <a:ext uri="{28A0092B-C50C-407E-A947-70E740481C1C}">
                <a14:useLocalDpi xmlns:a14="http://schemas.microsoft.com/office/drawing/2010/main" val="0"/>
              </a:ext>
            </a:extLst>
          </a:blip>
          <a:srcRect l="32585" t="1563" b="89979"/>
          <a:stretch>
            <a:fillRect/>
          </a:stretch>
        </p:blipFill>
        <p:spPr>
          <a:xfrm>
            <a:off x="4446789" y="-663906"/>
            <a:ext cx="8050366" cy="1515213"/>
          </a:xfrm>
          <a:prstGeom prst="rect">
            <a:avLst/>
          </a:prstGeom>
          <a:effectLst>
            <a:outerShdw blurRad="50800" dist="38100" dir="5400000" sx="102000" sy="102000" algn="t" rotWithShape="0">
              <a:srgbClr val="53A8DD">
                <a:alpha val="39000"/>
              </a:srgbClr>
            </a:outerShdw>
          </a:effectLst>
        </p:spPr>
      </p:pic>
      <p:pic>
        <p:nvPicPr>
          <p:cNvPr id="51" name="图片 2">
            <a:extLst>
              <a:ext uri="{FF2B5EF4-FFF2-40B4-BE49-F238E27FC236}">
                <a16:creationId xmlns:a16="http://schemas.microsoft.com/office/drawing/2014/main" id="{B229661E-5060-45F3-B2C3-17CC6EFA37D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2751" r="22124"/>
          <a:stretch/>
        </p:blipFill>
        <p:spPr>
          <a:xfrm>
            <a:off x="7780959" y="3755952"/>
            <a:ext cx="3242824" cy="3309004"/>
          </a:xfrm>
          <a:prstGeom prst="rect">
            <a:avLst/>
          </a:prstGeom>
        </p:spPr>
      </p:pic>
      <p:pic>
        <p:nvPicPr>
          <p:cNvPr id="54" name="Picture 53">
            <a:extLst>
              <a:ext uri="{FF2B5EF4-FFF2-40B4-BE49-F238E27FC236}">
                <a16:creationId xmlns:a16="http://schemas.microsoft.com/office/drawing/2014/main" id="{B29CA1AF-85BC-429C-805E-903C8D073C4A}"/>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25000"/>
                    </a14:imgEffect>
                    <a14:imgEffect>
                      <a14:saturation sat="200000"/>
                    </a14:imgEffect>
                  </a14:imgLayer>
                </a14:imgProps>
              </a:ext>
            </a:extLst>
          </a:blip>
          <a:stretch>
            <a:fillRect/>
          </a:stretch>
        </p:blipFill>
        <p:spPr>
          <a:xfrm>
            <a:off x="6172830" y="-336827"/>
            <a:ext cx="5821285" cy="6879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6" name="图片 3" descr="图片包含 室内, 物体&#10;&#10;描述已自动生成">
            <a:extLst>
              <a:ext uri="{FF2B5EF4-FFF2-40B4-BE49-F238E27FC236}">
                <a16:creationId xmlns:a16="http://schemas.microsoft.com/office/drawing/2014/main" id="{71B20352-6452-4C9D-AD8B-939934344BA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27162" y="-838802"/>
            <a:ext cx="8907032" cy="6011255"/>
          </a:xfrm>
          <a:prstGeom prst="rect">
            <a:avLst/>
          </a:prstGeom>
        </p:spPr>
      </p:pic>
      <p:sp>
        <p:nvSpPr>
          <p:cNvPr id="57" name="TextBox 56">
            <a:extLst>
              <a:ext uri="{FF2B5EF4-FFF2-40B4-BE49-F238E27FC236}">
                <a16:creationId xmlns:a16="http://schemas.microsoft.com/office/drawing/2014/main" id="{4EFD33F9-EC6E-4FDA-BF7B-9700DBF31A1C}"/>
              </a:ext>
            </a:extLst>
          </p:cNvPr>
          <p:cNvSpPr txBox="1"/>
          <p:nvPr/>
        </p:nvSpPr>
        <p:spPr>
          <a:xfrm>
            <a:off x="266700" y="283661"/>
            <a:ext cx="5753100" cy="3323140"/>
          </a:xfrm>
          <a:prstGeom prst="rect">
            <a:avLst/>
          </a:prstGeom>
          <a:noFill/>
        </p:spPr>
        <p:txBody>
          <a:bodyPr wrap="square" rtlCol="0">
            <a:spAutoFit/>
          </a:bodyPr>
          <a:lstStyle/>
          <a:p>
            <a:r>
              <a:rPr lang="vi-VN" sz="3500" dirty="0">
                <a:latin typeface="+mj-lt"/>
              </a:rPr>
              <a:t>1. Quan sát và cho biết hai hình dưới đây có điểm gì khác nhau. Vì sao có sự khác nhau đó? Điều gì xảy ra nếu môi trường sống của thực vật và động vật tiếp tục bị tàn phá?</a:t>
            </a:r>
            <a:endParaRPr lang="vi-VN" sz="3500" b="1" dirty="0">
              <a:latin typeface="+mj-lt"/>
            </a:endParaRPr>
          </a:p>
        </p:txBody>
      </p:sp>
      <p:pic>
        <p:nvPicPr>
          <p:cNvPr id="58" name="图片 6">
            <a:extLst>
              <a:ext uri="{FF2B5EF4-FFF2-40B4-BE49-F238E27FC236}">
                <a16:creationId xmlns:a16="http://schemas.microsoft.com/office/drawing/2014/main" id="{B39E9FAB-664C-40BB-9DB9-14B0BE685E8B}"/>
              </a:ext>
            </a:extLst>
          </p:cNvPr>
          <p:cNvPicPr>
            <a:picLocks noChangeAspect="1"/>
          </p:cNvPicPr>
          <p:nvPr/>
        </p:nvPicPr>
        <p:blipFill rotWithShape="1">
          <a:blip r:embed="rId15">
            <a:extLst>
              <a:ext uri="{28A0092B-C50C-407E-A947-70E740481C1C}">
                <a14:useLocalDpi xmlns:a14="http://schemas.microsoft.com/office/drawing/2010/main" val="0"/>
              </a:ext>
            </a:extLst>
          </a:blip>
          <a:srcRect l="22021" t="29350" r="53269"/>
          <a:stretch/>
        </p:blipFill>
        <p:spPr>
          <a:xfrm>
            <a:off x="-378483" y="3913976"/>
            <a:ext cx="3918664" cy="2939143"/>
          </a:xfrm>
          <a:prstGeom prst="rect">
            <a:avLst/>
          </a:prstGeom>
        </p:spPr>
      </p:pic>
    </p:spTree>
    <p:extLst>
      <p:ext uri="{BB962C8B-B14F-4D97-AF65-F5344CB8AC3E}">
        <p14:creationId xmlns:p14="http://schemas.microsoft.com/office/powerpoint/2010/main" val="380797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left)">
                                      <p:cBhvr>
                                        <p:cTn id="2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4F80027D-FB27-4445-8DEB-02560997830E}"/>
              </a:ext>
            </a:extLst>
          </p:cNvPr>
          <p:cNvPicPr>
            <a:picLocks noChangeAspect="1"/>
          </p:cNvPicPr>
          <p:nvPr/>
        </p:nvPicPr>
        <p:blipFill>
          <a:blip r:embed="rId3"/>
          <a:stretch>
            <a:fillRect/>
          </a:stretch>
        </p:blipFill>
        <p:spPr>
          <a:xfrm>
            <a:off x="-52324" y="0"/>
            <a:ext cx="12192000" cy="6858000"/>
          </a:xfrm>
          <a:prstGeom prst="rect">
            <a:avLst/>
          </a:prstGeom>
        </p:spPr>
      </p:pic>
      <p:pic>
        <p:nvPicPr>
          <p:cNvPr id="41" name="图片 31">
            <a:extLst>
              <a:ext uri="{FF2B5EF4-FFF2-40B4-BE49-F238E27FC236}">
                <a16:creationId xmlns:a16="http://schemas.microsoft.com/office/drawing/2014/main" id="{32B8F725-3267-4FB1-83D6-218F0F720C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99" y="5107452"/>
            <a:ext cx="6074375" cy="1798924"/>
          </a:xfrm>
          <a:prstGeom prst="rect">
            <a:avLst/>
          </a:prstGeom>
        </p:spPr>
      </p:pic>
      <p:pic>
        <p:nvPicPr>
          <p:cNvPr id="42" name="图片 31">
            <a:extLst>
              <a:ext uri="{FF2B5EF4-FFF2-40B4-BE49-F238E27FC236}">
                <a16:creationId xmlns:a16="http://schemas.microsoft.com/office/drawing/2014/main" id="{32B8F725-3267-4FB1-83D6-218F0F720C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536115" y="4924667"/>
            <a:ext cx="6687126" cy="1954911"/>
          </a:xfrm>
          <a:prstGeom prst="rect">
            <a:avLst/>
          </a:prstGeom>
        </p:spPr>
      </p:pic>
      <p:pic>
        <p:nvPicPr>
          <p:cNvPr id="39" name="图片 95"/>
          <p:cNvPicPr>
            <a:picLocks noChangeAspect="1"/>
          </p:cNvPicPr>
          <p:nvPr/>
        </p:nvPicPr>
        <p:blipFill rotWithShape="1">
          <a:blip r:embed="rId6">
            <a:extLst>
              <a:ext uri="{28A0092B-C50C-407E-A947-70E740481C1C}">
                <a14:useLocalDpi xmlns:a14="http://schemas.microsoft.com/office/drawing/2010/main" val="0"/>
              </a:ext>
            </a:extLst>
          </a:blip>
          <a:srcRect t="1607" r="44764" b="88413"/>
          <a:stretch>
            <a:fillRect/>
          </a:stretch>
        </p:blipFill>
        <p:spPr>
          <a:xfrm>
            <a:off x="-103026" y="-61155"/>
            <a:ext cx="6040250" cy="1637268"/>
          </a:xfrm>
          <a:prstGeom prst="rect">
            <a:avLst/>
          </a:prstGeom>
          <a:effectLst>
            <a:outerShdw blurRad="50800" dist="38100" dir="5400000" sx="102000" sy="102000" algn="t" rotWithShape="0">
              <a:srgbClr val="53A8DD">
                <a:alpha val="40000"/>
              </a:srgbClr>
            </a:outerShdw>
          </a:effectLst>
        </p:spPr>
      </p:pic>
      <p:pic>
        <p:nvPicPr>
          <p:cNvPr id="40" name="图片 92"/>
          <p:cNvPicPr>
            <a:picLocks noChangeAspect="1"/>
          </p:cNvPicPr>
          <p:nvPr/>
        </p:nvPicPr>
        <p:blipFill rotWithShape="1">
          <a:blip r:embed="rId7">
            <a:extLst>
              <a:ext uri="{28A0092B-C50C-407E-A947-70E740481C1C}">
                <a14:useLocalDpi xmlns:a14="http://schemas.microsoft.com/office/drawing/2010/main" val="0"/>
              </a:ext>
            </a:extLst>
          </a:blip>
          <a:srcRect l="32585" t="1563" b="89979"/>
          <a:stretch>
            <a:fillRect/>
          </a:stretch>
        </p:blipFill>
        <p:spPr>
          <a:xfrm>
            <a:off x="4283429" y="-11505"/>
            <a:ext cx="8050366" cy="1515213"/>
          </a:xfrm>
          <a:prstGeom prst="rect">
            <a:avLst/>
          </a:prstGeom>
          <a:effectLst>
            <a:outerShdw blurRad="50800" dist="38100" dir="5400000" sx="102000" sy="102000" algn="t" rotWithShape="0">
              <a:srgbClr val="53A8DD">
                <a:alpha val="39000"/>
              </a:srgbClr>
            </a:outerShdw>
          </a:effectLst>
        </p:spPr>
      </p:pic>
      <p:sp>
        <p:nvSpPr>
          <p:cNvPr id="43" name="Rounded Rectangle 3">
            <a:extLst>
              <a:ext uri="{FF2B5EF4-FFF2-40B4-BE49-F238E27FC236}">
                <a16:creationId xmlns:a16="http://schemas.microsoft.com/office/drawing/2014/main" id="{E6B98580-111C-4658-9831-CCDC35148A42}"/>
              </a:ext>
            </a:extLst>
          </p:cNvPr>
          <p:cNvSpPr/>
          <p:nvPr/>
        </p:nvSpPr>
        <p:spPr>
          <a:xfrm>
            <a:off x="266440" y="1451380"/>
            <a:ext cx="10326447" cy="3583667"/>
          </a:xfrm>
          <a:prstGeom prst="roundRect">
            <a:avLst/>
          </a:prstGeom>
          <a:solidFill>
            <a:schemeClr val="bg1">
              <a:alpha val="92000"/>
            </a:schemeClr>
          </a:solidFill>
          <a:ln w="666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66440" y="1754568"/>
            <a:ext cx="10326447" cy="3170099"/>
          </a:xfrm>
          <a:prstGeom prst="rect">
            <a:avLst/>
          </a:prstGeom>
        </p:spPr>
        <p:txBody>
          <a:bodyPr wrap="square">
            <a:spAutoFit/>
          </a:bodyPr>
          <a:lstStyle/>
          <a:p>
            <a:pPr lvl="0" algn="ctr" defTabSz="609630">
              <a:defRPr/>
            </a:pPr>
            <a:r>
              <a:rPr lang="vi-VN" sz="4000" dirty="0">
                <a:solidFill>
                  <a:srgbClr val="002060"/>
                </a:solidFill>
                <a:latin typeface="+mj-lt"/>
              </a:rPr>
              <a:t>Nếu môi trường sống của thực vật và động vật tiếp tục bị tàn phá thì: thực vật sẽ héo khô, động vật sẽ không còn thức ăn và nơi sống dẫn đến số lượng thực vật và động vật sẽ bị giảm sút, thậm chí có thể biến mất.</a:t>
            </a:r>
            <a:endParaRPr lang="vi-VN" sz="4000" b="1" dirty="0">
              <a:solidFill>
                <a:srgbClr val="002060"/>
              </a:solidFill>
              <a:latin typeface="+mj-lt"/>
            </a:endParaRPr>
          </a:p>
        </p:txBody>
      </p:sp>
      <p:pic>
        <p:nvPicPr>
          <p:cNvPr id="45" name="图片 2">
            <a:extLst>
              <a:ext uri="{FF2B5EF4-FFF2-40B4-BE49-F238E27FC236}">
                <a16:creationId xmlns:a16="http://schemas.microsoft.com/office/drawing/2014/main" id="{B229661E-5060-45F3-B2C3-17CC6EFA37D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751" r="22124"/>
          <a:stretch/>
        </p:blipFill>
        <p:spPr>
          <a:xfrm>
            <a:off x="8988463" y="3749040"/>
            <a:ext cx="3432334" cy="3502382"/>
          </a:xfrm>
          <a:prstGeom prst="rect">
            <a:avLst/>
          </a:prstGeom>
        </p:spPr>
      </p:pic>
    </p:spTree>
    <p:extLst>
      <p:ext uri="{BB962C8B-B14F-4D97-AF65-F5344CB8AC3E}">
        <p14:creationId xmlns:p14="http://schemas.microsoft.com/office/powerpoint/2010/main" val="496168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down)">
                                      <p:cBhvr>
                                        <p:cTn id="19" dur="580">
                                          <p:stCondLst>
                                            <p:cond delay="0"/>
                                          </p:stCondLst>
                                        </p:cTn>
                                        <p:tgtEl>
                                          <p:spTgt spid="45"/>
                                        </p:tgtEl>
                                      </p:cBhvr>
                                    </p:animEffect>
                                    <p:anim calcmode="lin" valueType="num">
                                      <p:cBhvr>
                                        <p:cTn id="2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5" dur="26">
                                          <p:stCondLst>
                                            <p:cond delay="650"/>
                                          </p:stCondLst>
                                        </p:cTn>
                                        <p:tgtEl>
                                          <p:spTgt spid="45"/>
                                        </p:tgtEl>
                                      </p:cBhvr>
                                      <p:to x="100000" y="60000"/>
                                    </p:animScale>
                                    <p:animScale>
                                      <p:cBhvr>
                                        <p:cTn id="26" dur="166" decel="50000">
                                          <p:stCondLst>
                                            <p:cond delay="676"/>
                                          </p:stCondLst>
                                        </p:cTn>
                                        <p:tgtEl>
                                          <p:spTgt spid="45"/>
                                        </p:tgtEl>
                                      </p:cBhvr>
                                      <p:to x="100000" y="100000"/>
                                    </p:animScale>
                                    <p:animScale>
                                      <p:cBhvr>
                                        <p:cTn id="27" dur="26">
                                          <p:stCondLst>
                                            <p:cond delay="1312"/>
                                          </p:stCondLst>
                                        </p:cTn>
                                        <p:tgtEl>
                                          <p:spTgt spid="45"/>
                                        </p:tgtEl>
                                      </p:cBhvr>
                                      <p:to x="100000" y="80000"/>
                                    </p:animScale>
                                    <p:animScale>
                                      <p:cBhvr>
                                        <p:cTn id="28" dur="166" decel="50000">
                                          <p:stCondLst>
                                            <p:cond delay="1338"/>
                                          </p:stCondLst>
                                        </p:cTn>
                                        <p:tgtEl>
                                          <p:spTgt spid="45"/>
                                        </p:tgtEl>
                                      </p:cBhvr>
                                      <p:to x="100000" y="100000"/>
                                    </p:animScale>
                                    <p:animScale>
                                      <p:cBhvr>
                                        <p:cTn id="29" dur="26">
                                          <p:stCondLst>
                                            <p:cond delay="1642"/>
                                          </p:stCondLst>
                                        </p:cTn>
                                        <p:tgtEl>
                                          <p:spTgt spid="45"/>
                                        </p:tgtEl>
                                      </p:cBhvr>
                                      <p:to x="100000" y="90000"/>
                                    </p:animScale>
                                    <p:animScale>
                                      <p:cBhvr>
                                        <p:cTn id="30" dur="166" decel="50000">
                                          <p:stCondLst>
                                            <p:cond delay="1668"/>
                                          </p:stCondLst>
                                        </p:cTn>
                                        <p:tgtEl>
                                          <p:spTgt spid="45"/>
                                        </p:tgtEl>
                                      </p:cBhvr>
                                      <p:to x="100000" y="100000"/>
                                    </p:animScale>
                                    <p:animScale>
                                      <p:cBhvr>
                                        <p:cTn id="31" dur="26">
                                          <p:stCondLst>
                                            <p:cond delay="1808"/>
                                          </p:stCondLst>
                                        </p:cTn>
                                        <p:tgtEl>
                                          <p:spTgt spid="45"/>
                                        </p:tgtEl>
                                      </p:cBhvr>
                                      <p:to x="100000" y="95000"/>
                                    </p:animScale>
                                    <p:animScale>
                                      <p:cBhvr>
                                        <p:cTn id="32" dur="166" decel="50000">
                                          <p:stCondLst>
                                            <p:cond delay="1834"/>
                                          </p:stCondLst>
                                        </p:cTn>
                                        <p:tgtEl>
                                          <p:spTgt spid="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6BB8838-7C35-42E4-8859-F2629A4E8096}"/>
              </a:ext>
            </a:extLst>
          </p:cNvPr>
          <p:cNvPicPr>
            <a:picLocks noChangeAspect="1"/>
          </p:cNvPicPr>
          <p:nvPr/>
        </p:nvPicPr>
        <p:blipFill rotWithShape="1">
          <a:blip r:embed="rId2">
            <a:extLst>
              <a:ext uri="{28A0092B-C50C-407E-A947-70E740481C1C}">
                <a14:useLocalDpi xmlns:a14="http://schemas.microsoft.com/office/drawing/2010/main" val="0"/>
              </a:ext>
            </a:extLst>
          </a:blip>
          <a:srcRect l="46582" r="12713"/>
          <a:stretch/>
        </p:blipFill>
        <p:spPr>
          <a:xfrm>
            <a:off x="-129309" y="0"/>
            <a:ext cx="8932985" cy="6858000"/>
          </a:xfrm>
          <a:prstGeom prst="rect">
            <a:avLst/>
          </a:prstGeom>
        </p:spPr>
      </p:pic>
      <p:sp>
        <p:nvSpPr>
          <p:cNvPr id="2" name="Rectangle 1"/>
          <p:cNvSpPr/>
          <p:nvPr/>
        </p:nvSpPr>
        <p:spPr>
          <a:xfrm>
            <a:off x="190500" y="801935"/>
            <a:ext cx="6762491" cy="4247317"/>
          </a:xfrm>
          <a:prstGeom prst="rect">
            <a:avLst/>
          </a:prstGeom>
        </p:spPr>
        <p:txBody>
          <a:bodyPr wrap="square">
            <a:spAutoFit/>
          </a:bodyPr>
          <a:lstStyle/>
          <a:p>
            <a:pPr algn="ctr"/>
            <a:r>
              <a:rPr lang="en-US" sz="5000" dirty="0" err="1">
                <a:latin typeface="Times New Roman" panose="02020603050405020304" pitchFamily="18" charset="0"/>
                <a:cs typeface="Times New Roman" panose="02020603050405020304" pitchFamily="18" charset="0"/>
              </a:rPr>
              <a:t>Có</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sự</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khác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nhau</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giữa</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hai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bức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hình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là</a:t>
            </a:r>
            <a:r>
              <a:rPr lang="en-US" sz="5000" dirty="0">
                <a:latin typeface="Times New Roman" panose="02020603050405020304" pitchFamily="18" charset="0"/>
                <a:cs typeface="Times New Roman" panose="02020603050405020304" pitchFamily="18" charset="0"/>
              </a:rPr>
              <a:t> do con </a:t>
            </a:r>
            <a:r>
              <a:rPr lang="en-US" sz="5000" dirty="0" err="1">
                <a:latin typeface="Times New Roman" panose="02020603050405020304" pitchFamily="18" charset="0"/>
                <a:cs typeface="Times New Roman" panose="02020603050405020304" pitchFamily="18" charset="0"/>
              </a:rPr>
              <a:t>người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xả</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rác</a:t>
            </a:r>
            <a:r>
              <a:rPr lang="en-US" sz="5000" dirty="0">
                <a:latin typeface="Times New Roman" panose="02020603050405020304" pitchFamily="18" charset="0"/>
                <a:cs typeface="Times New Roman" panose="02020603050405020304" pitchFamily="18" charset="0"/>
              </a:rPr>
              <a:t>.</a:t>
            </a:r>
          </a:p>
          <a:p>
            <a:pPr algn="ctr"/>
            <a:endParaRPr lang="en-US" sz="12000" b="1" dirty="0">
              <a:solidFill>
                <a:srgbClr val="002060"/>
              </a:solidFill>
              <a:latin typeface="SVN-Billo" panose="00000400000000000000" pitchFamily="2" charset="0"/>
            </a:endParaRPr>
          </a:p>
        </p:txBody>
      </p:sp>
      <p:pic>
        <p:nvPicPr>
          <p:cNvPr id="6" name="图片 8">
            <a:extLst>
              <a:ext uri="{FF2B5EF4-FFF2-40B4-BE49-F238E27FC236}">
                <a16:creationId xmlns:a16="http://schemas.microsoft.com/office/drawing/2014/main" id="{82286B48-4AF1-48A3-8E7C-85500173C7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908" y="3707249"/>
            <a:ext cx="6273197" cy="3599289"/>
          </a:xfrm>
          <a:prstGeom prst="rect">
            <a:avLst/>
          </a:prstGeom>
        </p:spPr>
      </p:pic>
      <p:pic>
        <p:nvPicPr>
          <p:cNvPr id="5" name="Picture 4">
            <a:extLst>
              <a:ext uri="{FF2B5EF4-FFF2-40B4-BE49-F238E27FC236}">
                <a16:creationId xmlns:a16="http://schemas.microsoft.com/office/drawing/2014/main" id="{B29CA1AF-85BC-429C-805E-903C8D073C4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7272800" y="-21700"/>
            <a:ext cx="5821285" cy="6879700"/>
          </a:xfrm>
          <a:prstGeom prst="rect">
            <a:avLst/>
          </a:prstGeom>
        </p:spPr>
      </p:pic>
    </p:spTree>
    <p:extLst>
      <p:ext uri="{BB962C8B-B14F-4D97-AF65-F5344CB8AC3E}">
        <p14:creationId xmlns:p14="http://schemas.microsoft.com/office/powerpoint/2010/main" val="213216947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125E-6 7.40741E-7 L 0.63412 -0.01644 " pathEditMode="relative" rAng="0" ptsTypes="AA">
                                      <p:cBhvr>
                                        <p:cTn id="6" dur="2000" fill="hold"/>
                                        <p:tgtEl>
                                          <p:spTgt spid="6"/>
                                        </p:tgtEl>
                                        <p:attrNameLst>
                                          <p:attrName>ppt_x</p:attrName>
                                          <p:attrName>ppt_y</p:attrName>
                                        </p:attrNameLst>
                                      </p:cBhvr>
                                      <p:rCtr x="31706" y="-833"/>
                                    </p:animMotion>
                                  </p:childTnLst>
                                </p:cTn>
                              </p:par>
                              <p:par>
                                <p:cTn id="7" presetID="14" presetClass="entr" presetSubtype="1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randombar(horizontal)">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a:extLst>
              <a:ext uri="{FF2B5EF4-FFF2-40B4-BE49-F238E27FC236}">
                <a16:creationId xmlns:a16="http://schemas.microsoft.com/office/drawing/2014/main" id="{0BE005D8-5808-47FE-A9D7-B74C2B1401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7981" y="4384729"/>
            <a:ext cx="4688052" cy="2637029"/>
          </a:xfrm>
          <a:prstGeom prst="rect">
            <a:avLst/>
          </a:prstGeom>
        </p:spPr>
      </p:pic>
      <p:pic>
        <p:nvPicPr>
          <p:cNvPr id="3" name="Picture 2"/>
          <p:cNvPicPr>
            <a:picLocks noChangeAspect="1"/>
          </p:cNvPicPr>
          <p:nvPr/>
        </p:nvPicPr>
        <p:blipFill>
          <a:blip r:embed="rId3"/>
          <a:stretch>
            <a:fillRect/>
          </a:stretch>
        </p:blipFill>
        <p:spPr>
          <a:xfrm>
            <a:off x="791026" y="1454055"/>
            <a:ext cx="10101948" cy="3182388"/>
          </a:xfrm>
          <a:prstGeom prst="rect">
            <a:avLst/>
          </a:prstGeom>
        </p:spPr>
      </p:pic>
    </p:spTree>
    <p:extLst>
      <p:ext uri="{BB962C8B-B14F-4D97-AF65-F5344CB8AC3E}">
        <p14:creationId xmlns:p14="http://schemas.microsoft.com/office/powerpoint/2010/main" val="23833153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145</Words>
  <Application>Microsoft Office PowerPoint</Application>
  <PresentationFormat>Widescreen</PresentationFormat>
  <Paragraphs>11</Paragraphs>
  <Slides>9</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9</vt:i4>
      </vt:variant>
    </vt:vector>
  </HeadingPairs>
  <TitlesOfParts>
    <vt:vector size="22" baseType="lpstr">
      <vt:lpstr>SVN-Billo</vt:lpstr>
      <vt:lpstr>SVN-Newton</vt:lpstr>
      <vt:lpstr>Chango</vt:lpstr>
      <vt:lpstr>等线</vt:lpstr>
      <vt:lpstr>UTM Cookies</vt:lpstr>
      <vt:lpstr>Times New Roman</vt:lpstr>
      <vt:lpstr>#9Slide07 Altus</vt:lpstr>
      <vt:lpstr>Arial</vt:lpstr>
      <vt:lpstr>UTM Androgyne</vt:lpstr>
      <vt:lpstr>Calibri</vt:lpstr>
      <vt:lpstr>#9Slide05 Aphrodite Pro</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mangnon</dc:title>
  <dc:creator>Tu Bui</dc:creator>
  <cp:keywords>MĂNG NON</cp:keywords>
  <cp:lastModifiedBy>HN31072024</cp:lastModifiedBy>
  <cp:revision>214</cp:revision>
  <dcterms:created xsi:type="dcterms:W3CDTF">2019-03-29T12:25:33Z</dcterms:created>
  <dcterms:modified xsi:type="dcterms:W3CDTF">2025-01-20T17:36:08Z</dcterms:modified>
</cp:coreProperties>
</file>