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9" r:id="rId11"/>
    <p:sldId id="272" r:id="rId12"/>
    <p:sldId id="273" r:id="rId13"/>
    <p:sldId id="266" r:id="rId14"/>
    <p:sldId id="271" r:id="rId15"/>
    <p:sldId id="274" r:id="rId16"/>
  </p:sldIdLst>
  <p:sldSz cx="12192000" cy="6858000"/>
  <p:notesSz cx="6858000" cy="9144000"/>
  <p:embeddedFontLst>
    <p:embeddedFont>
      <p:font typeface="Coiny" panose="020B0604020202020204" charset="0"/>
      <p:regular r:id="rId18"/>
    </p:embeddedFont>
    <p:embeddedFont>
      <p:font typeface="Calibri" panose="020F0502020204030204" pitchFamily="34" charset="0"/>
      <p:regular r:id="rId19"/>
      <p:bold r:id="rId20"/>
      <p:italic r:id="rId21"/>
      <p:boldItalic r:id="rId22"/>
    </p:embeddedFont>
    <p:embeddedFont>
      <p:font typeface="Itim" panose="020B0604020202020204" charset="-34"/>
      <p:regular r:id="rId23"/>
    </p:embeddedFont>
    <p:embeddedFont>
      <p:font typeface="Pattaya" panose="020B0604020202020204" charset="-34"/>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3" autoAdjust="0"/>
  </p:normalViewPr>
  <p:slideViewPr>
    <p:cSldViewPr snapToGrid="0">
      <p:cViewPr varScale="1">
        <p:scale>
          <a:sx n="61" d="100"/>
          <a:sy n="61" d="100"/>
        </p:scale>
        <p:origin x="96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3" name="Google Shape;38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6"/>
        <p:cNvGrpSpPr/>
        <p:nvPr/>
      </p:nvGrpSpPr>
      <p:grpSpPr>
        <a:xfrm>
          <a:off x="0" y="0"/>
          <a:ext cx="0" cy="0"/>
          <a:chOff x="0" y="0"/>
          <a:chExt cx="0" cy="0"/>
        </a:xfrm>
      </p:grpSpPr>
      <p:sp>
        <p:nvSpPr>
          <p:cNvPr id="4087" name="Google Shape;40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8" name="Google Shape;40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4" name="Google Shape;34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5" name="Google Shape;40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1"/>
        <p:cNvGrpSpPr/>
        <p:nvPr/>
      </p:nvGrpSpPr>
      <p:grpSpPr>
        <a:xfrm>
          <a:off x="0" y="0"/>
          <a:ext cx="0" cy="0"/>
          <a:chOff x="0" y="0"/>
          <a:chExt cx="0" cy="0"/>
        </a:xfrm>
      </p:grpSpPr>
      <p:sp>
        <p:nvSpPr>
          <p:cNvPr id="3642" name="Google Shape;36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3" name="Google Shape;36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4" name="Google Shape;36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เนื้อหาพร้อมคำอธิบายภาพ">
  <p:cSld name="เนื้อหาพร้อมคำอธิบายภาพ">
    <p:spTree>
      <p:nvGrpSpPr>
        <p:cNvPr id="1" name="Shape 377"/>
        <p:cNvGrpSpPr/>
        <p:nvPr/>
      </p:nvGrpSpPr>
      <p:grpSpPr>
        <a:xfrm>
          <a:off x="0" y="0"/>
          <a:ext cx="0" cy="0"/>
          <a:chOff x="0" y="0"/>
          <a:chExt cx="0" cy="0"/>
        </a:xfrm>
      </p:grpSpPr>
      <p:sp>
        <p:nvSpPr>
          <p:cNvPr id="378" name="Google Shape;3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1" name="Google Shape;381;p27"/>
          <p:cNvGrpSpPr/>
          <p:nvPr/>
        </p:nvGrpSpPr>
        <p:grpSpPr>
          <a:xfrm flipH="1">
            <a:off x="670763" y="201826"/>
            <a:ext cx="1250465" cy="813416"/>
            <a:chOff x="28214" y="967908"/>
            <a:chExt cx="1250465" cy="813416"/>
          </a:xfrm>
        </p:grpSpPr>
        <p:cxnSp>
          <p:nvCxnSpPr>
            <p:cNvPr id="382" name="Google Shape;382;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83" name="Google Shape;383;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4" name="Google Shape;384;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5" name="Google Shape;385;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6" name="Google Shape;386;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7" name="Google Shape;387;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8" name="Google Shape;388;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89" name="Google Shape;389;p27"/>
          <p:cNvGrpSpPr/>
          <p:nvPr/>
        </p:nvGrpSpPr>
        <p:grpSpPr>
          <a:xfrm>
            <a:off x="628316" y="4426680"/>
            <a:ext cx="1250465" cy="813416"/>
            <a:chOff x="28214" y="967908"/>
            <a:chExt cx="1250465" cy="813416"/>
          </a:xfrm>
        </p:grpSpPr>
        <p:cxnSp>
          <p:nvCxnSpPr>
            <p:cNvPr id="390" name="Google Shape;390;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1" name="Google Shape;391;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2" name="Google Shape;392;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3" name="Google Shape;393;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4" name="Google Shape;394;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5" name="Google Shape;395;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6" name="Google Shape;396;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97" name="Google Shape;397;p27"/>
          <p:cNvGrpSpPr/>
          <p:nvPr/>
        </p:nvGrpSpPr>
        <p:grpSpPr>
          <a:xfrm>
            <a:off x="-127508" y="-30065"/>
            <a:ext cx="1101156" cy="884384"/>
            <a:chOff x="1752751" y="749874"/>
            <a:chExt cx="1101156" cy="884384"/>
          </a:xfrm>
        </p:grpSpPr>
        <p:cxnSp>
          <p:nvCxnSpPr>
            <p:cNvPr id="398" name="Google Shape;398;p27"/>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9" name="Google Shape;399;p27"/>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0" name="Google Shape;400;p27"/>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1" name="Google Shape;401;p27"/>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2" name="Google Shape;402;p27"/>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3" name="Google Shape;403;p27"/>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4" name="Google Shape;404;p27"/>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5" name="Google Shape;405;p27"/>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06" name="Google Shape;406;p27"/>
          <p:cNvGrpSpPr/>
          <p:nvPr/>
        </p:nvGrpSpPr>
        <p:grpSpPr>
          <a:xfrm>
            <a:off x="8060886" y="3955562"/>
            <a:ext cx="1250465" cy="813416"/>
            <a:chOff x="28214" y="967908"/>
            <a:chExt cx="1250465" cy="813416"/>
          </a:xfrm>
        </p:grpSpPr>
        <p:cxnSp>
          <p:nvCxnSpPr>
            <p:cNvPr id="407" name="Google Shape;407;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08" name="Google Shape;408;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9" name="Google Shape;409;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0" name="Google Shape;410;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1" name="Google Shape;411;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2" name="Google Shape;412;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3" name="Google Shape;413;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14" name="Google Shape;414;p27"/>
          <p:cNvGrpSpPr/>
          <p:nvPr/>
        </p:nvGrpSpPr>
        <p:grpSpPr>
          <a:xfrm flipH="1">
            <a:off x="4165959" y="-512339"/>
            <a:ext cx="1250465" cy="813416"/>
            <a:chOff x="28214" y="967908"/>
            <a:chExt cx="1250465" cy="813416"/>
          </a:xfrm>
        </p:grpSpPr>
        <p:cxnSp>
          <p:nvCxnSpPr>
            <p:cNvPr id="415" name="Google Shape;415;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16" name="Google Shape;416;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7" name="Google Shape;417;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8" name="Google Shape;418;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9" name="Google Shape;419;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0" name="Google Shape;420;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1" name="Google Shape;421;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22" name="Google Shape;422;p27"/>
          <p:cNvGrpSpPr/>
          <p:nvPr/>
        </p:nvGrpSpPr>
        <p:grpSpPr>
          <a:xfrm>
            <a:off x="7912134" y="482470"/>
            <a:ext cx="1250465" cy="813416"/>
            <a:chOff x="28214" y="967908"/>
            <a:chExt cx="1250465" cy="813416"/>
          </a:xfrm>
        </p:grpSpPr>
        <p:cxnSp>
          <p:nvCxnSpPr>
            <p:cNvPr id="423" name="Google Shape;423;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24" name="Google Shape;424;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5" name="Google Shape;425;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6" name="Google Shape;426;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7" name="Google Shape;427;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8" name="Google Shape;428;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9" name="Google Shape;429;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30" name="Google Shape;430;p27"/>
          <p:cNvGrpSpPr/>
          <p:nvPr/>
        </p:nvGrpSpPr>
        <p:grpSpPr>
          <a:xfrm>
            <a:off x="0" y="4981493"/>
            <a:ext cx="12192000" cy="1876505"/>
            <a:chOff x="0" y="5038725"/>
            <a:chExt cx="12192000" cy="1819273"/>
          </a:xfrm>
        </p:grpSpPr>
        <p:sp>
          <p:nvSpPr>
            <p:cNvPr id="431" name="Google Shape;431;p27"/>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32" name="Google Shape;432;p27"/>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433" name="Google Shape;433;p27"/>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4" name="Google Shape;434;p27"/>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5" name="Google Shape;435;p27"/>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6" name="Google Shape;436;p27"/>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7" name="Google Shape;437;p27"/>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8" name="Google Shape;438;p27"/>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439" name="Google Shape;439;p27"/>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440" name="Google Shape;440;p27"/>
          <p:cNvGrpSpPr/>
          <p:nvPr/>
        </p:nvGrpSpPr>
        <p:grpSpPr>
          <a:xfrm flipH="1">
            <a:off x="8717281" y="0"/>
            <a:ext cx="3474719" cy="6868174"/>
            <a:chOff x="1" y="-10174"/>
            <a:chExt cx="3474719" cy="6868174"/>
          </a:xfrm>
        </p:grpSpPr>
        <p:sp>
          <p:nvSpPr>
            <p:cNvPr id="441" name="Google Shape;441;p27"/>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42" name="Google Shape;442;p27"/>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443" name="Google Shape;443;p27"/>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4" name="Google Shape;444;p27"/>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445" name="Google Shape;445;p27"/>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6" name="Google Shape;446;p27"/>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447" name="Google Shape;447;p27"/>
          <p:cNvSpPr txBox="1">
            <a:spLocks noGrp="1"/>
          </p:cNvSpPr>
          <p:nvPr>
            <p:ph type="title"/>
          </p:nvPr>
        </p:nvSpPr>
        <p:spPr>
          <a:xfrm>
            <a:off x="2941101" y="993916"/>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27"/>
          <p:cNvSpPr txBox="1">
            <a:spLocks noGrp="1"/>
          </p:cNvSpPr>
          <p:nvPr>
            <p:ph type="body" idx="1"/>
          </p:nvPr>
        </p:nvSpPr>
        <p:spPr>
          <a:xfrm>
            <a:off x="2548211" y="2482184"/>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ว่างเปล่า">
  <p:cSld name="ว่างเปล่า">
    <p:spTree>
      <p:nvGrpSpPr>
        <p:cNvPr id="1" name="Shape 449"/>
        <p:cNvGrpSpPr/>
        <p:nvPr/>
      </p:nvGrpSpPr>
      <p:grpSpPr>
        <a:xfrm>
          <a:off x="0" y="0"/>
          <a:ext cx="0" cy="0"/>
          <a:chOff x="0" y="0"/>
          <a:chExt cx="0" cy="0"/>
        </a:xfrm>
      </p:grpSpPr>
      <p:grpSp>
        <p:nvGrpSpPr>
          <p:cNvPr id="450" name="Google Shape;450;p28"/>
          <p:cNvGrpSpPr/>
          <p:nvPr/>
        </p:nvGrpSpPr>
        <p:grpSpPr>
          <a:xfrm rot="10800000" flipH="1">
            <a:off x="9761586" y="1201353"/>
            <a:ext cx="1038876" cy="531011"/>
            <a:chOff x="1752751" y="1070842"/>
            <a:chExt cx="1101156" cy="563416"/>
          </a:xfrm>
        </p:grpSpPr>
        <p:cxnSp>
          <p:nvCxnSpPr>
            <p:cNvPr id="451" name="Google Shape;451;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2" name="Google Shape;452;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3" name="Google Shape;453;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4" name="Google Shape;454;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5" name="Google Shape;455;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6" name="Google Shape;456;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7" name="Google Shape;457;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58" name="Google Shape;458;p28"/>
          <p:cNvGrpSpPr/>
          <p:nvPr/>
        </p:nvGrpSpPr>
        <p:grpSpPr>
          <a:xfrm rot="10800000" flipH="1">
            <a:off x="1135999" y="1201353"/>
            <a:ext cx="1038876" cy="531011"/>
            <a:chOff x="1752751" y="1070842"/>
            <a:chExt cx="1101156" cy="563416"/>
          </a:xfrm>
        </p:grpSpPr>
        <p:cxnSp>
          <p:nvCxnSpPr>
            <p:cNvPr id="459" name="Google Shape;459;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0" name="Google Shape;460;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1" name="Google Shape;461;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2" name="Google Shape;462;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3" name="Google Shape;463;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4" name="Google Shape;464;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5" name="Google Shape;465;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66" name="Google Shape;466;p28"/>
          <p:cNvGrpSpPr/>
          <p:nvPr/>
        </p:nvGrpSpPr>
        <p:grpSpPr>
          <a:xfrm flipH="1">
            <a:off x="5332095" y="6344881"/>
            <a:ext cx="1250465" cy="813416"/>
            <a:chOff x="28214" y="967908"/>
            <a:chExt cx="1250465" cy="813416"/>
          </a:xfrm>
        </p:grpSpPr>
        <p:cxnSp>
          <p:nvCxnSpPr>
            <p:cNvPr id="467" name="Google Shape;467;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68" name="Google Shape;468;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9" name="Google Shape;469;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0" name="Google Shape;470;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1" name="Google Shape;471;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2" name="Google Shape;472;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3" name="Google Shape;473;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74" name="Google Shape;474;p28"/>
          <p:cNvGrpSpPr/>
          <p:nvPr/>
        </p:nvGrpSpPr>
        <p:grpSpPr>
          <a:xfrm rot="10800000" flipH="1">
            <a:off x="-40440" y="5270216"/>
            <a:ext cx="1101156" cy="884384"/>
            <a:chOff x="1752751" y="749874"/>
            <a:chExt cx="1101156" cy="884384"/>
          </a:xfrm>
        </p:grpSpPr>
        <p:cxnSp>
          <p:nvCxnSpPr>
            <p:cNvPr id="475" name="Google Shape;47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76" name="Google Shape;47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7" name="Google Shape;47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8" name="Google Shape;47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9" name="Google Shape;47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0" name="Google Shape;48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1" name="Google Shape;48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2" name="Google Shape;48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83" name="Google Shape;483;p28"/>
          <p:cNvGrpSpPr/>
          <p:nvPr/>
        </p:nvGrpSpPr>
        <p:grpSpPr>
          <a:xfrm rot="10800000" flipH="1">
            <a:off x="11402004" y="5772230"/>
            <a:ext cx="1101156" cy="884384"/>
            <a:chOff x="1752751" y="749874"/>
            <a:chExt cx="1101156" cy="884384"/>
          </a:xfrm>
        </p:grpSpPr>
        <p:cxnSp>
          <p:nvCxnSpPr>
            <p:cNvPr id="484" name="Google Shape;484;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85" name="Google Shape;485;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6" name="Google Shape;486;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7" name="Google Shape;487;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8" name="Google Shape;488;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9" name="Google Shape;489;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0" name="Google Shape;490;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1" name="Google Shape;491;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492" name="Google Shape;492;p28"/>
          <p:cNvSpPr/>
          <p:nvPr/>
        </p:nvSpPr>
        <p:spPr>
          <a:xfrm>
            <a:off x="0" y="5046032"/>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93" name="Google Shape;493;p28"/>
          <p:cNvSpPr/>
          <p:nvPr/>
        </p:nvSpPr>
        <p:spPr>
          <a:xfrm>
            <a:off x="0" y="1664151"/>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494" name="Google Shape;494;p28"/>
          <p:cNvGrpSpPr/>
          <p:nvPr/>
        </p:nvGrpSpPr>
        <p:grpSpPr>
          <a:xfrm>
            <a:off x="-172084" y="-7998"/>
            <a:ext cx="1101156" cy="884384"/>
            <a:chOff x="1752751" y="749874"/>
            <a:chExt cx="1101156" cy="884384"/>
          </a:xfrm>
        </p:grpSpPr>
        <p:cxnSp>
          <p:nvCxnSpPr>
            <p:cNvPr id="495" name="Google Shape;49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96" name="Google Shape;49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97" name="Google Shape;49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8" name="Google Shape;49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9" name="Google Shape;49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0" name="Google Shape;50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1" name="Google Shape;50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2" name="Google Shape;50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503" name="Google Shape;503;p28"/>
          <p:cNvGrpSpPr/>
          <p:nvPr/>
        </p:nvGrpSpPr>
        <p:grpSpPr>
          <a:xfrm>
            <a:off x="11113917" y="12337"/>
            <a:ext cx="1250465" cy="813416"/>
            <a:chOff x="28214" y="967908"/>
            <a:chExt cx="1250465" cy="813416"/>
          </a:xfrm>
        </p:grpSpPr>
        <p:cxnSp>
          <p:nvCxnSpPr>
            <p:cNvPr id="504" name="Google Shape;504;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505" name="Google Shape;505;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6" name="Google Shape;506;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7" name="Google Shape;507;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8" name="Google Shape;508;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9" name="Google Shape;509;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10" name="Google Shape;510;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511" name="Google Shape;511;p28"/>
          <p:cNvSpPr txBox="1">
            <a:spLocks noGrp="1"/>
          </p:cNvSpPr>
          <p:nvPr>
            <p:ph type="title"/>
          </p:nvPr>
        </p:nvSpPr>
        <p:spPr>
          <a:xfrm>
            <a:off x="4678656" y="447286"/>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400"/>
              <a:buFont typeface="Itim"/>
              <a:buNone/>
              <a:defRPr sz="44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28"/>
          <p:cNvSpPr txBox="1">
            <a:spLocks noGrp="1"/>
          </p:cNvSpPr>
          <p:nvPr>
            <p:ph type="body" idx="1"/>
          </p:nvPr>
        </p:nvSpPr>
        <p:spPr>
          <a:xfrm>
            <a:off x="1251141" y="2725894"/>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28"/>
          <p:cNvSpPr txBox="1">
            <a:spLocks noGrp="1"/>
          </p:cNvSpPr>
          <p:nvPr>
            <p:ph type="body" idx="2"/>
          </p:nvPr>
        </p:nvSpPr>
        <p:spPr>
          <a:xfrm>
            <a:off x="247316" y="3345144"/>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28"/>
          <p:cNvSpPr txBox="1">
            <a:spLocks noGrp="1"/>
          </p:cNvSpPr>
          <p:nvPr>
            <p:ph type="body" idx="3"/>
          </p:nvPr>
        </p:nvSpPr>
        <p:spPr>
          <a:xfrm>
            <a:off x="4196102" y="274078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28"/>
          <p:cNvSpPr txBox="1">
            <a:spLocks noGrp="1"/>
          </p:cNvSpPr>
          <p:nvPr>
            <p:ph type="body" idx="4"/>
          </p:nvPr>
        </p:nvSpPr>
        <p:spPr>
          <a:xfrm>
            <a:off x="3192277" y="336003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28"/>
          <p:cNvSpPr txBox="1">
            <a:spLocks noGrp="1"/>
          </p:cNvSpPr>
          <p:nvPr>
            <p:ph type="body" idx="5"/>
          </p:nvPr>
        </p:nvSpPr>
        <p:spPr>
          <a:xfrm>
            <a:off x="7136723" y="275021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28"/>
          <p:cNvSpPr txBox="1">
            <a:spLocks noGrp="1"/>
          </p:cNvSpPr>
          <p:nvPr>
            <p:ph type="body" idx="6"/>
          </p:nvPr>
        </p:nvSpPr>
        <p:spPr>
          <a:xfrm>
            <a:off x="6132898" y="336946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28"/>
          <p:cNvSpPr txBox="1">
            <a:spLocks noGrp="1"/>
          </p:cNvSpPr>
          <p:nvPr>
            <p:ph type="body" idx="7"/>
          </p:nvPr>
        </p:nvSpPr>
        <p:spPr>
          <a:xfrm>
            <a:off x="10080163" y="2747460"/>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28"/>
          <p:cNvSpPr txBox="1">
            <a:spLocks noGrp="1"/>
          </p:cNvSpPr>
          <p:nvPr>
            <p:ph type="body" idx="8"/>
          </p:nvPr>
        </p:nvSpPr>
        <p:spPr>
          <a:xfrm>
            <a:off x="9076338" y="3366710"/>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1.png"/><Relationship Id="rId4" Type="http://schemas.openxmlformats.org/officeDocument/2006/relationships/slide" Target="slide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320544"/>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dirty="0" err="1">
                <a:solidFill>
                  <a:srgbClr val="FF0000"/>
                </a:solidFill>
                <a:latin typeface="Coiny"/>
                <a:ea typeface="Coiny"/>
                <a:cs typeface="Coiny"/>
                <a:sym typeface="Coiny"/>
              </a:rPr>
              <a:t>Luyện</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tập</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chung</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tiết</a:t>
            </a:r>
            <a:r>
              <a:rPr lang="en-US" sz="4400" dirty="0">
                <a:solidFill>
                  <a:srgbClr val="FF0000"/>
                </a:solidFill>
                <a:latin typeface="Coiny"/>
                <a:ea typeface="Coiny"/>
                <a:cs typeface="Coiny"/>
                <a:sym typeface="Coiny"/>
              </a:rPr>
              <a:t> 1)</a:t>
            </a:r>
            <a:endParaRPr sz="4400" dirty="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4968462" y="706598"/>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dirty="0" err="1">
                <a:solidFill>
                  <a:srgbClr val="CE7925"/>
                </a:solidFill>
                <a:latin typeface="Calibri" panose="020F0502020204030204" pitchFamily="34" charset="0"/>
                <a:ea typeface="Arial"/>
                <a:cs typeface="Calibri" panose="020F0502020204030204" pitchFamily="34" charset="0"/>
                <a:sym typeface="Arial"/>
              </a:rPr>
              <a:t>Toán</a:t>
            </a:r>
            <a:endParaRPr sz="3600" b="1" dirty="0">
              <a:solidFill>
                <a:srgbClr val="CE7925"/>
              </a:solidFill>
              <a:latin typeface="Calibri" panose="020F0502020204030204" pitchFamily="34" charset="0"/>
              <a:ea typeface="Arial"/>
              <a:cs typeface="Calibri" panose="020F0502020204030204" pitchFamily="34" charset="0"/>
              <a:sym typeface="Arial"/>
            </a:endParaRPr>
          </a:p>
          <a:p>
            <a:pPr marL="0" lvl="0" indent="0" algn="ctr" rtl="0">
              <a:lnSpc>
                <a:spcPct val="90000"/>
              </a:lnSpc>
              <a:spcBef>
                <a:spcPts val="1000"/>
              </a:spcBef>
              <a:spcAft>
                <a:spcPts val="0"/>
              </a:spcAft>
              <a:buClr>
                <a:srgbClr val="562503"/>
              </a:buClr>
              <a:buSzPts val="4400"/>
              <a:buNone/>
            </a:pPr>
            <a:endParaRPr sz="4400" b="1" dirty="0">
              <a:solidFill>
                <a:schemeClr val="accent4"/>
              </a:solidFill>
              <a:latin typeface="Calibri" panose="020F0502020204030204" pitchFamily="34" charset="0"/>
              <a:ea typeface="Arial"/>
              <a:cs typeface="Calibri" panose="020F0502020204030204" pitchFamily="34" charset="0"/>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930818" y="3295936"/>
            <a:ext cx="590168" cy="58396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126" name="Google Shape;2054;p1">
            <a:extLst>
              <a:ext uri="{FF2B5EF4-FFF2-40B4-BE49-F238E27FC236}">
                <a16:creationId xmlns:a16="http://schemas.microsoft.com/office/drawing/2014/main" id="{8ACB1D29-F687-9234-84D7-7B083F0BAF7A}"/>
              </a:ext>
            </a:extLst>
          </p:cNvPr>
          <p:cNvSpPr txBox="1">
            <a:spLocks/>
          </p:cNvSpPr>
          <p:nvPr/>
        </p:nvSpPr>
        <p:spPr>
          <a:xfrm>
            <a:off x="1851174" y="-16632"/>
            <a:ext cx="8629650" cy="10747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62503"/>
              </a:buClr>
              <a:buSzPts val="4000"/>
              <a:buFont typeface="Arial"/>
              <a:buNone/>
              <a:defRPr sz="4000" b="1" i="0" u="none" strike="noStrike" cap="none">
                <a:solidFill>
                  <a:srgbClr val="562503"/>
                </a:solidFill>
                <a:latin typeface="Itim"/>
                <a:ea typeface="Itim"/>
                <a:cs typeface="Itim"/>
                <a:sym typeface="Itim"/>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tim"/>
                <a:ea typeface="Itim"/>
                <a:cs typeface="Itim"/>
                <a:sym typeface="Itim"/>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pPr marL="0" indent="0" algn="ctr">
              <a:buSzPts val="4400"/>
            </a:pPr>
            <a:r>
              <a:rPr lang="en-US" sz="3000" dirty="0" err="1">
                <a:solidFill>
                  <a:srgbClr val="5E2700"/>
                </a:solidFill>
                <a:latin typeface="Calibri" panose="020F0502020204030204" pitchFamily="34" charset="0"/>
                <a:ea typeface="Arial"/>
                <a:cs typeface="Calibri" panose="020F0502020204030204" pitchFamily="34" charset="0"/>
                <a:sym typeface="Arial"/>
              </a:rPr>
              <a:t>Thứ</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ngày</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tháng</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err="1">
                <a:solidFill>
                  <a:srgbClr val="5E2700"/>
                </a:solidFill>
                <a:latin typeface="Calibri" panose="020F0502020204030204" pitchFamily="34" charset="0"/>
                <a:ea typeface="Arial"/>
                <a:cs typeface="Calibri" panose="020F0502020204030204" pitchFamily="34" charset="0"/>
                <a:sym typeface="Arial"/>
              </a:rPr>
              <a:t>năm</a:t>
            </a:r>
            <a:r>
              <a:rPr lang="en-US" sz="3000">
                <a:solidFill>
                  <a:srgbClr val="5E2700"/>
                </a:solidFill>
                <a:latin typeface="Calibri" panose="020F0502020204030204" pitchFamily="34" charset="0"/>
                <a:ea typeface="Arial"/>
                <a:cs typeface="Calibri" panose="020F0502020204030204" pitchFamily="34" charset="0"/>
                <a:sym typeface="Arial"/>
              </a:rPr>
              <a:t> </a:t>
            </a:r>
            <a:r>
              <a:rPr lang="vi-VN" sz="3000" smtClean="0">
                <a:solidFill>
                  <a:srgbClr val="5E2700"/>
                </a:solidFill>
                <a:latin typeface="Calibri" panose="020F0502020204030204" pitchFamily="34" charset="0"/>
                <a:ea typeface="Arial"/>
                <a:cs typeface="Calibri" panose="020F0502020204030204" pitchFamily="34" charset="0"/>
                <a:sym typeface="Arial"/>
              </a:rPr>
              <a:t>202</a:t>
            </a:r>
            <a:r>
              <a:rPr lang="en-US" sz="3000" smtClean="0">
                <a:solidFill>
                  <a:srgbClr val="5E2700"/>
                </a:solidFill>
                <a:latin typeface="Calibri" panose="020F0502020204030204" pitchFamily="34" charset="0"/>
                <a:ea typeface="Arial"/>
                <a:cs typeface="Calibri" panose="020F0502020204030204" pitchFamily="34" charset="0"/>
                <a:sym typeface="Arial"/>
              </a:rPr>
              <a:t>4</a:t>
            </a:r>
            <a:endParaRPr lang="en-US" sz="3000" dirty="0">
              <a:solidFill>
                <a:srgbClr val="5E2700"/>
              </a:solidFill>
              <a:latin typeface="Calibri" panose="020F0502020204030204" pitchFamily="34" charset="0"/>
              <a:ea typeface="Arial"/>
              <a:cs typeface="Calibri" panose="020F0502020204030204" pitchFamily="34" charset="0"/>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874"/>
        <p:cNvGrpSpPr/>
        <p:nvPr/>
      </p:nvGrpSpPr>
      <p:grpSpPr>
        <a:xfrm>
          <a:off x="0" y="0"/>
          <a:ext cx="0" cy="0"/>
          <a:chOff x="0" y="0"/>
          <a:chExt cx="0" cy="0"/>
        </a:xfrm>
      </p:grpSpPr>
      <p:sp>
        <p:nvSpPr>
          <p:cNvPr id="3875" name="Google Shape;3875;p14"/>
          <p:cNvSpPr txBox="1"/>
          <p:nvPr/>
        </p:nvSpPr>
        <p:spPr>
          <a:xfrm>
            <a:off x="1002333" y="219813"/>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Số</a:t>
            </a:r>
            <a:endParaRPr sz="4800">
              <a:solidFill>
                <a:schemeClr val="dk1"/>
              </a:solidFill>
              <a:latin typeface="Calibri"/>
              <a:ea typeface="Calibri"/>
              <a:cs typeface="Calibri"/>
              <a:sym typeface="Calibri"/>
            </a:endParaRPr>
          </a:p>
        </p:txBody>
      </p:sp>
      <p:sp>
        <p:nvSpPr>
          <p:cNvPr id="3876" name="Google Shape;3876;p14"/>
          <p:cNvSpPr/>
          <p:nvPr/>
        </p:nvSpPr>
        <p:spPr>
          <a:xfrm>
            <a:off x="242260" y="135966"/>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2</a:t>
            </a:r>
            <a:endParaRPr dirty="0"/>
          </a:p>
        </p:txBody>
      </p:sp>
      <p:graphicFrame>
        <p:nvGraphicFramePr>
          <p:cNvPr id="3877" name="Google Shape;3877;p14"/>
          <p:cNvGraphicFramePr/>
          <p:nvPr>
            <p:extLst>
              <p:ext uri="{D42A27DB-BD31-4B8C-83A1-F6EECF244321}">
                <p14:modId xmlns:p14="http://schemas.microsoft.com/office/powerpoint/2010/main" val="1803091249"/>
              </p:ext>
            </p:extLst>
          </p:nvPr>
        </p:nvGraphicFramePr>
        <p:xfrm>
          <a:off x="3259988" y="1524178"/>
          <a:ext cx="6924675" cy="2156850"/>
        </p:xfrm>
        <a:graphic>
          <a:graphicData uri="http://schemas.openxmlformats.org/drawingml/2006/table">
            <a:tbl>
              <a:tblPr firstRow="1" bandRow="1">
                <a:noFill/>
                <a:tableStyleId>{DF5357B8-FB03-41EA-88F5-C5C9A272C0BF}</a:tableStyleId>
              </a:tblPr>
              <a:tblGrid>
                <a:gridCol w="2226412">
                  <a:extLst>
                    <a:ext uri="{9D8B030D-6E8A-4147-A177-3AD203B41FA5}">
                      <a16:colId xmlns:a16="http://schemas.microsoft.com/office/drawing/2014/main" val="20000"/>
                    </a:ext>
                  </a:extLst>
                </a:gridCol>
                <a:gridCol w="1650380">
                  <a:extLst>
                    <a:ext uri="{9D8B030D-6E8A-4147-A177-3AD203B41FA5}">
                      <a16:colId xmlns:a16="http://schemas.microsoft.com/office/drawing/2014/main" val="20001"/>
                    </a:ext>
                  </a:extLst>
                </a:gridCol>
                <a:gridCol w="1427357">
                  <a:extLst>
                    <a:ext uri="{9D8B030D-6E8A-4147-A177-3AD203B41FA5}">
                      <a16:colId xmlns:a16="http://schemas.microsoft.com/office/drawing/2014/main" val="20002"/>
                    </a:ext>
                  </a:extLst>
                </a:gridCol>
                <a:gridCol w="1620526">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đã</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cho</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Giảm</a:t>
                      </a:r>
                      <a:r>
                        <a:rPr lang="en-US" sz="2800" b="1" u="none" strike="noStrike" cap="none" dirty="0">
                          <a:latin typeface="Arial"/>
                          <a:ea typeface="Arial"/>
                          <a:cs typeface="Arial"/>
                          <a:sym typeface="Arial"/>
                        </a:rPr>
                        <a:t> 3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a:solidFill>
                            <a:schemeClr val="dk1"/>
                          </a:solidFill>
                          <a:latin typeface="Arial"/>
                          <a:ea typeface="Arial"/>
                          <a:cs typeface="Arial"/>
                          <a:sym typeface="Arial"/>
                        </a:rPr>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4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878" name="Google Shape;3878;p14"/>
          <p:cNvSpPr/>
          <p:nvPr/>
        </p:nvSpPr>
        <p:spPr>
          <a:xfrm>
            <a:off x="7179080" y="2331140"/>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graphicFrame>
        <p:nvGraphicFramePr>
          <p:cNvPr id="11" name="Google Shape;3877;p14">
            <a:extLst>
              <a:ext uri="{FF2B5EF4-FFF2-40B4-BE49-F238E27FC236}">
                <a16:creationId xmlns:a16="http://schemas.microsoft.com/office/drawing/2014/main" id="{C4946E2A-4D4E-D2F6-AB15-7FE323C287C7}"/>
              </a:ext>
            </a:extLst>
          </p:cNvPr>
          <p:cNvGraphicFramePr/>
          <p:nvPr>
            <p:extLst>
              <p:ext uri="{D42A27DB-BD31-4B8C-83A1-F6EECF244321}">
                <p14:modId xmlns:p14="http://schemas.microsoft.com/office/powerpoint/2010/main" val="769045545"/>
              </p:ext>
            </p:extLst>
          </p:nvPr>
        </p:nvGraphicFramePr>
        <p:xfrm>
          <a:off x="3259988" y="4026521"/>
          <a:ext cx="7838184" cy="2382790"/>
        </p:xfrm>
        <a:graphic>
          <a:graphicData uri="http://schemas.openxmlformats.org/drawingml/2006/table">
            <a:tbl>
              <a:tblPr firstRow="1" bandRow="1">
                <a:noFill/>
                <a:tableStyleId>{DF5357B8-FB03-41EA-88F5-C5C9A272C0BF}</a:tableStyleId>
              </a:tblPr>
              <a:tblGrid>
                <a:gridCol w="3274627">
                  <a:extLst>
                    <a:ext uri="{9D8B030D-6E8A-4147-A177-3AD203B41FA5}">
                      <a16:colId xmlns:a16="http://schemas.microsoft.com/office/drawing/2014/main" val="20000"/>
                    </a:ext>
                  </a:extLst>
                </a:gridCol>
                <a:gridCol w="1427356">
                  <a:extLst>
                    <a:ext uri="{9D8B030D-6E8A-4147-A177-3AD203B41FA5}">
                      <a16:colId xmlns:a16="http://schemas.microsoft.com/office/drawing/2014/main" val="20001"/>
                    </a:ext>
                  </a:extLst>
                </a:gridCol>
                <a:gridCol w="1471961">
                  <a:extLst>
                    <a:ext uri="{9D8B030D-6E8A-4147-A177-3AD203B41FA5}">
                      <a16:colId xmlns:a16="http://schemas.microsoft.com/office/drawing/2014/main" val="20002"/>
                    </a:ext>
                  </a:extLst>
                </a:gridCol>
                <a:gridCol w="1664240">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lớn</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36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lớn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mấy</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lần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2" name="Google Shape;3878;p14">
            <a:extLst>
              <a:ext uri="{FF2B5EF4-FFF2-40B4-BE49-F238E27FC236}">
                <a16:creationId xmlns:a16="http://schemas.microsoft.com/office/drawing/2014/main" id="{0FB1DE05-99DF-97EC-3ABB-27DA8F4146B1}"/>
              </a:ext>
            </a:extLst>
          </p:cNvPr>
          <p:cNvSpPr/>
          <p:nvPr/>
        </p:nvSpPr>
        <p:spPr>
          <a:xfrm>
            <a:off x="7179080"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60</a:t>
            </a:r>
            <a:endParaRPr dirty="0"/>
          </a:p>
        </p:txBody>
      </p:sp>
      <p:sp>
        <p:nvSpPr>
          <p:cNvPr id="13" name="Google Shape;3878;p14">
            <a:extLst>
              <a:ext uri="{FF2B5EF4-FFF2-40B4-BE49-F238E27FC236}">
                <a16:creationId xmlns:a16="http://schemas.microsoft.com/office/drawing/2014/main" id="{BA0C79C7-3376-68C1-7672-2BD444824105}"/>
              </a:ext>
            </a:extLst>
          </p:cNvPr>
          <p:cNvSpPr/>
          <p:nvPr/>
        </p:nvSpPr>
        <p:spPr>
          <a:xfrm>
            <a:off x="8848046" y="2331139"/>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a:t>
            </a:r>
            <a:endParaRPr dirty="0"/>
          </a:p>
        </p:txBody>
      </p:sp>
      <p:sp>
        <p:nvSpPr>
          <p:cNvPr id="14" name="Google Shape;3878;p14">
            <a:extLst>
              <a:ext uri="{FF2B5EF4-FFF2-40B4-BE49-F238E27FC236}">
                <a16:creationId xmlns:a16="http://schemas.microsoft.com/office/drawing/2014/main" id="{EDCFD160-DF8A-B25A-B53A-CAF1AD401E20}"/>
              </a:ext>
            </a:extLst>
          </p:cNvPr>
          <p:cNvSpPr/>
          <p:nvPr/>
        </p:nvSpPr>
        <p:spPr>
          <a:xfrm>
            <a:off x="8848046"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72</a:t>
            </a:r>
            <a:endParaRPr dirty="0"/>
          </a:p>
        </p:txBody>
      </p:sp>
      <p:sp>
        <p:nvSpPr>
          <p:cNvPr id="15" name="Google Shape;3878;p14">
            <a:extLst>
              <a:ext uri="{FF2B5EF4-FFF2-40B4-BE49-F238E27FC236}">
                <a16:creationId xmlns:a16="http://schemas.microsoft.com/office/drawing/2014/main" id="{E24047F2-9570-D1EB-4A6B-3D4E9A829FAE}"/>
              </a:ext>
            </a:extLst>
          </p:cNvPr>
          <p:cNvSpPr/>
          <p:nvPr/>
        </p:nvSpPr>
        <p:spPr>
          <a:xfrm>
            <a:off x="8138598"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sp>
        <p:nvSpPr>
          <p:cNvPr id="16" name="Google Shape;3878;p14">
            <a:extLst>
              <a:ext uri="{FF2B5EF4-FFF2-40B4-BE49-F238E27FC236}">
                <a16:creationId xmlns:a16="http://schemas.microsoft.com/office/drawing/2014/main" id="{284B3704-232F-A62B-90B5-F56B76688BCC}"/>
              </a:ext>
            </a:extLst>
          </p:cNvPr>
          <p:cNvSpPr/>
          <p:nvPr/>
        </p:nvSpPr>
        <p:spPr>
          <a:xfrm>
            <a:off x="9675736"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7"/>
                                        </p:tgtEl>
                                        <p:attrNameLst>
                                          <p:attrName>style.visibility</p:attrName>
                                        </p:attrNameLst>
                                      </p:cBhvr>
                                      <p:to>
                                        <p:strVal val="visible"/>
                                      </p:to>
                                    </p:set>
                                    <p:animEffect transition="in" filter="fade">
                                      <p:cBhvr>
                                        <p:cTn id="7" dur="500"/>
                                        <p:tgtEl>
                                          <p:spTgt spid="38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8">
                                            <p:txEl>
                                              <p:pRg st="0" end="0"/>
                                            </p:txEl>
                                          </p:spTgt>
                                        </p:tgtEl>
                                        <p:attrNameLst>
                                          <p:attrName>style.visibility</p:attrName>
                                        </p:attrNameLst>
                                      </p:cBhvr>
                                      <p:to>
                                        <p:strVal val="visible"/>
                                      </p:to>
                                    </p:set>
                                    <p:animEffect transition="in" filter="fade">
                                      <p:cBhvr>
                                        <p:cTn id="17" dur="500"/>
                                        <p:tgtEl>
                                          <p:spTgt spid="38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sz="3200" b="1" i="0" u="none" strike="noStrike" cap="none" dirty="0">
                <a:solidFill>
                  <a:srgbClr val="FFFFFF"/>
                </a:solidFill>
                <a:latin typeface="Calibri"/>
                <a:ea typeface="Calibri"/>
                <a:cs typeface="Calibri"/>
                <a:sym typeface="Calibri"/>
              </a:endParaRPr>
            </a:p>
          </p:txBody>
        </p:sp>
      </p:grpSp>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Arial"/>
                <a:ea typeface="Arial"/>
                <a:cs typeface="Arial"/>
                <a:sym typeface="Arial"/>
              </a:rPr>
              <a:t>Tóm tắt</a:t>
            </a:r>
            <a:endParaRPr sz="3600" b="1" u="sng">
              <a:solidFill>
                <a:schemeClr val="lt1"/>
              </a:solidFill>
              <a:latin typeface="Arial"/>
              <a:ea typeface="Arial"/>
              <a:cs typeface="Arial"/>
              <a:sym typeface="Arial"/>
            </a:endParaRPr>
          </a:p>
        </p:txBody>
      </p:sp>
      <p:sp>
        <p:nvSpPr>
          <p:cNvPr id="4083" name="Google Shape;4083;p17"/>
          <p:cNvSpPr txBox="1"/>
          <p:nvPr/>
        </p:nvSpPr>
        <p:spPr>
          <a:xfrm>
            <a:off x="6213759" y="4312173"/>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rPr>
              <a:t>Con </a:t>
            </a:r>
            <a:r>
              <a:rPr lang="en-US" sz="3600" b="1" dirty="0" err="1">
                <a:solidFill>
                  <a:schemeClr val="lt1"/>
                </a:solidFill>
              </a:rPr>
              <a:t>bê</a:t>
            </a:r>
            <a:r>
              <a:rPr lang="en-US" sz="3600" b="1" dirty="0">
                <a:solidFill>
                  <a:schemeClr val="lt1"/>
                </a:solidFill>
                <a:latin typeface="Arial"/>
                <a:ea typeface="Arial"/>
                <a:cs typeface="Arial"/>
                <a:sym typeface="Arial"/>
              </a:rPr>
              <a:t>: 120 kg</a:t>
            </a:r>
            <a:endParaRPr sz="3600" b="1" dirty="0">
              <a:solidFill>
                <a:schemeClr val="lt1"/>
              </a:solidFill>
              <a:latin typeface="Arial"/>
              <a:ea typeface="Arial"/>
              <a:cs typeface="Arial"/>
              <a:sym typeface="Arial"/>
            </a:endParaRPr>
          </a:p>
        </p:txBody>
      </p:sp>
      <p:sp>
        <p:nvSpPr>
          <p:cNvPr id="4084" name="Google Shape;4084;p17"/>
          <p:cNvSpPr txBox="1"/>
          <p:nvPr/>
        </p:nvSpPr>
        <p:spPr>
          <a:xfrm>
            <a:off x="6213759" y="5040208"/>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latin typeface="Arial"/>
                <a:ea typeface="Arial"/>
                <a:cs typeface="Arial"/>
                <a:sym typeface="Arial"/>
              </a:rPr>
              <a:t>Con </a:t>
            </a:r>
            <a:r>
              <a:rPr lang="en-US" sz="3600" b="1" dirty="0" err="1">
                <a:solidFill>
                  <a:schemeClr val="lt1"/>
                </a:solidFill>
                <a:latin typeface="Arial"/>
                <a:ea typeface="Arial"/>
                <a:cs typeface="Arial"/>
                <a:sym typeface="Arial"/>
              </a:rPr>
              <a:t>bò</a:t>
            </a:r>
            <a:r>
              <a:rPr lang="en-US" sz="3600" b="1" dirty="0">
                <a:solidFill>
                  <a:schemeClr val="lt1"/>
                </a:solidFill>
                <a:latin typeface="Arial"/>
                <a:ea typeface="Arial"/>
                <a:cs typeface="Arial"/>
                <a:sym typeface="Arial"/>
              </a:rPr>
              <a:t>: </a:t>
            </a:r>
            <a:r>
              <a:rPr lang="en-US" sz="3600" b="1" dirty="0" err="1">
                <a:solidFill>
                  <a:schemeClr val="lt1"/>
                </a:solidFill>
                <a:latin typeface="Arial"/>
                <a:ea typeface="Arial"/>
                <a:cs typeface="Arial"/>
                <a:sym typeface="Arial"/>
              </a:rPr>
              <a:t>gấp</a:t>
            </a:r>
            <a:r>
              <a:rPr lang="en-US" sz="3600" b="1" dirty="0">
                <a:solidFill>
                  <a:schemeClr val="lt1"/>
                </a:solidFill>
                <a:latin typeface="Arial"/>
                <a:ea typeface="Arial"/>
                <a:cs typeface="Arial"/>
                <a:sym typeface="Arial"/>
              </a:rPr>
              <a:t> 3 </a:t>
            </a:r>
            <a:r>
              <a:rPr lang="en-US" sz="3600" b="1" dirty="0" err="1">
                <a:solidFill>
                  <a:schemeClr val="lt1"/>
                </a:solidFill>
                <a:latin typeface="Arial"/>
                <a:ea typeface="Arial"/>
                <a:cs typeface="Arial"/>
                <a:sym typeface="Arial"/>
              </a:rPr>
              <a:t>lần</a:t>
            </a:r>
            <a:endParaRPr sz="3600" b="1" dirty="0">
              <a:solidFill>
                <a:schemeClr val="lt1"/>
              </a:solidFill>
              <a:latin typeface="Arial"/>
              <a:ea typeface="Arial"/>
              <a:cs typeface="Arial"/>
              <a:sym typeface="Arial"/>
            </a:endParaRPr>
          </a:p>
        </p:txBody>
      </p:sp>
      <p:sp>
        <p:nvSpPr>
          <p:cNvPr id="4085" name="Google Shape;4085;p17"/>
          <p:cNvSpPr txBox="1"/>
          <p:nvPr/>
        </p:nvSpPr>
        <p:spPr>
          <a:xfrm>
            <a:off x="6213759" y="5764108"/>
            <a:ext cx="6121115"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a:solidFill>
                  <a:schemeClr val="lt1"/>
                </a:solidFill>
                <a:latin typeface="Arial"/>
                <a:ea typeface="Arial"/>
                <a:cs typeface="Arial"/>
                <a:sym typeface="Arial"/>
              </a:rPr>
              <a:t>Cả</a:t>
            </a:r>
            <a:r>
              <a:rPr lang="en-US" sz="3600" b="1" dirty="0">
                <a:solidFill>
                  <a:schemeClr val="lt1"/>
                </a:solidFill>
                <a:latin typeface="Arial"/>
                <a:ea typeface="Arial"/>
                <a:cs typeface="Arial"/>
                <a:sym typeface="Arial"/>
              </a:rPr>
              <a:t> 2 con: ? kg</a:t>
            </a:r>
            <a:endParaRPr sz="3600" b="1"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9B069536-D18D-1920-CB0D-A19966E116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89"/>
        <p:cNvGrpSpPr/>
        <p:nvPr/>
      </p:nvGrpSpPr>
      <p:grpSpPr>
        <a:xfrm>
          <a:off x="0" y="0"/>
          <a:ext cx="0" cy="0"/>
          <a:chOff x="0" y="0"/>
          <a:chExt cx="0" cy="0"/>
        </a:xfrm>
      </p:grpSpPr>
      <p:sp>
        <p:nvSpPr>
          <p:cNvPr id="4090" name="Google Shape;4090;p18"/>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91" name="Google Shape;4091;p18"/>
          <p:cNvGrpSpPr/>
          <p:nvPr/>
        </p:nvGrpSpPr>
        <p:grpSpPr>
          <a:xfrm>
            <a:off x="363329" y="1263416"/>
            <a:ext cx="4628280" cy="4081289"/>
            <a:chOff x="7563720" y="998556"/>
            <a:chExt cx="4628280" cy="4081289"/>
          </a:xfrm>
        </p:grpSpPr>
        <p:grpSp>
          <p:nvGrpSpPr>
            <p:cNvPr id="4092" name="Google Shape;4092;p18"/>
            <p:cNvGrpSpPr/>
            <p:nvPr/>
          </p:nvGrpSpPr>
          <p:grpSpPr>
            <a:xfrm>
              <a:off x="7563720" y="998556"/>
              <a:ext cx="4628280" cy="4081289"/>
              <a:chOff x="7563720" y="998556"/>
              <a:chExt cx="4628280" cy="4081289"/>
            </a:xfrm>
          </p:grpSpPr>
          <p:sp>
            <p:nvSpPr>
              <p:cNvPr id="4093" name="Google Shape;4093;p18"/>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4" name="Google Shape;4094;p18"/>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5" name="Google Shape;4095;p18"/>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6" name="Google Shape;4096;p18"/>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97" name="Google Shape;4097;p18"/>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lang="en-US" sz="3200" b="1" i="0" u="none" strike="noStrike" cap="none" dirty="0">
                <a:solidFill>
                  <a:srgbClr val="FFFFFF"/>
                </a:solidFill>
                <a:latin typeface="Calibri"/>
                <a:ea typeface="Calibri"/>
                <a:cs typeface="Calibri"/>
                <a:sym typeface="Calibri"/>
              </a:endParaRPr>
            </a:p>
          </p:txBody>
        </p:sp>
      </p:grpSp>
      <p:sp>
        <p:nvSpPr>
          <p:cNvPr id="4099" name="Google Shape;4099;p18"/>
          <p:cNvSpPr txBox="1"/>
          <p:nvPr/>
        </p:nvSpPr>
        <p:spPr>
          <a:xfrm>
            <a:off x="6826299" y="3111937"/>
            <a:ext cx="26479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600" b="1" i="0" u="sng" strike="noStrike" cap="none" dirty="0" err="1">
                <a:solidFill>
                  <a:srgbClr val="FFFFFF"/>
                </a:solidFill>
                <a:latin typeface="Arial"/>
                <a:ea typeface="Arial"/>
                <a:cs typeface="Arial"/>
                <a:sym typeface="Arial"/>
              </a:rPr>
              <a:t>Bài</a:t>
            </a:r>
            <a:r>
              <a:rPr lang="en-US" sz="3600" b="1" i="0" u="sng" strike="noStrike" cap="none" dirty="0">
                <a:solidFill>
                  <a:srgbClr val="FFFFFF"/>
                </a:solidFill>
                <a:latin typeface="Arial"/>
                <a:ea typeface="Arial"/>
                <a:cs typeface="Arial"/>
                <a:sym typeface="Arial"/>
              </a:rPr>
              <a:t> </a:t>
            </a:r>
            <a:r>
              <a:rPr lang="en-US" sz="3600" b="1" i="0" u="sng" strike="noStrike" cap="none" dirty="0" err="1">
                <a:solidFill>
                  <a:srgbClr val="FFFFFF"/>
                </a:solidFill>
                <a:latin typeface="Arial"/>
                <a:ea typeface="Arial"/>
                <a:cs typeface="Arial"/>
                <a:sym typeface="Arial"/>
              </a:rPr>
              <a:t>giải</a:t>
            </a:r>
            <a:endParaRPr sz="3600" b="1" i="0" u="sng" strike="noStrike" cap="none" dirty="0">
              <a:solidFill>
                <a:srgbClr val="FFFFFF"/>
              </a:solidFill>
              <a:latin typeface="Arial"/>
              <a:ea typeface="Arial"/>
              <a:cs typeface="Arial"/>
              <a:sym typeface="Arial"/>
            </a:endParaRPr>
          </a:p>
        </p:txBody>
      </p:sp>
      <p:sp>
        <p:nvSpPr>
          <p:cNvPr id="4100" name="Google Shape;4100;p18"/>
          <p:cNvSpPr txBox="1"/>
          <p:nvPr/>
        </p:nvSpPr>
        <p:spPr>
          <a:xfrm>
            <a:off x="5137178" y="3749305"/>
            <a:ext cx="6621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Con </a:t>
            </a:r>
            <a:r>
              <a:rPr lang="en-US" sz="3200" b="1" i="0" u="none" strike="noStrike" cap="none" dirty="0" err="1">
                <a:solidFill>
                  <a:srgbClr val="FFFFFF"/>
                </a:solidFill>
                <a:latin typeface="Arial"/>
                <a:ea typeface="Arial"/>
                <a:cs typeface="Arial"/>
                <a:sym typeface="Arial"/>
              </a:rPr>
              <a:t>bò</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4101" name="Google Shape;4101;p18"/>
          <p:cNvSpPr txBox="1"/>
          <p:nvPr/>
        </p:nvSpPr>
        <p:spPr>
          <a:xfrm>
            <a:off x="5636883" y="4391884"/>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x 3 = 360 (kg)</a:t>
            </a:r>
            <a:endParaRPr sz="1200" dirty="0"/>
          </a:p>
        </p:txBody>
      </p:sp>
      <p:sp>
        <p:nvSpPr>
          <p:cNvPr id="4102" name="Google Shape;4102;p18"/>
          <p:cNvSpPr txBox="1"/>
          <p:nvPr/>
        </p:nvSpPr>
        <p:spPr>
          <a:xfrm>
            <a:off x="7204583" y="6184193"/>
            <a:ext cx="612111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dirty="0" err="1">
                <a:solidFill>
                  <a:srgbClr val="FFFFFF"/>
                </a:solidFill>
                <a:latin typeface="Arial"/>
                <a:ea typeface="Arial"/>
                <a:cs typeface="Arial"/>
                <a:sym typeface="Arial"/>
              </a:rPr>
              <a:t>Đáp</a:t>
            </a:r>
            <a:r>
              <a:rPr lang="en-US" sz="3200" b="1" dirty="0">
                <a:solidFill>
                  <a:srgbClr val="FFFFFF"/>
                </a:solidFill>
                <a:latin typeface="Arial"/>
                <a:ea typeface="Arial"/>
                <a:cs typeface="Arial"/>
                <a:sym typeface="Arial"/>
              </a:rPr>
              <a:t> </a:t>
            </a:r>
            <a:r>
              <a:rPr lang="en-US" sz="3200" b="1" dirty="0" err="1">
                <a:solidFill>
                  <a:srgbClr val="FFFFFF"/>
                </a:solidFill>
                <a:latin typeface="Arial"/>
                <a:ea typeface="Arial"/>
                <a:cs typeface="Arial"/>
                <a:sym typeface="Arial"/>
              </a:rPr>
              <a:t>số</a:t>
            </a:r>
            <a:r>
              <a:rPr lang="en-US" sz="3200" b="1" dirty="0">
                <a:solidFill>
                  <a:srgbClr val="FFFFFF"/>
                </a:solidFill>
                <a:latin typeface="Arial"/>
                <a:ea typeface="Arial"/>
                <a:cs typeface="Arial"/>
                <a:sym typeface="Arial"/>
              </a:rPr>
              <a:t>: </a:t>
            </a:r>
            <a:r>
              <a:rPr lang="en-US" sz="3200" b="1" dirty="0">
                <a:solidFill>
                  <a:srgbClr val="FFFFFF"/>
                </a:solidFill>
              </a:rPr>
              <a:t>480</a:t>
            </a:r>
            <a:r>
              <a:rPr lang="en-US" sz="3200" b="1" dirty="0">
                <a:solidFill>
                  <a:srgbClr val="FFFFFF"/>
                </a:solidFill>
                <a:latin typeface="Arial"/>
                <a:ea typeface="Arial"/>
                <a:cs typeface="Arial"/>
                <a:sym typeface="Arial"/>
              </a:rPr>
              <a:t> kg</a:t>
            </a:r>
            <a:endParaRPr sz="3200" b="1" i="0" u="none" strike="noStrike" cap="none" dirty="0">
              <a:solidFill>
                <a:srgbClr val="FFFFFF"/>
              </a:solidFill>
              <a:latin typeface="Arial"/>
              <a:ea typeface="Arial"/>
              <a:cs typeface="Arial"/>
              <a:sym typeface="Arial"/>
            </a:endParaRPr>
          </a:p>
        </p:txBody>
      </p:sp>
      <p:pic>
        <p:nvPicPr>
          <p:cNvPr id="15" name="Picture 14">
            <a:extLst>
              <a:ext uri="{FF2B5EF4-FFF2-40B4-BE49-F238E27FC236}">
                <a16:creationId xmlns:a16="http://schemas.microsoft.com/office/drawing/2014/main" id="{68C62C78-F94F-2EE0-EDD0-0B8FBD3741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
        <p:nvSpPr>
          <p:cNvPr id="16" name="Google Shape;4100;p18">
            <a:extLst>
              <a:ext uri="{FF2B5EF4-FFF2-40B4-BE49-F238E27FC236}">
                <a16:creationId xmlns:a16="http://schemas.microsoft.com/office/drawing/2014/main" id="{73BA835F-1E0E-16F4-C17F-223ABE6A72BC}"/>
              </a:ext>
            </a:extLst>
          </p:cNvPr>
          <p:cNvSpPr txBox="1"/>
          <p:nvPr/>
        </p:nvSpPr>
        <p:spPr>
          <a:xfrm>
            <a:off x="4991609" y="4949886"/>
            <a:ext cx="729824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err="1">
                <a:solidFill>
                  <a:srgbClr val="FFFFFF"/>
                </a:solidFill>
                <a:latin typeface="Arial"/>
                <a:ea typeface="Arial"/>
                <a:cs typeface="Arial"/>
                <a:sym typeface="Arial"/>
              </a:rPr>
              <a:t>Cả</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hai</a:t>
            </a:r>
            <a:r>
              <a:rPr lang="en-US" sz="3200" b="1" i="0" u="none" strike="noStrike" cap="none" dirty="0">
                <a:solidFill>
                  <a:srgbClr val="FFFFFF"/>
                </a:solidFill>
                <a:latin typeface="Arial"/>
                <a:ea typeface="Arial"/>
                <a:cs typeface="Arial"/>
                <a:sym typeface="Arial"/>
              </a:rPr>
              <a:t> con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17" name="Google Shape;4101;p18">
            <a:extLst>
              <a:ext uri="{FF2B5EF4-FFF2-40B4-BE49-F238E27FC236}">
                <a16:creationId xmlns:a16="http://schemas.microsoft.com/office/drawing/2014/main" id="{2F338515-4FED-2AAB-DEC9-D997CB530662}"/>
              </a:ext>
            </a:extLst>
          </p:cNvPr>
          <p:cNvSpPr txBox="1"/>
          <p:nvPr/>
        </p:nvSpPr>
        <p:spPr>
          <a:xfrm>
            <a:off x="5727499" y="5599458"/>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a:t>
            </a:r>
            <a:r>
              <a:rPr lang="en-US" sz="3200" b="1" dirty="0">
                <a:solidFill>
                  <a:srgbClr val="FFFFFF"/>
                </a:solidFill>
              </a:rPr>
              <a:t>+ 360</a:t>
            </a:r>
            <a:r>
              <a:rPr lang="en-US" sz="3200" b="1" i="0" u="none" strike="noStrike" cap="none" dirty="0">
                <a:solidFill>
                  <a:srgbClr val="FFFFFF"/>
                </a:solidFill>
                <a:latin typeface="Arial"/>
                <a:ea typeface="Arial"/>
                <a:cs typeface="Arial"/>
                <a:sym typeface="Arial"/>
              </a:rPr>
              <a:t> = </a:t>
            </a:r>
            <a:r>
              <a:rPr lang="en-US" sz="3200" b="1" dirty="0">
                <a:solidFill>
                  <a:srgbClr val="FFFFFF"/>
                </a:solidFill>
              </a:rPr>
              <a:t>480</a:t>
            </a:r>
            <a:r>
              <a:rPr lang="en-US" sz="3200" b="1" i="0" u="none" strike="noStrike" cap="none" dirty="0">
                <a:solidFill>
                  <a:srgbClr val="FFFFFF"/>
                </a:solidFill>
                <a:latin typeface="Arial"/>
                <a:ea typeface="Arial"/>
                <a:cs typeface="Arial"/>
                <a:sym typeface="Arial"/>
              </a:rPr>
              <a:t> (kg)</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xEl>
                                              <p:pRg st="0" end="0"/>
                                            </p:txEl>
                                          </p:spTgt>
                                        </p:tgtEl>
                                        <p:attrNameLst>
                                          <p:attrName>style.visibility</p:attrName>
                                        </p:attrNameLst>
                                      </p:cBhvr>
                                      <p:to>
                                        <p:strVal val="visible"/>
                                      </p:to>
                                    </p:set>
                                    <p:animEffect transition="in" filter="fade">
                                      <p:cBhvr>
                                        <p:cTn id="17" dur="500"/>
                                        <p:tgtEl>
                                          <p:spTgt spid="4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xEl>
                                              <p:pRg st="0" end="0"/>
                                            </p:txEl>
                                          </p:spTgt>
                                        </p:tgtEl>
                                        <p:attrNameLst>
                                          <p:attrName>style.visibility</p:attrName>
                                        </p:attrNameLst>
                                      </p:cBhvr>
                                      <p:to>
                                        <p:strVal val="visible"/>
                                      </p:to>
                                    </p:set>
                                    <p:animEffect transition="in" filter="fade">
                                      <p:cBhvr>
                                        <p:cTn id="32"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475"/>
        <p:cNvGrpSpPr/>
        <p:nvPr/>
      </p:nvGrpSpPr>
      <p:grpSpPr>
        <a:xfrm>
          <a:off x="0" y="0"/>
          <a:ext cx="0" cy="0"/>
          <a:chOff x="0" y="0"/>
          <a:chExt cx="0" cy="0"/>
        </a:xfrm>
      </p:grpSpPr>
      <p:grpSp>
        <p:nvGrpSpPr>
          <p:cNvPr id="3476" name="Google Shape;3476;p11"/>
          <p:cNvGrpSpPr/>
          <p:nvPr/>
        </p:nvGrpSpPr>
        <p:grpSpPr>
          <a:xfrm>
            <a:off x="-127508" y="-30065"/>
            <a:ext cx="1101156" cy="884384"/>
            <a:chOff x="1752751" y="749874"/>
            <a:chExt cx="1101156" cy="884384"/>
          </a:xfrm>
        </p:grpSpPr>
        <p:cxnSp>
          <p:nvCxnSpPr>
            <p:cNvPr id="3477" name="Google Shape;3477;p1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8" name="Google Shape;3478;p1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79" name="Google Shape;3479;p1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0" name="Google Shape;3480;p1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1" name="Google Shape;3481;p1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2" name="Google Shape;3482;p1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3" name="Google Shape;3483;p1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4" name="Google Shape;3484;p1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485" name="Google Shape;3485;p11"/>
          <p:cNvGrpSpPr/>
          <p:nvPr/>
        </p:nvGrpSpPr>
        <p:grpSpPr>
          <a:xfrm rot="-1039530">
            <a:off x="9369432" y="1436310"/>
            <a:ext cx="3178825" cy="4143942"/>
            <a:chOff x="5199461" y="1674618"/>
            <a:chExt cx="2386137" cy="2959191"/>
          </a:xfrm>
        </p:grpSpPr>
        <p:sp>
          <p:nvSpPr>
            <p:cNvPr id="3486" name="Google Shape;3486;p1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7" name="Google Shape;3487;p1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8" name="Google Shape;3488;p1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9" name="Google Shape;3489;p1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490" name="Google Shape;3490;p11"/>
            <p:cNvGrpSpPr/>
            <p:nvPr/>
          </p:nvGrpSpPr>
          <p:grpSpPr>
            <a:xfrm>
              <a:off x="5762797" y="2329698"/>
              <a:ext cx="1355938" cy="628117"/>
              <a:chOff x="845557" y="3324777"/>
              <a:chExt cx="1355938" cy="628117"/>
            </a:xfrm>
          </p:grpSpPr>
          <p:grpSp>
            <p:nvGrpSpPr>
              <p:cNvPr id="3491" name="Google Shape;3491;p11"/>
              <p:cNvGrpSpPr/>
              <p:nvPr/>
            </p:nvGrpSpPr>
            <p:grpSpPr>
              <a:xfrm>
                <a:off x="1273679" y="3617265"/>
                <a:ext cx="499645" cy="335629"/>
                <a:chOff x="3668951" y="3199033"/>
                <a:chExt cx="499645" cy="335629"/>
              </a:xfrm>
            </p:grpSpPr>
            <p:sp>
              <p:nvSpPr>
                <p:cNvPr id="3492" name="Google Shape;3492;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3" name="Google Shape;3493;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494" name="Google Shape;3494;p11"/>
              <p:cNvGrpSpPr/>
              <p:nvPr/>
            </p:nvGrpSpPr>
            <p:grpSpPr>
              <a:xfrm>
                <a:off x="995333" y="3324777"/>
                <a:ext cx="1081875" cy="246380"/>
                <a:chOff x="3390605" y="2906545"/>
                <a:chExt cx="1081875" cy="246380"/>
              </a:xfrm>
            </p:grpSpPr>
            <p:sp>
              <p:nvSpPr>
                <p:cNvPr id="3495" name="Google Shape;3495;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6" name="Google Shape;3496;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7" name="Google Shape;3497;p1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8" name="Google Shape;3498;p1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9" name="Google Shape;3499;p1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00" name="Google Shape;3500;p1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01" name="Google Shape;3501;p11"/>
              <p:cNvGrpSpPr/>
              <p:nvPr/>
            </p:nvGrpSpPr>
            <p:grpSpPr>
              <a:xfrm>
                <a:off x="845557" y="3679212"/>
                <a:ext cx="211536" cy="238462"/>
                <a:chOff x="3240829" y="3260980"/>
                <a:chExt cx="211536" cy="238462"/>
              </a:xfrm>
            </p:grpSpPr>
            <p:cxnSp>
              <p:nvCxnSpPr>
                <p:cNvPr id="3502" name="Google Shape;350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3" name="Google Shape;350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4" name="Google Shape;350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05" name="Google Shape;3505;p11"/>
              <p:cNvGrpSpPr/>
              <p:nvPr/>
            </p:nvGrpSpPr>
            <p:grpSpPr>
              <a:xfrm flipH="1">
                <a:off x="1989959" y="3680275"/>
                <a:ext cx="211536" cy="238462"/>
                <a:chOff x="3240829" y="3260980"/>
                <a:chExt cx="211536" cy="238462"/>
              </a:xfrm>
            </p:grpSpPr>
            <p:cxnSp>
              <p:nvCxnSpPr>
                <p:cNvPr id="3506" name="Google Shape;3506;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7" name="Google Shape;3507;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8" name="Google Shape;3508;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09" name="Google Shape;3509;p1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0" name="Google Shape;3510;p1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1" name="Google Shape;3511;p11"/>
          <p:cNvGrpSpPr/>
          <p:nvPr/>
        </p:nvGrpSpPr>
        <p:grpSpPr>
          <a:xfrm rot="-800697">
            <a:off x="9448152" y="3546229"/>
            <a:ext cx="2957579" cy="4076114"/>
            <a:chOff x="2804160" y="2202089"/>
            <a:chExt cx="2237116" cy="2959191"/>
          </a:xfrm>
        </p:grpSpPr>
        <p:sp>
          <p:nvSpPr>
            <p:cNvPr id="3512" name="Google Shape;3512;p1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13" name="Google Shape;3513;p11"/>
            <p:cNvGrpSpPr/>
            <p:nvPr/>
          </p:nvGrpSpPr>
          <p:grpSpPr>
            <a:xfrm>
              <a:off x="3649922" y="2398657"/>
              <a:ext cx="597239" cy="364602"/>
              <a:chOff x="3649922" y="2398657"/>
              <a:chExt cx="597239" cy="364602"/>
            </a:xfrm>
          </p:grpSpPr>
          <p:sp>
            <p:nvSpPr>
              <p:cNvPr id="3514" name="Google Shape;3514;p11"/>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5" name="Google Shape;3515;p11"/>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6" name="Google Shape;3516;p11"/>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7" name="Google Shape;3517;p11"/>
            <p:cNvGrpSpPr/>
            <p:nvPr/>
          </p:nvGrpSpPr>
          <p:grpSpPr>
            <a:xfrm>
              <a:off x="3668951" y="3199033"/>
              <a:ext cx="499645" cy="335629"/>
              <a:chOff x="3668951" y="3199033"/>
              <a:chExt cx="499645" cy="335629"/>
            </a:xfrm>
          </p:grpSpPr>
          <p:sp>
            <p:nvSpPr>
              <p:cNvPr id="3518" name="Google Shape;3518;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9" name="Google Shape;3519;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20" name="Google Shape;3520;p11"/>
            <p:cNvGrpSpPr/>
            <p:nvPr/>
          </p:nvGrpSpPr>
          <p:grpSpPr>
            <a:xfrm>
              <a:off x="3383092" y="2906545"/>
              <a:ext cx="1089388" cy="246380"/>
              <a:chOff x="3383092" y="2906545"/>
              <a:chExt cx="1089388" cy="246380"/>
            </a:xfrm>
          </p:grpSpPr>
          <p:sp>
            <p:nvSpPr>
              <p:cNvPr id="3521" name="Google Shape;3521;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2" name="Google Shape;3522;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3" name="Google Shape;3523;p11"/>
              <p:cNvSpPr/>
              <p:nvPr/>
            </p:nvSpPr>
            <p:spPr>
              <a:xfrm>
                <a:off x="3383092" y="293031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4" name="Google Shape;3524;p11"/>
              <p:cNvSpPr/>
              <p:nvPr/>
            </p:nvSpPr>
            <p:spPr>
              <a:xfrm>
                <a:off x="4214059" y="293994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5" name="Google Shape;3525;p11"/>
              <p:cNvSpPr/>
              <p:nvPr/>
            </p:nvSpPr>
            <p:spPr>
              <a:xfrm>
                <a:off x="3472246" y="296564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6" name="Google Shape;3526;p11"/>
              <p:cNvSpPr/>
              <p:nvPr/>
            </p:nvSpPr>
            <p:spPr>
              <a:xfrm>
                <a:off x="4307759" y="297521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27" name="Google Shape;3527;p1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8" name="Google Shape;3528;p1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29" name="Google Shape;3529;p11"/>
            <p:cNvGrpSpPr/>
            <p:nvPr/>
          </p:nvGrpSpPr>
          <p:grpSpPr>
            <a:xfrm>
              <a:off x="2909482" y="3653143"/>
              <a:ext cx="498100" cy="821316"/>
              <a:chOff x="2909482" y="3653143"/>
              <a:chExt cx="498100" cy="821316"/>
            </a:xfrm>
          </p:grpSpPr>
          <p:sp>
            <p:nvSpPr>
              <p:cNvPr id="3530" name="Google Shape;3530;p11"/>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1" name="Google Shape;3531;p11"/>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2" name="Google Shape;3532;p11"/>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3" name="Google Shape;3533;p11"/>
            <p:cNvGrpSpPr/>
            <p:nvPr/>
          </p:nvGrpSpPr>
          <p:grpSpPr>
            <a:xfrm flipH="1">
              <a:off x="4461532" y="3619560"/>
              <a:ext cx="484985" cy="793049"/>
              <a:chOff x="2917514" y="3646923"/>
              <a:chExt cx="484985" cy="793049"/>
            </a:xfrm>
          </p:grpSpPr>
          <p:sp>
            <p:nvSpPr>
              <p:cNvPr id="3534" name="Google Shape;3534;p11"/>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5" name="Google Shape;3535;p11"/>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6" name="Google Shape;3536;p11"/>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7" name="Google Shape;3537;p11"/>
            <p:cNvGrpSpPr/>
            <p:nvPr/>
          </p:nvGrpSpPr>
          <p:grpSpPr>
            <a:xfrm>
              <a:off x="3240829" y="3260980"/>
              <a:ext cx="211536" cy="238462"/>
              <a:chOff x="3240829" y="3260980"/>
              <a:chExt cx="211536" cy="238462"/>
            </a:xfrm>
          </p:grpSpPr>
          <p:cxnSp>
            <p:nvCxnSpPr>
              <p:cNvPr id="3538" name="Google Shape;3538;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39" name="Google Shape;3539;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0" name="Google Shape;3540;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41" name="Google Shape;3541;p11"/>
            <p:cNvGrpSpPr/>
            <p:nvPr/>
          </p:nvGrpSpPr>
          <p:grpSpPr>
            <a:xfrm flipH="1">
              <a:off x="4385231" y="3262043"/>
              <a:ext cx="211536" cy="238462"/>
              <a:chOff x="3240829" y="3260980"/>
              <a:chExt cx="211536" cy="238462"/>
            </a:xfrm>
          </p:grpSpPr>
          <p:cxnSp>
            <p:nvCxnSpPr>
              <p:cNvPr id="3542" name="Google Shape;354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43" name="Google Shape;354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4" name="Google Shape;354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45" name="Google Shape;3545;p11"/>
          <p:cNvSpPr/>
          <p:nvPr/>
        </p:nvSpPr>
        <p:spPr>
          <a:xfrm>
            <a:off x="788296" y="1677245"/>
            <a:ext cx="8000908"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1500"/>
              <a:buFont typeface="Coiny"/>
              <a:buNone/>
            </a:pPr>
            <a:r>
              <a:rPr lang="en-US" sz="11500" b="1" i="0" u="none" strike="noStrike" cap="none" dirty="0" err="1">
                <a:solidFill>
                  <a:srgbClr val="FF0000"/>
                </a:solidFill>
                <a:latin typeface="Coiny"/>
                <a:ea typeface="Coiny"/>
                <a:cs typeface="Coiny"/>
                <a:sym typeface="Coiny"/>
              </a:rPr>
              <a:t>Vận</a:t>
            </a:r>
            <a:r>
              <a:rPr lang="en-US" sz="11500" b="1" i="0" u="none" strike="noStrike" cap="none" dirty="0">
                <a:solidFill>
                  <a:srgbClr val="FF0000"/>
                </a:solidFill>
                <a:latin typeface="Coiny"/>
                <a:ea typeface="Coiny"/>
                <a:cs typeface="Coiny"/>
                <a:sym typeface="Coiny"/>
              </a:rPr>
              <a:t> </a:t>
            </a:r>
            <a:r>
              <a:rPr lang="en-US" sz="11500" b="1" i="0" u="none" strike="noStrike" cap="none" dirty="0" err="1">
                <a:solidFill>
                  <a:srgbClr val="FF0000"/>
                </a:solidFill>
                <a:latin typeface="Coiny"/>
                <a:ea typeface="Coiny"/>
                <a:cs typeface="Coiny"/>
                <a:sym typeface="Coiny"/>
              </a:rPr>
              <a:t>dụng</a:t>
            </a:r>
            <a:endParaRPr sz="11500" b="1" i="0" u="none" strike="noStrike" cap="none" dirty="0">
              <a:solidFill>
                <a:srgbClr val="FF0000"/>
              </a:solidFill>
              <a:latin typeface="Coiny"/>
              <a:ea typeface="Coiny"/>
              <a:cs typeface="Coiny"/>
              <a:sym typeface="Coiny"/>
            </a:endParaRPr>
          </a:p>
        </p:txBody>
      </p:sp>
      <p:grpSp>
        <p:nvGrpSpPr>
          <p:cNvPr id="3546" name="Google Shape;3546;p11"/>
          <p:cNvGrpSpPr/>
          <p:nvPr/>
        </p:nvGrpSpPr>
        <p:grpSpPr>
          <a:xfrm>
            <a:off x="-812574" y="0"/>
            <a:ext cx="2328426" cy="1657666"/>
            <a:chOff x="1035181" y="589951"/>
            <a:chExt cx="3040939" cy="2212479"/>
          </a:xfrm>
        </p:grpSpPr>
        <p:grpSp>
          <p:nvGrpSpPr>
            <p:cNvPr id="3547" name="Google Shape;3547;p11"/>
            <p:cNvGrpSpPr/>
            <p:nvPr/>
          </p:nvGrpSpPr>
          <p:grpSpPr>
            <a:xfrm>
              <a:off x="1035181" y="589951"/>
              <a:ext cx="3040939" cy="2212479"/>
              <a:chOff x="1035181" y="589951"/>
              <a:chExt cx="3040939" cy="2212479"/>
            </a:xfrm>
          </p:grpSpPr>
          <p:grpSp>
            <p:nvGrpSpPr>
              <p:cNvPr id="3548" name="Google Shape;3548;p11"/>
              <p:cNvGrpSpPr/>
              <p:nvPr/>
            </p:nvGrpSpPr>
            <p:grpSpPr>
              <a:xfrm>
                <a:off x="1035181" y="589951"/>
                <a:ext cx="3040939" cy="2212479"/>
                <a:chOff x="1035181" y="589951"/>
                <a:chExt cx="3040939" cy="2212479"/>
              </a:xfrm>
            </p:grpSpPr>
            <p:sp>
              <p:nvSpPr>
                <p:cNvPr id="3549" name="Google Shape;3549;p11"/>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0" name="Google Shape;3550;p11"/>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51" name="Google Shape;3551;p11"/>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552" name="Google Shape;3552;p11"/>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3553" name="Google Shape;3553;p11"/>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3554" name="Google Shape;3554;p11"/>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3555" name="Google Shape;3555;p11"/>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3556" name="Google Shape;3556;p11"/>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7" name="Google Shape;3557;p11"/>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8" name="Google Shape;3558;p11"/>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9" name="Google Shape;3559;p11"/>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0" name="Google Shape;3560;p11"/>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61" name="Google Shape;3561;p11"/>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2" name="Google Shape;3562;p11"/>
            <p:cNvSpPr/>
            <p:nvPr/>
          </p:nvSpPr>
          <p:spPr>
            <a:xfrm rot="183274" flipH="1">
              <a:off x="3563270" y="2301351"/>
              <a:ext cx="252858" cy="218416"/>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63" name="Google Shape;3563;p11"/>
          <p:cNvGrpSpPr/>
          <p:nvPr/>
        </p:nvGrpSpPr>
        <p:grpSpPr>
          <a:xfrm>
            <a:off x="3355998" y="3537235"/>
            <a:ext cx="2997722" cy="3120515"/>
            <a:chOff x="3843071" y="2015305"/>
            <a:chExt cx="3099471" cy="3214427"/>
          </a:xfrm>
        </p:grpSpPr>
        <p:sp>
          <p:nvSpPr>
            <p:cNvPr id="3564" name="Google Shape;3564;p11"/>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65" name="Google Shape;3565;p11"/>
            <p:cNvGrpSpPr/>
            <p:nvPr/>
          </p:nvGrpSpPr>
          <p:grpSpPr>
            <a:xfrm>
              <a:off x="3843071" y="2015305"/>
              <a:ext cx="2407177" cy="3214427"/>
              <a:chOff x="3843071" y="2015305"/>
              <a:chExt cx="2407177" cy="3214427"/>
            </a:xfrm>
          </p:grpSpPr>
          <p:grpSp>
            <p:nvGrpSpPr>
              <p:cNvPr id="3566" name="Google Shape;3566;p11"/>
              <p:cNvGrpSpPr/>
              <p:nvPr/>
            </p:nvGrpSpPr>
            <p:grpSpPr>
              <a:xfrm>
                <a:off x="3843071" y="2015305"/>
                <a:ext cx="2407177" cy="3214427"/>
                <a:chOff x="6997471" y="2147161"/>
                <a:chExt cx="2663841" cy="3692953"/>
              </a:xfrm>
            </p:grpSpPr>
            <p:sp>
              <p:nvSpPr>
                <p:cNvPr id="3567" name="Google Shape;3567;p1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68" name="Google Shape;3568;p11"/>
                <p:cNvGrpSpPr/>
                <p:nvPr/>
              </p:nvGrpSpPr>
              <p:grpSpPr>
                <a:xfrm>
                  <a:off x="7236306" y="2161336"/>
                  <a:ext cx="2259374" cy="1075005"/>
                  <a:chOff x="7228461" y="2170574"/>
                  <a:chExt cx="2259374" cy="1075005"/>
                </a:xfrm>
              </p:grpSpPr>
              <p:sp>
                <p:nvSpPr>
                  <p:cNvPr id="3569" name="Google Shape;3569;p1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0" name="Google Shape;3570;p1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571" name="Google Shape;3571;p1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2" name="Google Shape;3572;p1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3" name="Google Shape;3573;p1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74" name="Google Shape;3574;p11"/>
                <p:cNvGrpSpPr/>
                <p:nvPr/>
              </p:nvGrpSpPr>
              <p:grpSpPr>
                <a:xfrm>
                  <a:off x="7550189" y="2944340"/>
                  <a:ext cx="1614580" cy="783866"/>
                  <a:chOff x="845557" y="3324777"/>
                  <a:chExt cx="1355938" cy="628117"/>
                </a:xfrm>
              </p:grpSpPr>
              <p:grpSp>
                <p:nvGrpSpPr>
                  <p:cNvPr id="3575" name="Google Shape;3575;p11"/>
                  <p:cNvGrpSpPr/>
                  <p:nvPr/>
                </p:nvGrpSpPr>
                <p:grpSpPr>
                  <a:xfrm>
                    <a:off x="1273679" y="3617265"/>
                    <a:ext cx="499645" cy="335629"/>
                    <a:chOff x="3668951" y="3199033"/>
                    <a:chExt cx="499645" cy="335629"/>
                  </a:xfrm>
                </p:grpSpPr>
                <p:sp>
                  <p:nvSpPr>
                    <p:cNvPr id="3576" name="Google Shape;3576;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7" name="Google Shape;3577;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78" name="Google Shape;3578;p11"/>
                  <p:cNvGrpSpPr/>
                  <p:nvPr/>
                </p:nvGrpSpPr>
                <p:grpSpPr>
                  <a:xfrm>
                    <a:off x="995333" y="3324777"/>
                    <a:ext cx="257531" cy="246380"/>
                    <a:chOff x="3390605" y="2906545"/>
                    <a:chExt cx="257531" cy="246380"/>
                  </a:xfrm>
                </p:grpSpPr>
                <p:sp>
                  <p:nvSpPr>
                    <p:cNvPr id="3579" name="Google Shape;3579;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0" name="Google Shape;3580;p11"/>
                    <p:cNvSpPr/>
                    <p:nvPr/>
                  </p:nvSpPr>
                  <p:spPr>
                    <a:xfrm>
                      <a:off x="3472876" y="2940980"/>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1" name="Google Shape;3581;p11"/>
                    <p:cNvSpPr/>
                    <p:nvPr/>
                  </p:nvSpPr>
                  <p:spPr>
                    <a:xfrm>
                      <a:off x="3497646" y="2968834"/>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82" name="Google Shape;3582;p11"/>
                  <p:cNvGrpSpPr/>
                  <p:nvPr/>
                </p:nvGrpSpPr>
                <p:grpSpPr>
                  <a:xfrm>
                    <a:off x="845557" y="3679212"/>
                    <a:ext cx="211536" cy="238462"/>
                    <a:chOff x="3240829" y="3260980"/>
                    <a:chExt cx="211536" cy="238462"/>
                  </a:xfrm>
                </p:grpSpPr>
                <p:cxnSp>
                  <p:nvCxnSpPr>
                    <p:cNvPr id="3583" name="Google Shape;3583;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4" name="Google Shape;3584;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5" name="Google Shape;3585;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86" name="Google Shape;3586;p11"/>
                  <p:cNvGrpSpPr/>
                  <p:nvPr/>
                </p:nvGrpSpPr>
                <p:grpSpPr>
                  <a:xfrm flipH="1">
                    <a:off x="1989959" y="3680275"/>
                    <a:ext cx="211536" cy="238462"/>
                    <a:chOff x="3240829" y="3260980"/>
                    <a:chExt cx="211536" cy="238462"/>
                  </a:xfrm>
                </p:grpSpPr>
                <p:cxnSp>
                  <p:nvCxnSpPr>
                    <p:cNvPr id="3587" name="Google Shape;3587;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8" name="Google Shape;3588;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9" name="Google Shape;3589;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590" name="Google Shape;3590;p11"/>
                <p:cNvGrpSpPr/>
                <p:nvPr/>
              </p:nvGrpSpPr>
              <p:grpSpPr>
                <a:xfrm>
                  <a:off x="8696953" y="2964198"/>
                  <a:ext cx="342803" cy="194817"/>
                  <a:chOff x="10123398" y="2191217"/>
                  <a:chExt cx="342803" cy="194817"/>
                </a:xfrm>
              </p:grpSpPr>
              <p:cxnSp>
                <p:nvCxnSpPr>
                  <p:cNvPr id="3591" name="Google Shape;3591;p1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592" name="Google Shape;3592;p1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3593" name="Google Shape;3593;p1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4" name="Google Shape;3594;p1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95" name="Google Shape;3595;p11"/>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6" name="Google Shape;3596;p11"/>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7" name="Google Shape;3597;p1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8" name="Google Shape;3598;p1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99" name="Google Shape;3599;p11"/>
          <p:cNvGrpSpPr/>
          <p:nvPr/>
        </p:nvGrpSpPr>
        <p:grpSpPr>
          <a:xfrm>
            <a:off x="284966" y="3180145"/>
            <a:ext cx="1065542" cy="1791172"/>
            <a:chOff x="2492332" y="91439"/>
            <a:chExt cx="4146187" cy="6565863"/>
          </a:xfrm>
        </p:grpSpPr>
        <p:grpSp>
          <p:nvGrpSpPr>
            <p:cNvPr id="3600" name="Google Shape;3600;p11"/>
            <p:cNvGrpSpPr/>
            <p:nvPr/>
          </p:nvGrpSpPr>
          <p:grpSpPr>
            <a:xfrm rot="-2480865" flipH="1">
              <a:off x="3422651" y="572781"/>
              <a:ext cx="2451852" cy="2635838"/>
              <a:chOff x="3838532" y="1040457"/>
              <a:chExt cx="2523574" cy="2981548"/>
            </a:xfrm>
          </p:grpSpPr>
          <p:sp>
            <p:nvSpPr>
              <p:cNvPr id="3601" name="Google Shape;3601;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2" name="Google Shape;3602;p11"/>
              <p:cNvCxnSpPr>
                <a:stCxn id="3601"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03" name="Google Shape;3603;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4" name="Google Shape;3604;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5" name="Google Shape;3605;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6" name="Google Shape;3606;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07" name="Google Shape;3607;p11"/>
            <p:cNvGrpSpPr/>
            <p:nvPr/>
          </p:nvGrpSpPr>
          <p:grpSpPr>
            <a:xfrm>
              <a:off x="2687568" y="757957"/>
              <a:ext cx="2032210" cy="2880901"/>
              <a:chOff x="3838532" y="1040457"/>
              <a:chExt cx="2523574" cy="2891631"/>
            </a:xfrm>
          </p:grpSpPr>
          <p:sp>
            <p:nvSpPr>
              <p:cNvPr id="3608" name="Google Shape;360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9" name="Google Shape;3609;p11"/>
              <p:cNvCxnSpPr>
                <a:stCxn id="36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10" name="Google Shape;361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1" name="Google Shape;361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2" name="Google Shape;361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3" name="Google Shape;361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4" name="Google Shape;3614;p11"/>
            <p:cNvGrpSpPr/>
            <p:nvPr/>
          </p:nvGrpSpPr>
          <p:grpSpPr>
            <a:xfrm>
              <a:off x="2649392" y="3634455"/>
              <a:ext cx="3897297" cy="3022847"/>
              <a:chOff x="4279036" y="3583162"/>
              <a:chExt cx="3897297" cy="3022847"/>
            </a:xfrm>
          </p:grpSpPr>
          <p:sp>
            <p:nvSpPr>
              <p:cNvPr id="3615" name="Google Shape;3615;p11"/>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6" name="Google Shape;3616;p11"/>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7" name="Google Shape;3617;p11"/>
            <p:cNvGrpSpPr/>
            <p:nvPr/>
          </p:nvGrpSpPr>
          <p:grpSpPr>
            <a:xfrm>
              <a:off x="2492332" y="1521007"/>
              <a:ext cx="2130858" cy="2089476"/>
              <a:chOff x="3838532" y="1040457"/>
              <a:chExt cx="2523574" cy="2891631"/>
            </a:xfrm>
          </p:grpSpPr>
          <p:sp>
            <p:nvSpPr>
              <p:cNvPr id="3618" name="Google Shape;361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19" name="Google Shape;3619;p11"/>
              <p:cNvCxnSpPr>
                <a:stCxn id="36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0" name="Google Shape;362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1" name="Google Shape;362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2" name="Google Shape;362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3" name="Google Shape;362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24" name="Google Shape;3624;p11"/>
            <p:cNvGrpSpPr/>
            <p:nvPr/>
          </p:nvGrpSpPr>
          <p:grpSpPr>
            <a:xfrm flipH="1">
              <a:off x="4544712" y="757958"/>
              <a:ext cx="1913853" cy="2853414"/>
              <a:chOff x="3838532" y="1040457"/>
              <a:chExt cx="2523574" cy="2891631"/>
            </a:xfrm>
          </p:grpSpPr>
          <p:sp>
            <p:nvSpPr>
              <p:cNvPr id="3625" name="Google Shape;3625;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26" name="Google Shape;3626;p11"/>
              <p:cNvCxnSpPr>
                <a:stCxn id="36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7" name="Google Shape;3627;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8" name="Google Shape;3628;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9" name="Google Shape;3629;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0" name="Google Shape;3630;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31" name="Google Shape;3631;p11"/>
            <p:cNvGrpSpPr/>
            <p:nvPr/>
          </p:nvGrpSpPr>
          <p:grpSpPr>
            <a:xfrm flipH="1">
              <a:off x="4567057" y="1522583"/>
              <a:ext cx="2071462" cy="2110984"/>
              <a:chOff x="3838532" y="1040457"/>
              <a:chExt cx="2523574" cy="2891631"/>
            </a:xfrm>
          </p:grpSpPr>
          <p:sp>
            <p:nvSpPr>
              <p:cNvPr id="3632" name="Google Shape;3632;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33" name="Google Shape;3633;p11"/>
              <p:cNvCxnSpPr>
                <a:stCxn id="363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34" name="Google Shape;3634;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5" name="Google Shape;3635;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6" name="Google Shape;3636;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7" name="Google Shape;3637;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38" name="Google Shape;3638;p11"/>
          <p:cNvGrpSpPr/>
          <p:nvPr/>
        </p:nvGrpSpPr>
        <p:grpSpPr>
          <a:xfrm rot="-1755502">
            <a:off x="3093233" y="3659425"/>
            <a:ext cx="157059" cy="613975"/>
            <a:chOff x="5775252" y="3652140"/>
            <a:chExt cx="157059" cy="613975"/>
          </a:xfrm>
        </p:grpSpPr>
        <p:cxnSp>
          <p:nvCxnSpPr>
            <p:cNvPr id="3639" name="Google Shape;3639;p11"/>
            <p:cNvCxnSpPr/>
            <p:nvPr/>
          </p:nvCxnSpPr>
          <p:spPr>
            <a:xfrm flipH="1">
              <a:off x="5856694" y="3652140"/>
              <a:ext cx="75617" cy="430154"/>
            </a:xfrm>
            <a:prstGeom prst="straightConnector1">
              <a:avLst/>
            </a:prstGeom>
            <a:noFill/>
            <a:ln w="76200" cap="flat" cmpd="sng">
              <a:solidFill>
                <a:srgbClr val="5E2700"/>
              </a:solidFill>
              <a:prstDash val="solid"/>
              <a:miter lim="800000"/>
              <a:headEnd type="none" w="sm" len="sm"/>
              <a:tailEnd type="none" w="sm" len="sm"/>
            </a:ln>
          </p:spPr>
        </p:cxnSp>
        <p:sp>
          <p:nvSpPr>
            <p:cNvPr id="3640" name="Google Shape;3640;p11"/>
            <p:cNvSpPr/>
            <p:nvPr/>
          </p:nvSpPr>
          <p:spPr>
            <a:xfrm>
              <a:off x="5775252" y="4155575"/>
              <a:ext cx="119250" cy="110540"/>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5"/>
                                        </p:tgtEl>
                                        <p:attrNameLst>
                                          <p:attrName>style.visibility</p:attrName>
                                        </p:attrNameLst>
                                      </p:cBhvr>
                                      <p:to>
                                        <p:strVal val="visible"/>
                                      </p:to>
                                    </p:set>
                                    <p:animEffect transition="in" filter="fade">
                                      <p:cBhvr>
                                        <p:cTn id="7" dur="1000"/>
                                        <p:tgtEl>
                                          <p:spTgt spid="3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56"/>
        <p:cNvGrpSpPr/>
        <p:nvPr/>
      </p:nvGrpSpPr>
      <p:grpSpPr>
        <a:xfrm>
          <a:off x="0" y="0"/>
          <a:ext cx="0" cy="0"/>
          <a:chOff x="0" y="0"/>
          <a:chExt cx="0" cy="0"/>
        </a:xfrm>
      </p:grpSpPr>
      <p:sp>
        <p:nvSpPr>
          <p:cNvPr id="4059" name="Google Shape;4059;p16"/>
          <p:cNvSpPr txBox="1"/>
          <p:nvPr/>
        </p:nvSpPr>
        <p:spPr>
          <a:xfrm>
            <a:off x="3124200" y="4924963"/>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b</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Phép</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tính</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có</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kết</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quả</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bằng</a:t>
            </a:r>
            <a:r>
              <a:rPr lang="en-US" sz="3200" dirty="0">
                <a:solidFill>
                  <a:schemeClr val="lt1"/>
                </a:solidFill>
                <a:latin typeface="Arial"/>
                <a:ea typeface="Arial"/>
                <a:cs typeface="Arial"/>
                <a:sym typeface="Arial"/>
              </a:rPr>
              <a:t> 638 </a:t>
            </a:r>
            <a:r>
              <a:rPr lang="en-US" sz="3200" dirty="0" err="1">
                <a:solidFill>
                  <a:schemeClr val="lt1"/>
                </a:solidFill>
                <a:latin typeface="Arial"/>
                <a:ea typeface="Arial"/>
                <a:cs typeface="Arial"/>
                <a:sym typeface="Arial"/>
              </a:rPr>
              <a:t>là</a:t>
            </a:r>
            <a:r>
              <a:rPr lang="en-US" sz="3200" dirty="0">
                <a:solidFill>
                  <a:schemeClr val="lt1"/>
                </a:solidFill>
                <a:latin typeface="Arial"/>
                <a:ea typeface="Arial"/>
                <a:cs typeface="Arial"/>
                <a:sym typeface="Arial"/>
              </a:rPr>
              <a:t>:</a:t>
            </a:r>
            <a:endParaRPr dirty="0"/>
          </a:p>
        </p:txBody>
      </p:sp>
      <p:sp>
        <p:nvSpPr>
          <p:cNvPr id="4060" name="Google Shape;4060;p16"/>
          <p:cNvSpPr txBox="1"/>
          <p:nvPr/>
        </p:nvSpPr>
        <p:spPr>
          <a:xfrm>
            <a:off x="3429000" y="5825411"/>
            <a:ext cx="9639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990 - 352</a:t>
            </a:r>
            <a:r>
              <a:rPr lang="en-US" sz="3200" b="1" dirty="0">
                <a:solidFill>
                  <a:srgbClr val="FFC000"/>
                </a:solidFill>
                <a:latin typeface="Arial"/>
                <a:ea typeface="Arial"/>
                <a:cs typeface="Arial"/>
                <a:sym typeface="Arial"/>
              </a:rPr>
              <a:t>       B. </a:t>
            </a:r>
            <a:r>
              <a:rPr lang="en-US" sz="3200" b="1" dirty="0">
                <a:solidFill>
                  <a:srgbClr val="FFC000"/>
                </a:solidFill>
              </a:rPr>
              <a:t>863 - 254</a:t>
            </a:r>
            <a:r>
              <a:rPr lang="en-US" sz="3200" b="1" dirty="0">
                <a:solidFill>
                  <a:srgbClr val="FFC000"/>
                </a:solidFill>
                <a:latin typeface="Arial"/>
                <a:ea typeface="Arial"/>
                <a:cs typeface="Arial"/>
                <a:sym typeface="Arial"/>
              </a:rPr>
              <a:t>        C. </a:t>
            </a:r>
            <a:r>
              <a:rPr lang="en-US" sz="3200" b="1" dirty="0">
                <a:solidFill>
                  <a:srgbClr val="FFC000"/>
                </a:solidFill>
              </a:rPr>
              <a:t>383 + 265</a:t>
            </a:r>
            <a:endParaRPr dirty="0"/>
          </a:p>
        </p:txBody>
      </p:sp>
      <p:grpSp>
        <p:nvGrpSpPr>
          <p:cNvPr id="3" name="Group 2">
            <a:extLst>
              <a:ext uri="{FF2B5EF4-FFF2-40B4-BE49-F238E27FC236}">
                <a16:creationId xmlns:a16="http://schemas.microsoft.com/office/drawing/2014/main" id="{A57317C8-A8C6-3ECA-5EA3-0F10DE99E926}"/>
              </a:ext>
            </a:extLst>
          </p:cNvPr>
          <p:cNvGrpSpPr/>
          <p:nvPr/>
        </p:nvGrpSpPr>
        <p:grpSpPr>
          <a:xfrm>
            <a:off x="5186362" y="1597044"/>
            <a:ext cx="6573838" cy="968356"/>
            <a:chOff x="5186362" y="1597044"/>
            <a:chExt cx="6573838" cy="968356"/>
          </a:xfrm>
        </p:grpSpPr>
        <p:sp>
          <p:nvSpPr>
            <p:cNvPr id="2" name="Rectangle 1">
              <a:extLst>
                <a:ext uri="{FF2B5EF4-FFF2-40B4-BE49-F238E27FC236}">
                  <a16:creationId xmlns:a16="http://schemas.microsoft.com/office/drawing/2014/main" id="{1070C252-4A1D-EFD6-0BFA-8E08ECFEAEE1}"/>
                </a:ext>
              </a:extLst>
            </p:cNvPr>
            <p:cNvSpPr/>
            <p:nvPr/>
          </p:nvSpPr>
          <p:spPr>
            <a:xfrm>
              <a:off x="5287962" y="1600200"/>
              <a:ext cx="6472238"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1" name="Google Shape;4061;p16"/>
            <p:cNvSpPr/>
            <p:nvPr/>
          </p:nvSpPr>
          <p:spPr>
            <a:xfrm>
              <a:off x="5186362" y="1597044"/>
              <a:ext cx="6472238" cy="861251"/>
            </a:xfrm>
            <a:prstGeom prst="rect">
              <a:avLst/>
            </a:prstGeom>
            <a:solidFill>
              <a:srgbClr val="92D050"/>
            </a:solidFill>
            <a:ln>
              <a:noFill/>
            </a:ln>
          </p:spPr>
          <p:txBody>
            <a:bodyPr spcFirstLastPara="1" wrap="square" lIns="91425" tIns="45700" rIns="91425" bIns="45700" anchor="ctr" anchorCtr="0">
              <a:noAutofit/>
            </a:bodyPr>
            <a:lstStyle/>
            <a:p>
              <a:pPr lvl="0" algn="ctr">
                <a:buClr>
                  <a:schemeClr val="dk1"/>
                </a:buClr>
                <a:buSzPts val="4400"/>
              </a:pPr>
              <a:r>
                <a:rPr lang="en-US" sz="4400" dirty="0" err="1">
                  <a:solidFill>
                    <a:schemeClr val="tx1"/>
                  </a:solidFill>
                  <a:latin typeface="Arial" panose="020B0604020202020204" pitchFamily="34" charset="0"/>
                  <a:cs typeface="Arial" panose="020B0604020202020204" pitchFamily="34" charset="0"/>
                </a:rPr>
                <a:t>Chọn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kết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đúng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endParaRPr sz="4400" b="0" i="0" u="none" strike="noStrike" cap="none" dirty="0">
                <a:solidFill>
                  <a:schemeClr val="tx1"/>
                </a:solidFill>
                <a:sym typeface="Arial"/>
              </a:endParaRPr>
            </a:p>
          </p:txBody>
        </p:sp>
      </p:grpSp>
      <p:sp>
        <p:nvSpPr>
          <p:cNvPr id="4062" name="Google Shape;4062;p16"/>
          <p:cNvSpPr/>
          <p:nvPr/>
        </p:nvSpPr>
        <p:spPr>
          <a:xfrm>
            <a:off x="9328149" y="4022794"/>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064" name="Google Shape;4064;p16"/>
          <p:cNvSpPr txBox="1"/>
          <p:nvPr/>
        </p:nvSpPr>
        <p:spPr>
          <a:xfrm>
            <a:off x="1981200" y="3240039"/>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a) </a:t>
            </a:r>
            <a:r>
              <a:rPr lang="en-US" sz="3200" dirty="0" err="1">
                <a:solidFill>
                  <a:schemeClr val="lt1"/>
                </a:solidFill>
              </a:rPr>
              <a:t>Kết</a:t>
            </a:r>
            <a:r>
              <a:rPr lang="en-US" sz="3200" dirty="0">
                <a:solidFill>
                  <a:schemeClr val="lt1"/>
                </a:solidFill>
              </a:rPr>
              <a:t> </a:t>
            </a:r>
            <a:r>
              <a:rPr lang="en-US" sz="3200" dirty="0" err="1">
                <a:solidFill>
                  <a:schemeClr val="lt1"/>
                </a:solidFill>
              </a:rPr>
              <a:t>quả</a:t>
            </a:r>
            <a:r>
              <a:rPr lang="en-US" sz="3200" dirty="0">
                <a:solidFill>
                  <a:schemeClr val="lt1"/>
                </a:solidFill>
              </a:rPr>
              <a:t> </a:t>
            </a:r>
            <a:r>
              <a:rPr lang="en-US" sz="3200" dirty="0" err="1">
                <a:solidFill>
                  <a:schemeClr val="lt1"/>
                </a:solidFill>
              </a:rPr>
              <a:t>của</a:t>
            </a:r>
            <a:r>
              <a:rPr lang="en-US" sz="3200" dirty="0">
                <a:solidFill>
                  <a:schemeClr val="lt1"/>
                </a:solidFill>
              </a:rPr>
              <a:t> </a:t>
            </a:r>
            <a:r>
              <a:rPr lang="en-US" sz="3200" dirty="0" err="1">
                <a:solidFill>
                  <a:schemeClr val="lt1"/>
                </a:solidFill>
              </a:rPr>
              <a:t>phép</a:t>
            </a:r>
            <a:r>
              <a:rPr lang="en-US" sz="3200" dirty="0">
                <a:solidFill>
                  <a:schemeClr val="lt1"/>
                </a:solidFill>
              </a:rPr>
              <a:t> </a:t>
            </a:r>
            <a:r>
              <a:rPr lang="en-US" sz="3200" dirty="0" err="1">
                <a:solidFill>
                  <a:schemeClr val="lt1"/>
                </a:solidFill>
              </a:rPr>
              <a:t>tính</a:t>
            </a:r>
            <a:r>
              <a:rPr lang="en-US" sz="3200" dirty="0">
                <a:solidFill>
                  <a:schemeClr val="lt1"/>
                </a:solidFill>
              </a:rPr>
              <a:t> 193 – 79 </a:t>
            </a:r>
            <a:r>
              <a:rPr lang="en-US" sz="3200" dirty="0" err="1">
                <a:solidFill>
                  <a:schemeClr val="lt1"/>
                </a:solidFill>
              </a:rPr>
              <a:t>là</a:t>
            </a:r>
            <a:r>
              <a:rPr lang="en-US" sz="3200" dirty="0">
                <a:solidFill>
                  <a:schemeClr val="lt1"/>
                </a:solidFill>
                <a:latin typeface="Arial"/>
                <a:ea typeface="Arial"/>
                <a:cs typeface="Arial"/>
                <a:sym typeface="Arial"/>
              </a:rPr>
              <a:t>: </a:t>
            </a:r>
            <a:endParaRPr dirty="0"/>
          </a:p>
        </p:txBody>
      </p:sp>
      <p:sp>
        <p:nvSpPr>
          <p:cNvPr id="4065" name="Google Shape;4065;p16"/>
          <p:cNvSpPr txBox="1"/>
          <p:nvPr/>
        </p:nvSpPr>
        <p:spPr>
          <a:xfrm>
            <a:off x="2557463" y="4024515"/>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141</a:t>
            </a:r>
            <a:r>
              <a:rPr lang="en-US" sz="3200" b="1" dirty="0">
                <a:solidFill>
                  <a:srgbClr val="FFC000"/>
                </a:solidFill>
                <a:latin typeface="Arial"/>
                <a:ea typeface="Arial"/>
                <a:cs typeface="Arial"/>
                <a:sym typeface="Arial"/>
              </a:rPr>
              <a:t>                  B. </a:t>
            </a:r>
            <a:r>
              <a:rPr lang="en-US" sz="3200" b="1" dirty="0">
                <a:solidFill>
                  <a:srgbClr val="FFC000"/>
                </a:solidFill>
              </a:rPr>
              <a:t>113</a:t>
            </a:r>
            <a:r>
              <a:rPr lang="en-US" sz="3200" b="1" dirty="0">
                <a:solidFill>
                  <a:srgbClr val="FFC000"/>
                </a:solidFill>
                <a:latin typeface="Arial"/>
                <a:ea typeface="Arial"/>
                <a:cs typeface="Arial"/>
                <a:sym typeface="Arial"/>
              </a:rPr>
              <a:t>                     C. </a:t>
            </a:r>
            <a:r>
              <a:rPr lang="en-US" sz="3200" b="1" dirty="0">
                <a:solidFill>
                  <a:srgbClr val="FFC000"/>
                </a:solidFill>
              </a:rPr>
              <a:t>114</a:t>
            </a:r>
            <a:endParaRPr dirty="0"/>
          </a:p>
        </p:txBody>
      </p:sp>
      <p:sp>
        <p:nvSpPr>
          <p:cNvPr id="4068" name="Google Shape;4068;p16"/>
          <p:cNvSpPr/>
          <p:nvPr/>
        </p:nvSpPr>
        <p:spPr>
          <a:xfrm>
            <a:off x="3429000" y="5825411"/>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4">
                                            <p:txEl>
                                              <p:pRg st="0" end="0"/>
                                            </p:txEl>
                                          </p:spTgt>
                                        </p:tgtEl>
                                        <p:attrNameLst>
                                          <p:attrName>style.visibility</p:attrName>
                                        </p:attrNameLst>
                                      </p:cBhvr>
                                      <p:to>
                                        <p:strVal val="visible"/>
                                      </p:to>
                                    </p:set>
                                    <p:animEffect transition="in" filter="fade">
                                      <p:cBhvr>
                                        <p:cTn id="7" dur="500"/>
                                        <p:tgtEl>
                                          <p:spTgt spid="4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65"/>
                                        </p:tgtEl>
                                        <p:attrNameLst>
                                          <p:attrName>style.visibility</p:attrName>
                                        </p:attrNameLst>
                                      </p:cBhvr>
                                      <p:to>
                                        <p:strVal val="visible"/>
                                      </p:to>
                                    </p:set>
                                    <p:anim calcmode="lin" valueType="num">
                                      <p:cBhvr additive="base">
                                        <p:cTn id="12" dur="500"/>
                                        <p:tgtEl>
                                          <p:spTgt spid="40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2"/>
                                        </p:tgtEl>
                                        <p:attrNameLst>
                                          <p:attrName>style.visibility</p:attrName>
                                        </p:attrNameLst>
                                      </p:cBhvr>
                                      <p:to>
                                        <p:strVal val="visible"/>
                                      </p:to>
                                    </p:set>
                                    <p:animEffect transition="in" filter="fade">
                                      <p:cBhvr>
                                        <p:cTn id="17" dur="500"/>
                                        <p:tgtEl>
                                          <p:spTgt spid="4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9">
                                            <p:txEl>
                                              <p:pRg st="0" end="0"/>
                                            </p:txEl>
                                          </p:spTgt>
                                        </p:tgtEl>
                                        <p:attrNameLst>
                                          <p:attrName>style.visibility</p:attrName>
                                        </p:attrNameLst>
                                      </p:cBhvr>
                                      <p:to>
                                        <p:strVal val="visible"/>
                                      </p:to>
                                    </p:set>
                                    <p:animEffect transition="in" filter="fade">
                                      <p:cBhvr>
                                        <p:cTn id="22" dur="500"/>
                                        <p:tgtEl>
                                          <p:spTgt spid="40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60"/>
                                        </p:tgtEl>
                                        <p:attrNameLst>
                                          <p:attrName>style.visibility</p:attrName>
                                        </p:attrNameLst>
                                      </p:cBhvr>
                                      <p:to>
                                        <p:strVal val="visible"/>
                                      </p:to>
                                    </p:set>
                                    <p:anim calcmode="lin" valueType="num">
                                      <p:cBhvr additive="base">
                                        <p:cTn id="27" dur="500"/>
                                        <p:tgtEl>
                                          <p:spTgt spid="40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8"/>
                                        </p:tgtEl>
                                        <p:attrNameLst>
                                          <p:attrName>style.visibility</p:attrName>
                                        </p:attrNameLst>
                                      </p:cBhvr>
                                      <p:to>
                                        <p:strVal val="visible"/>
                                      </p:to>
                                    </p:set>
                                    <p:animEffect transition="in" filter="fade">
                                      <p:cBhvr>
                                        <p:cTn id="32" dur="500"/>
                                        <p:tgtEl>
                                          <p:spTgt spid="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ECE289"/>
              </a:buClr>
              <a:buSzPts val="2800"/>
              <a:buFont typeface="Arial"/>
              <a:buNone/>
            </a:pPr>
            <a:r>
              <a:rPr lang="en-US" sz="2800" b="0" i="0" u="none" strike="noStrike" cap="none">
                <a:solidFill>
                  <a:srgbClr val="ECE289"/>
                </a:solidFill>
                <a:latin typeface="Arial"/>
                <a:ea typeface="Arial"/>
                <a:cs typeface="Arial"/>
                <a:sym typeface="Arial"/>
              </a:rPr>
              <a:t>Mình và các bạn của mình đang rất đói bụng và không có thức ăn. Các bạn hãy giúp mình thu thập thức ăn bằng cách hoàn thành các thử thách nhé!</a:t>
            </a:r>
            <a:endParaRPr/>
          </a:p>
        </p:txBody>
      </p:sp>
      <p:grpSp>
        <p:nvGrpSpPr>
          <p:cNvPr id="2473" name="Google Shape;2473;p3"/>
          <p:cNvGrpSpPr/>
          <p:nvPr/>
        </p:nvGrpSpPr>
        <p:grpSpPr>
          <a:xfrm>
            <a:off x="1040397" y="3326197"/>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5068830" y="2668436"/>
            <a:ext cx="698513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CE289"/>
              </a:buClr>
              <a:buSzPts val="8000"/>
              <a:buFont typeface="Arial"/>
              <a:buNone/>
            </a:pP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Nêu</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quy</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tắc</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gấp</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lên</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một</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số</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lần</a:t>
            </a:r>
            <a:endParaRPr sz="5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266112" y="4498661"/>
            <a:ext cx="6590573" cy="212299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dirty="0" err="1">
                <a:solidFill>
                  <a:srgbClr val="562503"/>
                </a:solidFill>
                <a:latin typeface="Itim"/>
                <a:ea typeface="Itim"/>
                <a:cs typeface="Itim"/>
                <a:sym typeface="Itim"/>
              </a:rPr>
              <a:t>Muốn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gấp</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lên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r>
              <a:rPr lang="en-US" sz="4800" b="0" i="0" u="none" strike="noStrike" cap="none" dirty="0">
                <a:solidFill>
                  <a:srgbClr val="562503"/>
                </a:solidFill>
                <a:latin typeface="Itim"/>
                <a:ea typeface="Itim"/>
                <a:cs typeface="Itim"/>
                <a:sym typeface="Itim"/>
              </a:rPr>
              <a:t>, ta </a:t>
            </a:r>
            <a:r>
              <a:rPr lang="en-US" sz="4800" b="0" i="0" u="none" strike="noStrike" cap="none" dirty="0" err="1">
                <a:solidFill>
                  <a:srgbClr val="562503"/>
                </a:solidFill>
                <a:latin typeface="Itim"/>
                <a:ea typeface="Itim"/>
                <a:cs typeface="Itim"/>
                <a:sym typeface="Itim"/>
              </a:rPr>
              <a:t>lấy</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đó</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nhân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với</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732924" y="2419392"/>
            <a:ext cx="735899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7200"/>
              <a:buFont typeface="Itim"/>
              <a:buNone/>
            </a:pPr>
            <a:r>
              <a:rPr lang="en-US" sz="6000" b="0" i="0" u="none" strike="noStrike" cap="none" dirty="0" err="1">
                <a:solidFill>
                  <a:srgbClr val="562503"/>
                </a:solidFill>
                <a:latin typeface="Itim"/>
                <a:ea typeface="Itim"/>
                <a:cs typeface="Itim"/>
                <a:sym typeface="Itim"/>
              </a:rPr>
              <a:t>Nêu</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quy</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tắc</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giảm</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đi</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một</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số</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5951882" y="4630580"/>
            <a:ext cx="5313504" cy="1994425"/>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giảm</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đi</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000" dirty="0">
                <a:solidFill>
                  <a:srgbClr val="562503"/>
                </a:solidFill>
                <a:latin typeface="Calibri" panose="020F0502020204030204" pitchFamily="34" charset="0"/>
                <a:cs typeface="Calibri" panose="020F0502020204030204" pitchFamily="34" charset="0"/>
              </a:rPr>
              <a:t>, ta </a:t>
            </a:r>
            <a:r>
              <a:rPr lang="en-US" sz="4000" dirty="0" err="1">
                <a:solidFill>
                  <a:srgbClr val="562503"/>
                </a:solidFill>
                <a:latin typeface="Calibri" panose="020F0502020204030204" pitchFamily="34" charset="0"/>
                <a:cs typeface="Calibri" panose="020F0502020204030204" pitchFamily="34" charset="0"/>
              </a:rPr>
              <a:t>lấy</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đó</a:t>
            </a:r>
            <a:r>
              <a:rPr lang="en-US" sz="4000" dirty="0">
                <a:solidFill>
                  <a:srgbClr val="562503"/>
                </a:solidFill>
                <a:latin typeface="Calibri" panose="020F0502020204030204" pitchFamily="34" charset="0"/>
                <a:cs typeface="Calibri" panose="020F0502020204030204" pitchFamily="34" charset="0"/>
              </a:rPr>
              <a:t> chia </a:t>
            </a:r>
            <a:r>
              <a:rPr lang="en-US" sz="4000" dirty="0" err="1">
                <a:solidFill>
                  <a:srgbClr val="562503"/>
                </a:solidFill>
                <a:latin typeface="Calibri" panose="020F0502020204030204" pitchFamily="34" charset="0"/>
                <a:cs typeface="Calibri" panose="020F0502020204030204" pitchFamily="34" charset="0"/>
              </a:rPr>
              <a:t>cho</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lần</a:t>
            </a:r>
            <a:endParaRPr sz="40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732924" y="2732357"/>
            <a:ext cx="7358992"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8800"/>
              <a:buFont typeface="Arial"/>
              <a:buNone/>
            </a:pP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Nêu</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quy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tắc</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so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sánh</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bé</a:t>
            </a:r>
            <a:endParaRPr sz="4600" dirty="0">
              <a:latin typeface="Calibri" panose="020F0502020204030204" pitchFamily="34" charset="0"/>
              <a:cs typeface="Calibri" panose="020F0502020204030204" pitchFamily="34"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4386544" y="4900226"/>
            <a:ext cx="7674990" cy="183357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tìm</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ta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chia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cho</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a:t>
            </a:r>
            <a:endParaRPr sz="4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68425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10148551" y="1209515"/>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5222368" y="1394450"/>
            <a:ext cx="523572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dirty="0" err="1">
                <a:solidFill>
                  <a:srgbClr val="5E2700"/>
                </a:solidFill>
                <a:latin typeface="Pattaya"/>
                <a:ea typeface="Pattaya"/>
                <a:cs typeface="Pattaya"/>
                <a:sym typeface="Pattaya"/>
              </a:rPr>
              <a:t>Luyện</a:t>
            </a:r>
            <a:r>
              <a:rPr lang="en-US" sz="9600" b="1" i="0" u="none" strike="noStrike" cap="none" dirty="0">
                <a:solidFill>
                  <a:srgbClr val="5E2700"/>
                </a:solidFill>
                <a:latin typeface="Pattaya"/>
                <a:ea typeface="Pattaya"/>
                <a:cs typeface="Pattaya"/>
                <a:sym typeface="Pattaya"/>
              </a:rPr>
              <a:t> </a:t>
            </a:r>
            <a:r>
              <a:rPr lang="en-US" sz="9600" b="1" i="0" u="none" strike="noStrike" cap="none" dirty="0" err="1">
                <a:solidFill>
                  <a:srgbClr val="5E2700"/>
                </a:solidFill>
                <a:latin typeface="Pattaya"/>
                <a:ea typeface="Pattaya"/>
                <a:cs typeface="Pattaya"/>
                <a:sym typeface="Pattaya"/>
              </a:rPr>
              <a:t>tập</a:t>
            </a:r>
            <a:endParaRPr sz="9600" b="1" i="0" u="none" strike="noStrike" cap="none" dirty="0">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3360" name="Google Shape;3360;p8"/>
          <p:cNvGrpSpPr/>
          <p:nvPr/>
        </p:nvGrpSpPr>
        <p:grpSpPr>
          <a:xfrm rot="1955412">
            <a:off x="9057935" y="4019644"/>
            <a:ext cx="263910" cy="549262"/>
            <a:chOff x="4870427" y="2173659"/>
            <a:chExt cx="531225" cy="1014863"/>
          </a:xfrm>
        </p:grpSpPr>
        <p:sp>
          <p:nvSpPr>
            <p:cNvPr id="3361" name="Google Shape;3361;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2" name="Google Shape;3362;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63" name="Google Shape;3363;p8"/>
          <p:cNvGrpSpPr/>
          <p:nvPr/>
        </p:nvGrpSpPr>
        <p:grpSpPr>
          <a:xfrm rot="-1313465">
            <a:off x="6270032" y="3677996"/>
            <a:ext cx="263910" cy="549262"/>
            <a:chOff x="4870427" y="2173659"/>
            <a:chExt cx="531225" cy="1014863"/>
          </a:xfrm>
        </p:grpSpPr>
        <p:sp>
          <p:nvSpPr>
            <p:cNvPr id="3364" name="Google Shape;3364;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5" name="Google Shape;3365;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645"/>
        <p:cNvGrpSpPr/>
        <p:nvPr/>
      </p:nvGrpSpPr>
      <p:grpSpPr>
        <a:xfrm>
          <a:off x="0" y="0"/>
          <a:ext cx="0" cy="0"/>
          <a:chOff x="0" y="0"/>
          <a:chExt cx="0" cy="0"/>
        </a:xfrm>
      </p:grpSpPr>
      <p:grpSp>
        <p:nvGrpSpPr>
          <p:cNvPr id="3646" name="Google Shape;3646;p12"/>
          <p:cNvGrpSpPr/>
          <p:nvPr/>
        </p:nvGrpSpPr>
        <p:grpSpPr>
          <a:xfrm>
            <a:off x="12318" y="121600"/>
            <a:ext cx="885892" cy="1429260"/>
            <a:chOff x="2492332" y="91439"/>
            <a:chExt cx="4146187" cy="6565863"/>
          </a:xfrm>
        </p:grpSpPr>
        <p:grpSp>
          <p:nvGrpSpPr>
            <p:cNvPr id="3647" name="Google Shape;3647;p12"/>
            <p:cNvGrpSpPr/>
            <p:nvPr/>
          </p:nvGrpSpPr>
          <p:grpSpPr>
            <a:xfrm rot="-2480865" flipH="1">
              <a:off x="3422651" y="572781"/>
              <a:ext cx="2451852" cy="2635838"/>
              <a:chOff x="3838532" y="1040457"/>
              <a:chExt cx="2523574" cy="2981548"/>
            </a:xfrm>
          </p:grpSpPr>
          <p:sp>
            <p:nvSpPr>
              <p:cNvPr id="3648" name="Google Shape;364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49" name="Google Shape;3649;p12"/>
              <p:cNvCxnSpPr>
                <a:stCxn id="364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50" name="Google Shape;365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1" name="Google Shape;365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2" name="Google Shape;365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3" name="Google Shape;365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54" name="Google Shape;3654;p12"/>
            <p:cNvGrpSpPr/>
            <p:nvPr/>
          </p:nvGrpSpPr>
          <p:grpSpPr>
            <a:xfrm>
              <a:off x="2687568" y="757957"/>
              <a:ext cx="2032210" cy="2880901"/>
              <a:chOff x="3838532" y="1040457"/>
              <a:chExt cx="2523574" cy="2891631"/>
            </a:xfrm>
          </p:grpSpPr>
          <p:sp>
            <p:nvSpPr>
              <p:cNvPr id="3655" name="Google Shape;365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56" name="Google Shape;3656;p12"/>
              <p:cNvCxnSpPr>
                <a:stCxn id="365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57" name="Google Shape;365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8" name="Google Shape;365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9" name="Google Shape;365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0" name="Google Shape;366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1" name="Google Shape;3661;p12"/>
            <p:cNvGrpSpPr/>
            <p:nvPr/>
          </p:nvGrpSpPr>
          <p:grpSpPr>
            <a:xfrm>
              <a:off x="2649392" y="3634455"/>
              <a:ext cx="3897297" cy="3022847"/>
              <a:chOff x="4279036" y="3583162"/>
              <a:chExt cx="3897297" cy="3022847"/>
            </a:xfrm>
          </p:grpSpPr>
          <p:sp>
            <p:nvSpPr>
              <p:cNvPr id="3662" name="Google Shape;3662;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3" name="Google Shape;3663;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4" name="Google Shape;3664;p12"/>
            <p:cNvGrpSpPr/>
            <p:nvPr/>
          </p:nvGrpSpPr>
          <p:grpSpPr>
            <a:xfrm>
              <a:off x="2492332" y="1521007"/>
              <a:ext cx="2130858" cy="2089476"/>
              <a:chOff x="3838532" y="1040457"/>
              <a:chExt cx="2523574" cy="2891631"/>
            </a:xfrm>
          </p:grpSpPr>
          <p:sp>
            <p:nvSpPr>
              <p:cNvPr id="3665" name="Google Shape;366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66" name="Google Shape;3666;p12"/>
              <p:cNvCxnSpPr>
                <a:stCxn id="366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67" name="Google Shape;366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8" name="Google Shape;366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9" name="Google Shape;366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0" name="Google Shape;367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1" name="Google Shape;3671;p12"/>
            <p:cNvGrpSpPr/>
            <p:nvPr/>
          </p:nvGrpSpPr>
          <p:grpSpPr>
            <a:xfrm flipH="1">
              <a:off x="4544712" y="757958"/>
              <a:ext cx="1913853" cy="2853414"/>
              <a:chOff x="3838532" y="1040457"/>
              <a:chExt cx="2523574" cy="2891631"/>
            </a:xfrm>
          </p:grpSpPr>
          <p:sp>
            <p:nvSpPr>
              <p:cNvPr id="3672" name="Google Shape;3672;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73" name="Google Shape;3673;p12"/>
              <p:cNvCxnSpPr>
                <a:stCxn id="367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74" name="Google Shape;3674;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5" name="Google Shape;3675;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6" name="Google Shape;3676;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7" name="Google Shape;3677;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8" name="Google Shape;3678;p12"/>
            <p:cNvGrpSpPr/>
            <p:nvPr/>
          </p:nvGrpSpPr>
          <p:grpSpPr>
            <a:xfrm flipH="1">
              <a:off x="4567057" y="1522583"/>
              <a:ext cx="2071462" cy="2110984"/>
              <a:chOff x="3838532" y="1040457"/>
              <a:chExt cx="2523574" cy="2891631"/>
            </a:xfrm>
          </p:grpSpPr>
          <p:sp>
            <p:nvSpPr>
              <p:cNvPr id="3679" name="Google Shape;3679;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0" name="Google Shape;3680;p12"/>
              <p:cNvCxnSpPr>
                <a:stCxn id="367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81" name="Google Shape;3681;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2" name="Google Shape;3682;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3" name="Google Shape;3683;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4" name="Google Shape;3684;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85" name="Google Shape;3685;p12"/>
          <p:cNvGrpSpPr/>
          <p:nvPr/>
        </p:nvGrpSpPr>
        <p:grpSpPr>
          <a:xfrm>
            <a:off x="11328804" y="178324"/>
            <a:ext cx="885892" cy="1429260"/>
            <a:chOff x="2492332" y="91439"/>
            <a:chExt cx="4146187" cy="6565863"/>
          </a:xfrm>
        </p:grpSpPr>
        <p:grpSp>
          <p:nvGrpSpPr>
            <p:cNvPr id="3686" name="Google Shape;3686;p12"/>
            <p:cNvGrpSpPr/>
            <p:nvPr/>
          </p:nvGrpSpPr>
          <p:grpSpPr>
            <a:xfrm rot="-2480865" flipH="1">
              <a:off x="3422651" y="572781"/>
              <a:ext cx="2451852" cy="2635838"/>
              <a:chOff x="3838532" y="1040457"/>
              <a:chExt cx="2523574" cy="2981548"/>
            </a:xfrm>
          </p:grpSpPr>
          <p:sp>
            <p:nvSpPr>
              <p:cNvPr id="3687" name="Google Shape;3687;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8" name="Google Shape;3688;p12"/>
              <p:cNvCxnSpPr>
                <a:stCxn id="368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89" name="Google Shape;3689;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0" name="Google Shape;3690;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1" name="Google Shape;3691;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2" name="Google Shape;3692;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93" name="Google Shape;3693;p12"/>
            <p:cNvGrpSpPr/>
            <p:nvPr/>
          </p:nvGrpSpPr>
          <p:grpSpPr>
            <a:xfrm>
              <a:off x="2687568" y="757957"/>
              <a:ext cx="2032210" cy="2880901"/>
              <a:chOff x="3838532" y="1040457"/>
              <a:chExt cx="2523574" cy="2891631"/>
            </a:xfrm>
          </p:grpSpPr>
          <p:sp>
            <p:nvSpPr>
              <p:cNvPr id="3694" name="Google Shape;369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95" name="Google Shape;3695;p12"/>
              <p:cNvCxnSpPr>
                <a:stCxn id="36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96" name="Google Shape;369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7" name="Google Shape;369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8" name="Google Shape;369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9" name="Google Shape;369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0" name="Google Shape;3700;p12"/>
            <p:cNvGrpSpPr/>
            <p:nvPr/>
          </p:nvGrpSpPr>
          <p:grpSpPr>
            <a:xfrm>
              <a:off x="2649392" y="3634455"/>
              <a:ext cx="3897297" cy="3022847"/>
              <a:chOff x="4279036" y="3583162"/>
              <a:chExt cx="3897297" cy="3022847"/>
            </a:xfrm>
          </p:grpSpPr>
          <p:sp>
            <p:nvSpPr>
              <p:cNvPr id="3701" name="Google Shape;3701;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2" name="Google Shape;3702;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3" name="Google Shape;3703;p12"/>
            <p:cNvGrpSpPr/>
            <p:nvPr/>
          </p:nvGrpSpPr>
          <p:grpSpPr>
            <a:xfrm>
              <a:off x="2492332" y="1521007"/>
              <a:ext cx="2130858" cy="2089476"/>
              <a:chOff x="3838532" y="1040457"/>
              <a:chExt cx="2523574" cy="2891631"/>
            </a:xfrm>
          </p:grpSpPr>
          <p:sp>
            <p:nvSpPr>
              <p:cNvPr id="3704" name="Google Shape;370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05" name="Google Shape;3705;p12"/>
              <p:cNvCxnSpPr>
                <a:stCxn id="370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06" name="Google Shape;370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7" name="Google Shape;370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8" name="Google Shape;370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9" name="Google Shape;370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0" name="Google Shape;3710;p12"/>
            <p:cNvGrpSpPr/>
            <p:nvPr/>
          </p:nvGrpSpPr>
          <p:grpSpPr>
            <a:xfrm flipH="1">
              <a:off x="4544712" y="757958"/>
              <a:ext cx="1913853" cy="2853414"/>
              <a:chOff x="3838532" y="1040457"/>
              <a:chExt cx="2523574" cy="2891631"/>
            </a:xfrm>
          </p:grpSpPr>
          <p:sp>
            <p:nvSpPr>
              <p:cNvPr id="3711" name="Google Shape;3711;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2" name="Google Shape;3712;p12"/>
              <p:cNvCxnSpPr>
                <a:stCxn id="371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13" name="Google Shape;3713;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4" name="Google Shape;3714;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5" name="Google Shape;3715;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6" name="Google Shape;3716;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7" name="Google Shape;3717;p12"/>
            <p:cNvGrpSpPr/>
            <p:nvPr/>
          </p:nvGrpSpPr>
          <p:grpSpPr>
            <a:xfrm flipH="1">
              <a:off x="4567057" y="1522583"/>
              <a:ext cx="2071462" cy="2110984"/>
              <a:chOff x="3838532" y="1040457"/>
              <a:chExt cx="2523574" cy="2891631"/>
            </a:xfrm>
          </p:grpSpPr>
          <p:sp>
            <p:nvSpPr>
              <p:cNvPr id="3718" name="Google Shape;371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9" name="Google Shape;3719;p12"/>
              <p:cNvCxnSpPr>
                <a:stCxn id="37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20" name="Google Shape;372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1" name="Google Shape;372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2" name="Google Shape;372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3" name="Google Shape;372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724" name="Google Shape;3724;p12"/>
          <p:cNvSpPr txBox="1">
            <a:spLocks noGrp="1"/>
          </p:cNvSpPr>
          <p:nvPr>
            <p:ph type="title"/>
          </p:nvPr>
        </p:nvSpPr>
        <p:spPr>
          <a:xfrm>
            <a:off x="2926528" y="877038"/>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62503"/>
              </a:buClr>
              <a:buSzPts val="4800"/>
              <a:buFont typeface="Calibri"/>
              <a:buNone/>
            </a:pPr>
            <a:r>
              <a:rPr lang="en-US" sz="4800" dirty="0" err="1">
                <a:latin typeface="Calibri"/>
                <a:ea typeface="Calibri"/>
                <a:cs typeface="Calibri"/>
                <a:sym typeface="Calibri"/>
              </a:rPr>
              <a:t>Đặt</a:t>
            </a:r>
            <a:r>
              <a:rPr lang="en-US" sz="4800" dirty="0">
                <a:latin typeface="Calibri"/>
                <a:ea typeface="Calibri"/>
                <a:cs typeface="Calibri"/>
                <a:sym typeface="Calibri"/>
              </a:rPr>
              <a:t> </a:t>
            </a:r>
            <a:r>
              <a:rPr lang="en-US" sz="4800" dirty="0" err="1">
                <a:latin typeface="Calibri"/>
                <a:ea typeface="Calibri"/>
                <a:cs typeface="Calibri"/>
                <a:sym typeface="Calibri"/>
              </a:rPr>
              <a:t>tính</a:t>
            </a:r>
            <a:r>
              <a:rPr lang="en-US" sz="4800" dirty="0">
                <a:latin typeface="Calibri"/>
                <a:ea typeface="Calibri"/>
                <a:cs typeface="Calibri"/>
                <a:sym typeface="Calibri"/>
              </a:rPr>
              <a:t> </a:t>
            </a:r>
            <a:r>
              <a:rPr lang="en-US" sz="4800" dirty="0" err="1">
                <a:latin typeface="Calibri"/>
                <a:ea typeface="Calibri"/>
                <a:cs typeface="Calibri"/>
                <a:sym typeface="Calibri"/>
              </a:rPr>
              <a:t>rồi</a:t>
            </a:r>
            <a:r>
              <a:rPr lang="en-US" sz="4800" dirty="0">
                <a:latin typeface="Calibri"/>
                <a:ea typeface="Calibri"/>
                <a:cs typeface="Calibri"/>
                <a:sym typeface="Calibri"/>
              </a:rPr>
              <a:t> </a:t>
            </a:r>
            <a:r>
              <a:rPr lang="en-US" sz="4800" dirty="0" err="1">
                <a:latin typeface="Calibri"/>
                <a:ea typeface="Calibri"/>
                <a:cs typeface="Calibri"/>
                <a:sym typeface="Calibri"/>
              </a:rPr>
              <a:t>tính</a:t>
            </a:r>
            <a:endParaRPr sz="4800" dirty="0">
              <a:latin typeface="Calibri"/>
              <a:ea typeface="Calibri"/>
              <a:cs typeface="Calibri"/>
              <a:sym typeface="Calibri"/>
            </a:endParaRPr>
          </a:p>
        </p:txBody>
      </p:sp>
      <p:sp>
        <p:nvSpPr>
          <p:cNvPr id="3725" name="Google Shape;3725;p12"/>
          <p:cNvSpPr/>
          <p:nvPr/>
        </p:nvSpPr>
        <p:spPr>
          <a:xfrm>
            <a:off x="2223460" y="831291"/>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b="0" i="0" u="none" strike="noStrike" cap="none">
                <a:solidFill>
                  <a:srgbClr val="5E2700"/>
                </a:solidFill>
                <a:latin typeface="Itim"/>
                <a:ea typeface="Itim"/>
                <a:cs typeface="Itim"/>
                <a:sym typeface="Itim"/>
              </a:rPr>
              <a:t>1</a:t>
            </a:r>
            <a:endParaRPr/>
          </a:p>
        </p:txBody>
      </p:sp>
      <p:sp>
        <p:nvSpPr>
          <p:cNvPr id="112" name="TextBox 111">
            <a:extLst>
              <a:ext uri="{FF2B5EF4-FFF2-40B4-BE49-F238E27FC236}">
                <a16:creationId xmlns:a16="http://schemas.microsoft.com/office/drawing/2014/main" id="{C33EF449-B21B-F444-DC78-59BAEBCCCA4A}"/>
              </a:ext>
            </a:extLst>
          </p:cNvPr>
          <p:cNvSpPr txBox="1"/>
          <p:nvPr/>
        </p:nvSpPr>
        <p:spPr>
          <a:xfrm>
            <a:off x="970502" y="2198221"/>
            <a:ext cx="107740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122 x 4		327 x 3</a:t>
            </a:r>
            <a:r>
              <a:rPr lang="pt-BR" sz="4000" kern="1200" noProof="0" dirty="0">
                <a:solidFill>
                  <a:prstClr val="black"/>
                </a:solidFill>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715 : 5			645 :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EF8D820C-BC71-9145-C5D5-E7386697409D}"/>
              </a:ext>
            </a:extLst>
          </p:cNvPr>
          <p:cNvSpPr txBox="1"/>
          <p:nvPr/>
        </p:nvSpPr>
        <p:spPr>
          <a:xfrm>
            <a:off x="1287305"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122</a:t>
            </a:r>
          </a:p>
        </p:txBody>
      </p:sp>
      <p:sp>
        <p:nvSpPr>
          <p:cNvPr id="119" name="TextBox 118">
            <a:extLst>
              <a:ext uri="{FF2B5EF4-FFF2-40B4-BE49-F238E27FC236}">
                <a16:creationId xmlns:a16="http://schemas.microsoft.com/office/drawing/2014/main" id="{CE2B11C4-5995-0CED-4725-C11243D87BB6}"/>
              </a:ext>
            </a:extLst>
          </p:cNvPr>
          <p:cNvSpPr txBox="1"/>
          <p:nvPr/>
        </p:nvSpPr>
        <p:spPr>
          <a:xfrm>
            <a:off x="2223460"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0" name="TextBox 119">
            <a:extLst>
              <a:ext uri="{FF2B5EF4-FFF2-40B4-BE49-F238E27FC236}">
                <a16:creationId xmlns:a16="http://schemas.microsoft.com/office/drawing/2014/main" id="{684F2C5F-FBBF-06DA-17E1-5D6CEEF65E02}"/>
              </a:ext>
            </a:extLst>
          </p:cNvPr>
          <p:cNvSpPr txBox="1"/>
          <p:nvPr/>
        </p:nvSpPr>
        <p:spPr>
          <a:xfrm>
            <a:off x="1365055"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488</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21" name="Straight Connector 120">
            <a:extLst>
              <a:ext uri="{FF2B5EF4-FFF2-40B4-BE49-F238E27FC236}">
                <a16:creationId xmlns:a16="http://schemas.microsoft.com/office/drawing/2014/main" id="{306FF354-F148-000B-66F1-5941955F5322}"/>
              </a:ext>
            </a:extLst>
          </p:cNvPr>
          <p:cNvCxnSpPr>
            <a:cxnSpLocks/>
          </p:cNvCxnSpPr>
          <p:nvPr/>
        </p:nvCxnSpPr>
        <p:spPr>
          <a:xfrm>
            <a:off x="1357999"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F103ED3-0F39-0C65-FFD5-C4C7CB13060D}"/>
              </a:ext>
            </a:extLst>
          </p:cNvPr>
          <p:cNvGrpSpPr/>
          <p:nvPr/>
        </p:nvGrpSpPr>
        <p:grpSpPr>
          <a:xfrm rot="18947827">
            <a:off x="706741" y="3740743"/>
            <a:ext cx="479410" cy="479410"/>
            <a:chOff x="4733404" y="3020262"/>
            <a:chExt cx="479410" cy="479410"/>
          </a:xfrm>
        </p:grpSpPr>
        <p:sp>
          <p:nvSpPr>
            <p:cNvPr id="124" name="Minus Sign 123">
              <a:extLst>
                <a:ext uri="{FF2B5EF4-FFF2-40B4-BE49-F238E27FC236}">
                  <a16:creationId xmlns:a16="http://schemas.microsoft.com/office/drawing/2014/main" id="{41E14B01-7C1F-1C04-F3CE-238AEDFD57B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5" name="Minus Sign 124">
              <a:extLst>
                <a:ext uri="{FF2B5EF4-FFF2-40B4-BE49-F238E27FC236}">
                  <a16:creationId xmlns:a16="http://schemas.microsoft.com/office/drawing/2014/main" id="{3830B09A-1862-DBE5-2A90-0868EF4E9A50}"/>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27" name="TextBox 126">
            <a:extLst>
              <a:ext uri="{FF2B5EF4-FFF2-40B4-BE49-F238E27FC236}">
                <a16:creationId xmlns:a16="http://schemas.microsoft.com/office/drawing/2014/main" id="{EE179595-F8F9-2F59-583E-475D1B05EA8B}"/>
              </a:ext>
            </a:extLst>
          </p:cNvPr>
          <p:cNvSpPr txBox="1"/>
          <p:nvPr/>
        </p:nvSpPr>
        <p:spPr>
          <a:xfrm>
            <a:off x="3917729"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327</a:t>
            </a:r>
          </a:p>
        </p:txBody>
      </p:sp>
      <p:sp>
        <p:nvSpPr>
          <p:cNvPr id="128" name="TextBox 127">
            <a:extLst>
              <a:ext uri="{FF2B5EF4-FFF2-40B4-BE49-F238E27FC236}">
                <a16:creationId xmlns:a16="http://schemas.microsoft.com/office/drawing/2014/main" id="{265D0B88-2393-AB22-8E51-5BC22A50DB9A}"/>
              </a:ext>
            </a:extLst>
          </p:cNvPr>
          <p:cNvSpPr txBox="1"/>
          <p:nvPr/>
        </p:nvSpPr>
        <p:spPr>
          <a:xfrm>
            <a:off x="4853884"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9" name="TextBox 128">
            <a:extLst>
              <a:ext uri="{FF2B5EF4-FFF2-40B4-BE49-F238E27FC236}">
                <a16:creationId xmlns:a16="http://schemas.microsoft.com/office/drawing/2014/main" id="{925F9B0F-0E1B-18F2-B0EF-6F3AE05CAD02}"/>
              </a:ext>
            </a:extLst>
          </p:cNvPr>
          <p:cNvSpPr txBox="1"/>
          <p:nvPr/>
        </p:nvSpPr>
        <p:spPr>
          <a:xfrm>
            <a:off x="3995479"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981</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8B155B5B-013D-E18D-3670-8B7CF7C10CEA}"/>
              </a:ext>
            </a:extLst>
          </p:cNvPr>
          <p:cNvCxnSpPr>
            <a:cxnSpLocks/>
          </p:cNvCxnSpPr>
          <p:nvPr/>
        </p:nvCxnSpPr>
        <p:spPr>
          <a:xfrm>
            <a:off x="3988423"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2DACD1E2-99C1-9D25-873F-234BC37FB6D7}"/>
              </a:ext>
            </a:extLst>
          </p:cNvPr>
          <p:cNvGrpSpPr/>
          <p:nvPr/>
        </p:nvGrpSpPr>
        <p:grpSpPr>
          <a:xfrm rot="18947827">
            <a:off x="3337165" y="3740743"/>
            <a:ext cx="479410" cy="479410"/>
            <a:chOff x="4733404" y="3020262"/>
            <a:chExt cx="479410" cy="479410"/>
          </a:xfrm>
        </p:grpSpPr>
        <p:sp>
          <p:nvSpPr>
            <p:cNvPr id="132" name="Minus Sign 131">
              <a:extLst>
                <a:ext uri="{FF2B5EF4-FFF2-40B4-BE49-F238E27FC236}">
                  <a16:creationId xmlns:a16="http://schemas.microsoft.com/office/drawing/2014/main" id="{48560CC9-5C22-37E4-3FD4-67299CCC3724}"/>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3" name="Minus Sign 132">
              <a:extLst>
                <a:ext uri="{FF2B5EF4-FFF2-40B4-BE49-F238E27FC236}">
                  <a16:creationId xmlns:a16="http://schemas.microsoft.com/office/drawing/2014/main" id="{3CE84399-4371-C21A-7538-31B9EA37FA92}"/>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34" name="TextBox 133">
            <a:extLst>
              <a:ext uri="{FF2B5EF4-FFF2-40B4-BE49-F238E27FC236}">
                <a16:creationId xmlns:a16="http://schemas.microsoft.com/office/drawing/2014/main" id="{EC625896-706F-2401-675F-9E41CFC4F771}"/>
              </a:ext>
            </a:extLst>
          </p:cNvPr>
          <p:cNvSpPr txBox="1"/>
          <p:nvPr/>
        </p:nvSpPr>
        <p:spPr>
          <a:xfrm>
            <a:off x="6425852" y="2944509"/>
            <a:ext cx="1053172"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715</a:t>
            </a:r>
          </a:p>
        </p:txBody>
      </p:sp>
      <p:sp>
        <p:nvSpPr>
          <p:cNvPr id="135" name="TextBox 134">
            <a:extLst>
              <a:ext uri="{FF2B5EF4-FFF2-40B4-BE49-F238E27FC236}">
                <a16:creationId xmlns:a16="http://schemas.microsoft.com/office/drawing/2014/main" id="{D3D68AA1-09FC-5CC9-29F1-55F91E17A639}"/>
              </a:ext>
            </a:extLst>
          </p:cNvPr>
          <p:cNvSpPr txBox="1"/>
          <p:nvPr/>
        </p:nvSpPr>
        <p:spPr>
          <a:xfrm>
            <a:off x="8132559" y="290610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6" name="TextBox 135">
            <a:extLst>
              <a:ext uri="{FF2B5EF4-FFF2-40B4-BE49-F238E27FC236}">
                <a16:creationId xmlns:a16="http://schemas.microsoft.com/office/drawing/2014/main" id="{AC5A52A7-6C03-2F5F-238E-A4B88BC268DA}"/>
              </a:ext>
            </a:extLst>
          </p:cNvPr>
          <p:cNvSpPr txBox="1"/>
          <p:nvPr/>
        </p:nvSpPr>
        <p:spPr>
          <a:xfrm>
            <a:off x="7998512" y="351585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1</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7" name="TextBox 136">
            <a:extLst>
              <a:ext uri="{FF2B5EF4-FFF2-40B4-BE49-F238E27FC236}">
                <a16:creationId xmlns:a16="http://schemas.microsoft.com/office/drawing/2014/main" id="{914D8897-8756-8DA3-322E-5E1482CC4434}"/>
              </a:ext>
            </a:extLst>
          </p:cNvPr>
          <p:cNvSpPr txBox="1"/>
          <p:nvPr/>
        </p:nvSpPr>
        <p:spPr>
          <a:xfrm>
            <a:off x="6455280" y="358444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39" name="TextBox 138">
            <a:extLst>
              <a:ext uri="{FF2B5EF4-FFF2-40B4-BE49-F238E27FC236}">
                <a16:creationId xmlns:a16="http://schemas.microsoft.com/office/drawing/2014/main" id="{B1240F46-A1C5-D3DB-5F54-0A2D6FDA1EB6}"/>
              </a:ext>
            </a:extLst>
          </p:cNvPr>
          <p:cNvSpPr txBox="1"/>
          <p:nvPr/>
        </p:nvSpPr>
        <p:spPr>
          <a:xfrm>
            <a:off x="6806339" y="35683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0" name="TextBox 139">
            <a:extLst>
              <a:ext uri="{FF2B5EF4-FFF2-40B4-BE49-F238E27FC236}">
                <a16:creationId xmlns:a16="http://schemas.microsoft.com/office/drawing/2014/main" id="{E06421F4-8FF1-283E-CD17-F0979DBDAB3B}"/>
              </a:ext>
            </a:extLst>
          </p:cNvPr>
          <p:cNvSpPr txBox="1"/>
          <p:nvPr/>
        </p:nvSpPr>
        <p:spPr>
          <a:xfrm>
            <a:off x="6835766" y="414438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1" name="TextBox 140">
            <a:extLst>
              <a:ext uri="{FF2B5EF4-FFF2-40B4-BE49-F238E27FC236}">
                <a16:creationId xmlns:a16="http://schemas.microsoft.com/office/drawing/2014/main" id="{F31EC922-8F46-2ED7-C821-137A4B95C8EC}"/>
              </a:ext>
            </a:extLst>
          </p:cNvPr>
          <p:cNvSpPr txBox="1"/>
          <p:nvPr/>
        </p:nvSpPr>
        <p:spPr>
          <a:xfrm>
            <a:off x="7217144" y="4119110"/>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42" name="TextBox 141">
            <a:extLst>
              <a:ext uri="{FF2B5EF4-FFF2-40B4-BE49-F238E27FC236}">
                <a16:creationId xmlns:a16="http://schemas.microsoft.com/office/drawing/2014/main" id="{64995A9C-F4F7-8396-9CCC-9842C14D3E71}"/>
              </a:ext>
            </a:extLst>
          </p:cNvPr>
          <p:cNvSpPr txBox="1"/>
          <p:nvPr/>
        </p:nvSpPr>
        <p:spPr>
          <a:xfrm>
            <a:off x="7272726" y="47802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43" name="TextBox 142">
            <a:extLst>
              <a:ext uri="{FF2B5EF4-FFF2-40B4-BE49-F238E27FC236}">
                <a16:creationId xmlns:a16="http://schemas.microsoft.com/office/drawing/2014/main" id="{C80ABCC8-AC27-C31E-EDB6-EF923C8F9CDB}"/>
              </a:ext>
            </a:extLst>
          </p:cNvPr>
          <p:cNvSpPr txBox="1"/>
          <p:nvPr/>
        </p:nvSpPr>
        <p:spPr>
          <a:xfrm>
            <a:off x="8320140" y="352086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44" name="TextBox 143">
            <a:extLst>
              <a:ext uri="{FF2B5EF4-FFF2-40B4-BE49-F238E27FC236}">
                <a16:creationId xmlns:a16="http://schemas.microsoft.com/office/drawing/2014/main" id="{2CD951E4-754D-C430-6E2C-E44B2C44C023}"/>
              </a:ext>
            </a:extLst>
          </p:cNvPr>
          <p:cNvSpPr txBox="1"/>
          <p:nvPr/>
        </p:nvSpPr>
        <p:spPr>
          <a:xfrm>
            <a:off x="8653825" y="3507542"/>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a:t>
            </a:r>
          </a:p>
        </p:txBody>
      </p:sp>
      <p:grpSp>
        <p:nvGrpSpPr>
          <p:cNvPr id="7" name="Group 6">
            <a:extLst>
              <a:ext uri="{FF2B5EF4-FFF2-40B4-BE49-F238E27FC236}">
                <a16:creationId xmlns:a16="http://schemas.microsoft.com/office/drawing/2014/main" id="{05926CF4-9602-DFD0-5CDD-E809CAB91398}"/>
              </a:ext>
            </a:extLst>
          </p:cNvPr>
          <p:cNvGrpSpPr/>
          <p:nvPr/>
        </p:nvGrpSpPr>
        <p:grpSpPr>
          <a:xfrm>
            <a:off x="7696122" y="2989573"/>
            <a:ext cx="1574990" cy="1242243"/>
            <a:chOff x="7696122" y="2989573"/>
            <a:chExt cx="1574990" cy="1242243"/>
          </a:xfrm>
        </p:grpSpPr>
        <p:cxnSp>
          <p:nvCxnSpPr>
            <p:cNvPr id="145" name="Straight Connector 144">
              <a:extLst>
                <a:ext uri="{FF2B5EF4-FFF2-40B4-BE49-F238E27FC236}">
                  <a16:creationId xmlns:a16="http://schemas.microsoft.com/office/drawing/2014/main" id="{3155757A-797D-6444-E903-8D88E439E8E0}"/>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6E08F6-A5F7-8587-26F1-22C06F58FBF6}"/>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2" name="TextBox 151">
            <a:extLst>
              <a:ext uri="{FF2B5EF4-FFF2-40B4-BE49-F238E27FC236}">
                <a16:creationId xmlns:a16="http://schemas.microsoft.com/office/drawing/2014/main" id="{62E668CA-0E6D-D5C9-429C-5E06A6335D1A}"/>
              </a:ext>
            </a:extLst>
          </p:cNvPr>
          <p:cNvSpPr txBox="1"/>
          <p:nvPr/>
        </p:nvSpPr>
        <p:spPr>
          <a:xfrm>
            <a:off x="9692162" y="2918261"/>
            <a:ext cx="1053173"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645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id="{85C1093B-C41F-3EFA-0FF0-534BA04264B1}"/>
              </a:ext>
            </a:extLst>
          </p:cNvPr>
          <p:cNvSpPr txBox="1"/>
          <p:nvPr/>
        </p:nvSpPr>
        <p:spPr>
          <a:xfrm>
            <a:off x="11398870" y="287985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4" name="TextBox 153">
            <a:extLst>
              <a:ext uri="{FF2B5EF4-FFF2-40B4-BE49-F238E27FC236}">
                <a16:creationId xmlns:a16="http://schemas.microsoft.com/office/drawing/2014/main" id="{CF3C2576-62EF-3C9D-75F0-8F5F6FFC9672}"/>
              </a:ext>
            </a:extLst>
          </p:cNvPr>
          <p:cNvSpPr txBox="1"/>
          <p:nvPr/>
        </p:nvSpPr>
        <p:spPr>
          <a:xfrm>
            <a:off x="11044682" y="349420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55" name="TextBox 154">
            <a:extLst>
              <a:ext uri="{FF2B5EF4-FFF2-40B4-BE49-F238E27FC236}">
                <a16:creationId xmlns:a16="http://schemas.microsoft.com/office/drawing/2014/main" id="{A7C96C6D-D099-52FC-7588-30700B7002CF}"/>
              </a:ext>
            </a:extLst>
          </p:cNvPr>
          <p:cNvSpPr txBox="1"/>
          <p:nvPr/>
        </p:nvSpPr>
        <p:spPr>
          <a:xfrm>
            <a:off x="9721591" y="355819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0</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6" name="TextBox 155">
            <a:extLst>
              <a:ext uri="{FF2B5EF4-FFF2-40B4-BE49-F238E27FC236}">
                <a16:creationId xmlns:a16="http://schemas.microsoft.com/office/drawing/2014/main" id="{B71CFECE-5BED-C7C1-F7A5-B365DE107F41}"/>
              </a:ext>
            </a:extLst>
          </p:cNvPr>
          <p:cNvSpPr txBox="1"/>
          <p:nvPr/>
        </p:nvSpPr>
        <p:spPr>
          <a:xfrm>
            <a:off x="10072649" y="3542065"/>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7" name="TextBox 156">
            <a:extLst>
              <a:ext uri="{FF2B5EF4-FFF2-40B4-BE49-F238E27FC236}">
                <a16:creationId xmlns:a16="http://schemas.microsoft.com/office/drawing/2014/main" id="{31142267-C0A6-E197-4EFA-59C90824B736}"/>
              </a:ext>
            </a:extLst>
          </p:cNvPr>
          <p:cNvSpPr txBox="1"/>
          <p:nvPr/>
        </p:nvSpPr>
        <p:spPr>
          <a:xfrm>
            <a:off x="10102077" y="411813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58" name="TextBox 157">
            <a:extLst>
              <a:ext uri="{FF2B5EF4-FFF2-40B4-BE49-F238E27FC236}">
                <a16:creationId xmlns:a16="http://schemas.microsoft.com/office/drawing/2014/main" id="{7B5D79DD-5131-BE53-709F-3630AE61A3FD}"/>
              </a:ext>
            </a:extLst>
          </p:cNvPr>
          <p:cNvSpPr txBox="1"/>
          <p:nvPr/>
        </p:nvSpPr>
        <p:spPr>
          <a:xfrm>
            <a:off x="10483455" y="4092862"/>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59" name="TextBox 158">
            <a:extLst>
              <a:ext uri="{FF2B5EF4-FFF2-40B4-BE49-F238E27FC236}">
                <a16:creationId xmlns:a16="http://schemas.microsoft.com/office/drawing/2014/main" id="{BEA71B76-9003-38BE-37C9-80A3AEAF5221}"/>
              </a:ext>
            </a:extLst>
          </p:cNvPr>
          <p:cNvSpPr txBox="1"/>
          <p:nvPr/>
        </p:nvSpPr>
        <p:spPr>
          <a:xfrm>
            <a:off x="10539037" y="475396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60" name="TextBox 159">
            <a:extLst>
              <a:ext uri="{FF2B5EF4-FFF2-40B4-BE49-F238E27FC236}">
                <a16:creationId xmlns:a16="http://schemas.microsoft.com/office/drawing/2014/main" id="{6749096D-E488-761E-29AA-A3B3B84D829A}"/>
              </a:ext>
            </a:extLst>
          </p:cNvPr>
          <p:cNvSpPr txBox="1"/>
          <p:nvPr/>
        </p:nvSpPr>
        <p:spPr>
          <a:xfrm>
            <a:off x="11366310" y="349921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61" name="TextBox 160">
            <a:extLst>
              <a:ext uri="{FF2B5EF4-FFF2-40B4-BE49-F238E27FC236}">
                <a16:creationId xmlns:a16="http://schemas.microsoft.com/office/drawing/2014/main" id="{4B3C08EA-50E0-25AA-3562-FEC016AE6774}"/>
              </a:ext>
            </a:extLst>
          </p:cNvPr>
          <p:cNvSpPr txBox="1"/>
          <p:nvPr/>
        </p:nvSpPr>
        <p:spPr>
          <a:xfrm>
            <a:off x="11699995" y="348590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grpSp>
        <p:nvGrpSpPr>
          <p:cNvPr id="162" name="Group 161">
            <a:extLst>
              <a:ext uri="{FF2B5EF4-FFF2-40B4-BE49-F238E27FC236}">
                <a16:creationId xmlns:a16="http://schemas.microsoft.com/office/drawing/2014/main" id="{9A931F97-A7B2-C625-50C3-173B7E51935F}"/>
              </a:ext>
            </a:extLst>
          </p:cNvPr>
          <p:cNvGrpSpPr/>
          <p:nvPr/>
        </p:nvGrpSpPr>
        <p:grpSpPr>
          <a:xfrm>
            <a:off x="10962433" y="2963325"/>
            <a:ext cx="1574990" cy="1242243"/>
            <a:chOff x="7696122" y="2989573"/>
            <a:chExt cx="1574990" cy="1242243"/>
          </a:xfrm>
        </p:grpSpPr>
        <p:cxnSp>
          <p:nvCxnSpPr>
            <p:cNvPr id="163" name="Straight Connector 162">
              <a:extLst>
                <a:ext uri="{FF2B5EF4-FFF2-40B4-BE49-F238E27FC236}">
                  <a16:creationId xmlns:a16="http://schemas.microsoft.com/office/drawing/2014/main" id="{1F25F3AE-6E29-40D6-AA9B-3A89B60FDBDE}"/>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31E3E4F-0B50-5BFE-397E-3D1DE8F29231}"/>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barn(inVertical)">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barn(inVertical)">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barn(inVertical)">
                                      <p:cBhvr>
                                        <p:cTn id="37" dur="500"/>
                                        <p:tgtEl>
                                          <p:spTgt spid="1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barn(inVertical)">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barn(inVertical)">
                                      <p:cBhvr>
                                        <p:cTn id="47" dur="5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barn(inVertical)">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barn(inVertical)">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barn(inVertical)">
                                      <p:cBhvr>
                                        <p:cTn id="62" dur="500"/>
                                        <p:tgtEl>
                                          <p:spTgt spid="1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barn(inVertical)">
                                      <p:cBhvr>
                                        <p:cTn id="77" dur="500"/>
                                        <p:tgtEl>
                                          <p:spTgt spid="13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barn(inVertical)">
                                      <p:cBhvr>
                                        <p:cTn id="82" dur="500"/>
                                        <p:tgtEl>
                                          <p:spTgt spid="13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barn(inVertical)">
                                      <p:cBhvr>
                                        <p:cTn id="87" dur="500"/>
                                        <p:tgtEl>
                                          <p:spTgt spid="13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barn(inVertical)">
                                      <p:cBhvr>
                                        <p:cTn id="92" dur="500"/>
                                        <p:tgtEl>
                                          <p:spTgt spid="14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barn(inVertical)">
                                      <p:cBhvr>
                                        <p:cTn id="97" dur="500"/>
                                        <p:tgtEl>
                                          <p:spTgt spid="14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1"/>
                                        </p:tgtEl>
                                        <p:attrNameLst>
                                          <p:attrName>style.visibility</p:attrName>
                                        </p:attrNameLst>
                                      </p:cBhvr>
                                      <p:to>
                                        <p:strVal val="visible"/>
                                      </p:to>
                                    </p:set>
                                    <p:animEffect transition="in" filter="barn(inVertical)">
                                      <p:cBhvr>
                                        <p:cTn id="102" dur="500"/>
                                        <p:tgtEl>
                                          <p:spTgt spid="14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barn(inVertical)">
                                      <p:cBhvr>
                                        <p:cTn id="107" dur="500"/>
                                        <p:tgtEl>
                                          <p:spTgt spid="14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barn(inVertical)">
                                      <p:cBhvr>
                                        <p:cTn id="112" dur="500"/>
                                        <p:tgtEl>
                                          <p:spTgt spid="14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arn(inVertical)">
                                      <p:cBhvr>
                                        <p:cTn id="117" dur="500"/>
                                        <p:tgtEl>
                                          <p:spTgt spid="152"/>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barn(inVertical)">
                                      <p:cBhvr>
                                        <p:cTn id="122" dur="500"/>
                                        <p:tgtEl>
                                          <p:spTgt spid="15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2"/>
                                        </p:tgtEl>
                                        <p:attrNameLst>
                                          <p:attrName>style.visibility</p:attrName>
                                        </p:attrNameLst>
                                      </p:cBhvr>
                                      <p:to>
                                        <p:strVal val="visible"/>
                                      </p:to>
                                    </p:set>
                                    <p:animEffect transition="in" filter="fade">
                                      <p:cBhvr>
                                        <p:cTn id="127" dur="500"/>
                                        <p:tgtEl>
                                          <p:spTgt spid="16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barn(inVertical)">
                                      <p:cBhvr>
                                        <p:cTn id="132" dur="500"/>
                                        <p:tgtEl>
                                          <p:spTgt spid="154"/>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barn(inVertical)">
                                      <p:cBhvr>
                                        <p:cTn id="137" dur="500"/>
                                        <p:tgtEl>
                                          <p:spTgt spid="155"/>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barn(inVertical)">
                                      <p:cBhvr>
                                        <p:cTn id="142" dur="500"/>
                                        <p:tgtEl>
                                          <p:spTgt spid="156"/>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60"/>
                                        </p:tgtEl>
                                        <p:attrNameLst>
                                          <p:attrName>style.visibility</p:attrName>
                                        </p:attrNameLst>
                                      </p:cBhvr>
                                      <p:to>
                                        <p:strVal val="visible"/>
                                      </p:to>
                                    </p:set>
                                    <p:animEffect transition="in" filter="barn(inVertical)">
                                      <p:cBhvr>
                                        <p:cTn id="147" dur="500"/>
                                        <p:tgtEl>
                                          <p:spTgt spid="160"/>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barn(inVertical)">
                                      <p:cBhvr>
                                        <p:cTn id="152" dur="500"/>
                                        <p:tgtEl>
                                          <p:spTgt spid="157"/>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158"/>
                                        </p:tgtEl>
                                        <p:attrNameLst>
                                          <p:attrName>style.visibility</p:attrName>
                                        </p:attrNameLst>
                                      </p:cBhvr>
                                      <p:to>
                                        <p:strVal val="visible"/>
                                      </p:to>
                                    </p:set>
                                    <p:animEffect transition="in" filter="barn(inVertical)">
                                      <p:cBhvr>
                                        <p:cTn id="157" dur="500"/>
                                        <p:tgtEl>
                                          <p:spTgt spid="158"/>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161"/>
                                        </p:tgtEl>
                                        <p:attrNameLst>
                                          <p:attrName>style.visibility</p:attrName>
                                        </p:attrNameLst>
                                      </p:cBhvr>
                                      <p:to>
                                        <p:strVal val="visible"/>
                                      </p:to>
                                    </p:set>
                                    <p:animEffect transition="in" filter="barn(inVertical)">
                                      <p:cBhvr>
                                        <p:cTn id="162" dur="500"/>
                                        <p:tgtEl>
                                          <p:spTgt spid="161"/>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159"/>
                                        </p:tgtEl>
                                        <p:attrNameLst>
                                          <p:attrName>style.visibility</p:attrName>
                                        </p:attrNameLst>
                                      </p:cBhvr>
                                      <p:to>
                                        <p:strVal val="visible"/>
                                      </p:to>
                                    </p:set>
                                    <p:animEffect transition="in" filter="barn(inVertical)">
                                      <p:cBhvr>
                                        <p:cTn id="16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8" grpId="0"/>
      <p:bldP spid="119" grpId="0"/>
      <p:bldP spid="120" grpId="0"/>
      <p:bldP spid="127" grpId="0"/>
      <p:bldP spid="128" grpId="0"/>
      <p:bldP spid="129" grpId="0"/>
      <p:bldP spid="134" grpId="0"/>
      <p:bldP spid="135" grpId="0"/>
      <p:bldP spid="136" grpId="0"/>
      <p:bldP spid="137" grpId="0"/>
      <p:bldP spid="139" grpId="0"/>
      <p:bldP spid="140" grpId="0"/>
      <p:bldP spid="141" grpId="0"/>
      <p:bldP spid="142" grpId="0"/>
      <p:bldP spid="143" grpId="0"/>
      <p:bldP spid="144" grpId="0"/>
      <p:bldP spid="152" grpId="0"/>
      <p:bldP spid="153" grpId="0"/>
      <p:bldP spid="154" grpId="0"/>
      <p:bldP spid="155" grpId="0"/>
      <p:bldP spid="156" grpId="0"/>
      <p:bldP spid="157" grpId="0"/>
      <p:bldP spid="158" grpId="0"/>
      <p:bldP spid="159" grpId="0"/>
      <p:bldP spid="160" grpId="0"/>
      <p:bldP spid="161" grpId="0"/>
    </p:bld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490</Words>
  <Application>Microsoft Office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Coiny</vt:lpstr>
      <vt:lpstr>Calibri</vt:lpstr>
      <vt:lpstr>Itim</vt:lpstr>
      <vt:lpstr>Pattaya</vt:lpstr>
      <vt:lpstr>Arial</vt:lpstr>
      <vt:lpstr>ธีมของ Office</vt:lpstr>
      <vt:lpstr>Luyện tập chung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Đặt tính rồi tính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 (tiết 1)</dc:title>
  <dc:creator>tran thao</dc:creator>
  <cp:lastModifiedBy>Administrator</cp:lastModifiedBy>
  <cp:revision>9</cp:revision>
  <dcterms:created xsi:type="dcterms:W3CDTF">2022-05-06T07:49:06Z</dcterms:created>
  <dcterms:modified xsi:type="dcterms:W3CDTF">2024-12-25T02:44:56Z</dcterms:modified>
</cp:coreProperties>
</file>