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3" r:id="rId2"/>
  </p:sldMasterIdLst>
  <p:notesMasterIdLst>
    <p:notesMasterId r:id="rId22"/>
  </p:notesMasterIdLst>
  <p:sldIdLst>
    <p:sldId id="524" r:id="rId3"/>
    <p:sldId id="256" r:id="rId4"/>
    <p:sldId id="257" r:id="rId5"/>
    <p:sldId id="300" r:id="rId6"/>
    <p:sldId id="301" r:id="rId7"/>
    <p:sldId id="260" r:id="rId8"/>
    <p:sldId id="263" r:id="rId9"/>
    <p:sldId id="264" r:id="rId10"/>
    <p:sldId id="302" r:id="rId11"/>
    <p:sldId id="305" r:id="rId12"/>
    <p:sldId id="306" r:id="rId13"/>
    <p:sldId id="307" r:id="rId14"/>
    <p:sldId id="309" r:id="rId15"/>
    <p:sldId id="269" r:id="rId16"/>
    <p:sldId id="310" r:id="rId17"/>
    <p:sldId id="312" r:id="rId18"/>
    <p:sldId id="311" r:id="rId19"/>
    <p:sldId id="272" r:id="rId20"/>
    <p:sldId id="304" r:id="rId21"/>
  </p:sldIdLst>
  <p:sldSz cx="9144000" cy="5143500" type="screen16x9"/>
  <p:notesSz cx="6858000" cy="9144000"/>
  <p:embeddedFontLst>
    <p:embeddedFont>
      <p:font typeface="Anaheim" panose="020B0604020202020204" charset="0"/>
      <p:regular r:id="rId23"/>
    </p:embeddedFont>
    <p:embeddedFont>
      <p:font typeface="Annie Use Your Telescope" panose="020B0604020202020204" charset="0"/>
      <p:regular r:id="rId24"/>
    </p:embeddedFont>
    <p:embeddedFont>
      <p:font typeface="Arial Black" panose="020B0A04020102020204" pitchFamily="34" charset="0"/>
      <p:bold r:id="rId25"/>
    </p:embeddedFont>
    <p:embeddedFont>
      <p:font typeface="Bahnschrift SemiBold Condensed" panose="020B0502040204020203" pitchFamily="34" charset="0"/>
      <p:bold r:id="rId26"/>
    </p:embeddedFont>
    <p:embeddedFont>
      <p:font typeface="Barlow Condensed" panose="00000506000000000000" pitchFamily="2" charset="0"/>
      <p:regular r:id="rId27"/>
    </p:embeddedFont>
    <p:embeddedFont>
      <p:font typeface="Barrio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idact Gothic" panose="00000500000000000000" pitchFamily="2" charset="0"/>
      <p:regular r:id="rId33"/>
    </p:embeddedFont>
    <p:embeddedFont>
      <p:font typeface="Exo" panose="020B0604020202020204" charset="0"/>
      <p:regular r:id="rId34"/>
      <p:bold r:id="rId35"/>
      <p:italic r:id="rId36"/>
      <p:boldItalic r:id="rId37"/>
    </p:embeddedFont>
    <p:embeddedFont>
      <p:font typeface="Josefin Sans Bold" pitchFamily="2" charset="0"/>
      <p:boldItalic r:id="rId38"/>
    </p:embeddedFont>
    <p:embeddedFont>
      <p:font typeface="Lato" panose="020F0502020204030203" pitchFamily="34" charset="0"/>
      <p:regular r:id="rId39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Open Sans" panose="020B0606030504020204" pitchFamily="34" charset="0"/>
      <p:regular r:id="rId42"/>
    </p:embeddedFont>
    <p:embeddedFont>
      <p:font typeface="Staatliches" pitchFamily="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D43498-ABAD-4D17-9270-BC1161A75FCA}">
  <a:tblStyle styleId="{BAD43498-ABAD-4D17-9270-BC1161A75F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7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2431704-B89D-4EFF-9D8E-0227E0BA8B71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56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12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6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bf8a2b190_0_3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bf8a2b190_0_3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bf8a2b190_0_3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6bf8a2b190_0_3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7079c982a6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7079c982a6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bf8a2b190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bf8a2b190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bf8a2b19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bf8a2b19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12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7792-5AD1-41D3-A63C-C0D4C1BBA5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9552" y="1379971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9550" y="3581171"/>
            <a:ext cx="63249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842700" y="1314525"/>
            <a:ext cx="67893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51" name="Google Shape;51;p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ctrTitle"/>
          </p:nvPr>
        </p:nvSpPr>
        <p:spPr>
          <a:xfrm>
            <a:off x="1347175" y="2581638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760975" y="317742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ctrTitle" idx="2"/>
          </p:nvPr>
        </p:nvSpPr>
        <p:spPr>
          <a:xfrm>
            <a:off x="5571150" y="2581633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4984950" y="317742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62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85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2" y="3850451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9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</p:spTree>
    <p:extLst>
      <p:ext uri="{BB962C8B-B14F-4D97-AF65-F5344CB8AC3E}">
        <p14:creationId xmlns:p14="http://schemas.microsoft.com/office/powerpoint/2010/main" val="285715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47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47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299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744146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908701" y="1321200"/>
            <a:ext cx="73266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19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06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21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1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398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6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1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1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07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5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43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9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3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8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3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378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179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0508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4010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325737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311533" y="216982"/>
            <a:ext cx="8413926" cy="4516813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937173" y="3194250"/>
            <a:ext cx="2140500" cy="8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271373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3500824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3834724" y="2646600"/>
            <a:ext cx="14727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6063949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6398149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1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3" y="2386828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2" y="216986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8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7" y="2048886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5125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5" y="4140299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86392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373241" y="134748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436071" y="174450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779487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828123" y="184074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3192954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3256272" y="182871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4606418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4671185" y="182871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6019884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6078881" y="186480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26332" y="128728"/>
            <a:ext cx="8864868" cy="4860767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21383" y="187684"/>
            <a:ext cx="8689362" cy="4727096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8472457" y="4663217"/>
            <a:ext cx="548775" cy="3935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3">
                <a:solidFill>
                  <a:schemeClr val="dk2"/>
                </a:solidFill>
              </a:defRPr>
            </a:lvl1pPr>
            <a:lvl2pPr lvl="1" algn="r" rtl="0">
              <a:buNone/>
              <a:defRPr sz="973">
                <a:solidFill>
                  <a:schemeClr val="dk2"/>
                </a:solidFill>
              </a:defRPr>
            </a:lvl2pPr>
            <a:lvl3pPr lvl="2" algn="r" rtl="0">
              <a:buNone/>
              <a:defRPr sz="973">
                <a:solidFill>
                  <a:schemeClr val="dk2"/>
                </a:solidFill>
              </a:defRPr>
            </a:lvl3pPr>
            <a:lvl4pPr lvl="3" algn="r" rtl="0">
              <a:buNone/>
              <a:defRPr sz="973">
                <a:solidFill>
                  <a:schemeClr val="dk2"/>
                </a:solidFill>
              </a:defRPr>
            </a:lvl4pPr>
            <a:lvl5pPr lvl="4" algn="r" rtl="0">
              <a:buNone/>
              <a:defRPr sz="973">
                <a:solidFill>
                  <a:schemeClr val="dk2"/>
                </a:solidFill>
              </a:defRPr>
            </a:lvl5pPr>
            <a:lvl6pPr lvl="5" algn="r" rtl="0">
              <a:buNone/>
              <a:defRPr sz="973">
                <a:solidFill>
                  <a:schemeClr val="dk2"/>
                </a:solidFill>
              </a:defRPr>
            </a:lvl6pPr>
            <a:lvl7pPr lvl="6" algn="r" rtl="0">
              <a:buNone/>
              <a:defRPr sz="973">
                <a:solidFill>
                  <a:schemeClr val="dk2"/>
                </a:solidFill>
              </a:defRPr>
            </a:lvl7pPr>
            <a:lvl8pPr lvl="7" algn="r" rtl="0">
              <a:buNone/>
              <a:defRPr sz="973">
                <a:solidFill>
                  <a:schemeClr val="dk2"/>
                </a:solidFill>
              </a:defRPr>
            </a:lvl8pPr>
            <a:lvl9pPr lvl="8" algn="r" rtl="0">
              <a:buNone/>
              <a:defRPr sz="973">
                <a:solidFill>
                  <a:schemeClr val="dk2"/>
                </a:solidFill>
              </a:defRPr>
            </a:lvl9pPr>
          </a:lstStyle>
          <a:p>
            <a:pPr defTabSz="684086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684086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4581525" y="898894"/>
            <a:ext cx="4139775" cy="498825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4581525" y="1547929"/>
            <a:ext cx="4139775" cy="319612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342043" lvl="0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684086" lvl="1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026128" lvl="2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368171" lvl="3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1710214" lvl="4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052257" lvl="5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2394299" lvl="6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2736342" lvl="7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3078385" lvl="8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54382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1965990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338815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4671112" y="158916"/>
            <a:ext cx="1229175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623248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7654651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565387" y="417845"/>
            <a:ext cx="1184850" cy="25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399" tIns="68399" rIns="68399" bIns="68399" anchor="b" anchorCtr="0">
            <a:noAutofit/>
          </a:bodyPr>
          <a:lstStyle/>
          <a:p>
            <a:pPr marL="0" marR="0" lvl="0" indent="0" algn="l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73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973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315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388100" y="2498675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757125" y="3083625"/>
            <a:ext cx="2963400" cy="1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6438900" y="4514850"/>
            <a:ext cx="1085700" cy="108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0"/>
          <p:cNvSpPr/>
          <p:nvPr/>
        </p:nvSpPr>
        <p:spPr>
          <a:xfrm>
            <a:off x="6819900" y="-457200"/>
            <a:ext cx="1085700" cy="1085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0"/>
          <p:cNvSpPr/>
          <p:nvPr/>
        </p:nvSpPr>
        <p:spPr>
          <a:xfrm>
            <a:off x="-438150" y="95250"/>
            <a:ext cx="1085700" cy="1085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842700" y="2533675"/>
            <a:ext cx="25833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842700" y="3320875"/>
            <a:ext cx="3055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8" r:id="rId7"/>
    <p:sldLayoutId id="2147483661" r:id="rId8"/>
    <p:sldLayoutId id="2147483662" r:id="rId9"/>
    <p:sldLayoutId id="2147483667" r:id="rId10"/>
    <p:sldLayoutId id="2147483668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030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" y="36012"/>
            <a:ext cx="9118113" cy="5130776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 flipV="1">
            <a:off x="293047" y="2985650"/>
            <a:ext cx="801033" cy="429468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7970292" y="3692481"/>
            <a:ext cx="1082502" cy="57313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6977616" y="646921"/>
            <a:ext cx="832752" cy="5518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8019605" y="1584478"/>
            <a:ext cx="856209" cy="5334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838419" y="2818590"/>
            <a:ext cx="10536788" cy="10536788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689142" y="2357277"/>
            <a:ext cx="12261773" cy="12095477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45" y="239760"/>
            <a:ext cx="3436109" cy="322869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735" y="3847483"/>
            <a:ext cx="8979132" cy="8979132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191677" y="2486550"/>
            <a:ext cx="11127741" cy="11127741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87" y="241943"/>
            <a:ext cx="591262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CHÀO MỪNG CÁC CON ĐẾN VỚI TIẾT </a:t>
            </a:r>
            <a:r>
              <a:rPr lang="en-US" altLang="zh-CN" sz="3300" b="1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kumimoji="0" lang="en-US" altLang="zh-CN" sz="675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33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2889379" y="2860945"/>
            <a:ext cx="416690" cy="363778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6243215" y="1706489"/>
            <a:ext cx="312039" cy="295238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2566118" y="49528"/>
            <a:ext cx="832752" cy="5518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265459" y="3817631"/>
            <a:ext cx="856209" cy="5334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326E-6 -2.22222E-6 L 0.65906 0.0615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111E-6 -1.11111E-6 L 0.50242 -0.0243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4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3 -0.01458 L 0.46286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2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3 -0.00254 L -4.41326E-6 -1.48148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7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66 -0.01713 L 2.96828E-6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3" y="8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536373" y="3183623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 HĐ 1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khen cả lớp mình. </a:t>
            </a:r>
            <a:br>
              <a:rPr lang="vi-VN" sz="4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163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708490" y="506849"/>
            <a:ext cx="6429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400" kern="1200">
                <a:solidFill>
                  <a:prstClr val="white"/>
                </a:solidFill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59489" y="628650"/>
            <a:ext cx="6433900" cy="321183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6000" y="2617906"/>
              <a:ext cx="5955926" cy="1420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cụ thể của giữ lời hứa và tự làm lấy việc của mình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 (HS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4)</a:t>
              </a:r>
              <a:endParaRPr lang="vi-VN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endParaRPr lang="en-US" sz="27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628650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0"/>
          <p:cNvSpPr/>
          <p:nvPr/>
        </p:nvSpPr>
        <p:spPr>
          <a:xfrm>
            <a:off x="5032100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0"/>
          <p:cNvSpPr/>
          <p:nvPr/>
        </p:nvSpPr>
        <p:spPr>
          <a:xfrm>
            <a:off x="458888" y="1477188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0"/>
          <p:cNvSpPr/>
          <p:nvPr/>
        </p:nvSpPr>
        <p:spPr>
          <a:xfrm>
            <a:off x="3440875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/>
          <p:nvPr/>
        </p:nvSpPr>
        <p:spPr>
          <a:xfrm>
            <a:off x="5345213" y="1565263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40"/>
          <p:cNvGrpSpPr/>
          <p:nvPr/>
        </p:nvGrpSpPr>
        <p:grpSpPr>
          <a:xfrm>
            <a:off x="4440177" y="1940031"/>
            <a:ext cx="1258360" cy="2751293"/>
            <a:chOff x="4724018" y="1905159"/>
            <a:chExt cx="1638324" cy="2751293"/>
          </a:xfrm>
        </p:grpSpPr>
        <p:grpSp>
          <p:nvGrpSpPr>
            <p:cNvPr id="866" name="Google Shape;866;p40"/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867" name="Google Shape;867;p40"/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40"/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40"/>
          <p:cNvGrpSpPr/>
          <p:nvPr/>
        </p:nvGrpSpPr>
        <p:grpSpPr>
          <a:xfrm>
            <a:off x="3305543" y="1829581"/>
            <a:ext cx="1368904" cy="2930541"/>
            <a:chOff x="2781652" y="1725910"/>
            <a:chExt cx="1726199" cy="2930541"/>
          </a:xfrm>
        </p:grpSpPr>
        <p:grpSp>
          <p:nvGrpSpPr>
            <p:cNvPr id="903" name="Google Shape;903;p40"/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904" name="Google Shape;904;p40"/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5" name="Google Shape;935;p40"/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4708D-166D-8149-47E0-18FB8B6B19F5}"/>
              </a:ext>
            </a:extLst>
          </p:cNvPr>
          <p:cNvGraphicFramePr>
            <a:graphicFrameLocks noGrp="1"/>
          </p:cNvGraphicFramePr>
          <p:nvPr/>
        </p:nvGraphicFramePr>
        <p:xfrm>
          <a:off x="126025" y="937217"/>
          <a:ext cx="3241461" cy="60560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val="2874534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</a:t>
                      </a:r>
                      <a:r>
                        <a:rPr lang="vi-VN" sz="1400" dirty="0">
                          <a:effectLst/>
                        </a:rPr>
                        <a:t> đã </a:t>
                      </a:r>
                      <a:r>
                        <a:rPr lang="en-US" sz="1400" dirty="0" err="1">
                          <a:effectLst/>
                        </a:rPr>
                        <a:t>hứa</a:t>
                      </a:r>
                      <a:r>
                        <a:rPr lang="vi-VN" sz="1400" dirty="0">
                          <a:effectLst/>
                        </a:rPr>
                        <a:t> với một ai đó em cần phải thế nào 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50197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A5CB2A-B5A1-1905-89B4-459CE30DA54D}"/>
              </a:ext>
            </a:extLst>
          </p:cNvPr>
          <p:cNvGraphicFramePr>
            <a:graphicFrameLocks noGrp="1"/>
          </p:cNvGraphicFramePr>
          <p:nvPr/>
        </p:nvGraphicFramePr>
        <p:xfrm>
          <a:off x="110526" y="2221730"/>
          <a:ext cx="3241461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val="1942419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Biểu</a:t>
                      </a:r>
                      <a:r>
                        <a:rPr lang="vi-VN" sz="1400" dirty="0">
                          <a:effectLst/>
                        </a:rPr>
                        <a:t> hiện của tự làm lấy việc của mình là gì ? Hãy kể ra một số vệc làm đó.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047397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3D2B15-BC30-A079-2CE7-BAE969C97AE0}"/>
              </a:ext>
            </a:extLst>
          </p:cNvPr>
          <p:cNvGraphicFramePr>
            <a:graphicFrameLocks noGrp="1"/>
          </p:cNvGraphicFramePr>
          <p:nvPr/>
        </p:nvGraphicFramePr>
        <p:xfrm>
          <a:off x="5770929" y="639623"/>
          <a:ext cx="3074552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074552">
                  <a:extLst>
                    <a:ext uri="{9D8B030D-6E8A-4147-A177-3AD203B41FA5}">
                      <a16:colId xmlns:a16="http://schemas.microsoft.com/office/drawing/2014/main" val="2039756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vi-VN" sz="1400" dirty="0">
                          <a:effectLst/>
                        </a:rPr>
                        <a:t> hứa với một ai đó em cần phải giữ lời hứa đến cùng, không được chối bỏ trách nhiệm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85644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E83FB4-E023-C682-62B6-572307760B0C}"/>
              </a:ext>
            </a:extLst>
          </p:cNvPr>
          <p:cNvGraphicFramePr>
            <a:graphicFrameLocks noGrp="1"/>
          </p:cNvGraphicFramePr>
          <p:nvPr/>
        </p:nvGraphicFramePr>
        <p:xfrm>
          <a:off x="5787714" y="2391759"/>
          <a:ext cx="3220734" cy="208896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20734">
                  <a:extLst>
                    <a:ext uri="{9D8B030D-6E8A-4147-A177-3AD203B41FA5}">
                      <a16:colId xmlns:a16="http://schemas.microsoft.com/office/drawing/2014/main" val="2373637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Khi có nhiệm vụ thì tự giác làm ngay, không nhờ vả hay dựa dẫm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+Cô giáo giao bài thị tự giác chăm  chỉ làm ngay, không quay ngang quay ngửa hay nhờ bạn ..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4690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419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2387E6-11C8-67E1-9AEF-190DE6834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2061"/>
              </p:ext>
            </p:extLst>
          </p:nvPr>
        </p:nvGraphicFramePr>
        <p:xfrm>
          <a:off x="2012936" y="2220517"/>
          <a:ext cx="5473412" cy="245554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5473412">
                  <a:extLst>
                    <a:ext uri="{9D8B030D-6E8A-4147-A177-3AD203B41FA5}">
                      <a16:colId xmlns:a16="http://schemas.microsoft.com/office/drawing/2014/main" val="845571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việc tự làm lấy việc của mình cùng với việc giữ lời hứa thì học sinh luôn có ý thức chủ động , tự giác làm mọi thứ àm không phụ thuộc vào bạn bè, thầy cô hay cha mẹ 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75400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3703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8"/>
          <p:cNvSpPr/>
          <p:nvPr/>
        </p:nvSpPr>
        <p:spPr>
          <a:xfrm>
            <a:off x="3050975" y="-1370849"/>
            <a:ext cx="5919000" cy="59190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8"/>
          <p:cNvSpPr/>
          <p:nvPr/>
        </p:nvSpPr>
        <p:spPr>
          <a:xfrm>
            <a:off x="466690" y="86434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8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8"/>
          <p:cNvSpPr txBox="1">
            <a:spLocks noGrp="1"/>
          </p:cNvSpPr>
          <p:nvPr>
            <p:ph type="title" idx="2"/>
          </p:nvPr>
        </p:nvSpPr>
        <p:spPr>
          <a:xfrm>
            <a:off x="2078485" y="869596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9" name="Google Shape;709;p38"/>
          <p:cNvSpPr txBox="1">
            <a:spLocks noGrp="1"/>
          </p:cNvSpPr>
          <p:nvPr>
            <p:ph type="subTitle" idx="1"/>
          </p:nvPr>
        </p:nvSpPr>
        <p:spPr>
          <a:xfrm>
            <a:off x="5133266" y="1948344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Vận dụng </a:t>
            </a:r>
            <a:endParaRPr sz="3600" dirty="0">
              <a:latin typeface="+mj-lt"/>
            </a:endParaRPr>
          </a:p>
        </p:txBody>
      </p:sp>
      <p:grpSp>
        <p:nvGrpSpPr>
          <p:cNvPr id="710" name="Google Shape;710;p38"/>
          <p:cNvGrpSpPr/>
          <p:nvPr/>
        </p:nvGrpSpPr>
        <p:grpSpPr>
          <a:xfrm>
            <a:off x="1410650" y="1139734"/>
            <a:ext cx="2732700" cy="3662091"/>
            <a:chOff x="1410650" y="1139734"/>
            <a:chExt cx="2732700" cy="3662091"/>
          </a:xfrm>
        </p:grpSpPr>
        <p:sp>
          <p:nvSpPr>
            <p:cNvPr id="711" name="Google Shape;711;p38"/>
            <p:cNvSpPr/>
            <p:nvPr/>
          </p:nvSpPr>
          <p:spPr>
            <a:xfrm>
              <a:off x="1410650" y="4461025"/>
              <a:ext cx="2732700" cy="340800"/>
            </a:xfrm>
            <a:prstGeom prst="ellipse">
              <a:avLst/>
            </a:pr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8"/>
            <p:cNvGrpSpPr/>
            <p:nvPr/>
          </p:nvGrpSpPr>
          <p:grpSpPr>
            <a:xfrm>
              <a:off x="1410657" y="1139734"/>
              <a:ext cx="2599203" cy="3479932"/>
              <a:chOff x="5148100" y="284600"/>
              <a:chExt cx="1531375" cy="2050275"/>
            </a:xfrm>
          </p:grpSpPr>
          <p:sp>
            <p:nvSpPr>
              <p:cNvPr id="713" name="Google Shape;713;p38"/>
              <p:cNvSpPr/>
              <p:nvPr/>
            </p:nvSpPr>
            <p:spPr>
              <a:xfrm>
                <a:off x="5422900" y="1029650"/>
                <a:ext cx="2017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8163" extrusionOk="0">
                    <a:moveTo>
                      <a:pt x="7986" y="0"/>
                    </a:moveTo>
                    <a:lnTo>
                      <a:pt x="7986" y="0"/>
                    </a:lnTo>
                    <a:cubicBezTo>
                      <a:pt x="6289" y="439"/>
                      <a:pt x="4806" y="1402"/>
                      <a:pt x="3580" y="2545"/>
                    </a:cubicBezTo>
                    <a:cubicBezTo>
                      <a:pt x="2625" y="3436"/>
                      <a:pt x="1564" y="4002"/>
                      <a:pt x="785" y="5017"/>
                    </a:cubicBezTo>
                    <a:cubicBezTo>
                      <a:pt x="1" y="6041"/>
                      <a:pt x="223" y="7038"/>
                      <a:pt x="1242" y="7985"/>
                    </a:cubicBezTo>
                    <a:cubicBezTo>
                      <a:pt x="1324" y="8060"/>
                      <a:pt x="1413" y="8140"/>
                      <a:pt x="1529" y="8159"/>
                    </a:cubicBezTo>
                    <a:cubicBezTo>
                      <a:pt x="1545" y="8162"/>
                      <a:pt x="1562" y="8163"/>
                      <a:pt x="1579" y="8163"/>
                    </a:cubicBezTo>
                    <a:cubicBezTo>
                      <a:pt x="1683" y="8163"/>
                      <a:pt x="1785" y="8116"/>
                      <a:pt x="1875" y="8067"/>
                    </a:cubicBezTo>
                    <a:cubicBezTo>
                      <a:pt x="2416" y="7775"/>
                      <a:pt x="2861" y="7357"/>
                      <a:pt x="3394" y="7055"/>
                    </a:cubicBezTo>
                    <a:cubicBezTo>
                      <a:pt x="4580" y="6386"/>
                      <a:pt x="6191" y="6282"/>
                      <a:pt x="7065" y="5298"/>
                    </a:cubicBezTo>
                    <a:cubicBezTo>
                      <a:pt x="7577" y="4721"/>
                      <a:pt x="7721" y="3954"/>
                      <a:pt x="7823" y="3222"/>
                    </a:cubicBezTo>
                    <a:cubicBezTo>
                      <a:pt x="7971" y="2154"/>
                      <a:pt x="8068" y="1074"/>
                      <a:pt x="7986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6026800" y="1033425"/>
                <a:ext cx="209600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281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" y="1073"/>
                      <a:pt x="71" y="2154"/>
                      <a:pt x="196" y="3225"/>
                    </a:cubicBezTo>
                    <a:cubicBezTo>
                      <a:pt x="282" y="3959"/>
                      <a:pt x="408" y="4728"/>
                      <a:pt x="906" y="5315"/>
                    </a:cubicBezTo>
                    <a:cubicBezTo>
                      <a:pt x="1757" y="6316"/>
                      <a:pt x="3365" y="6448"/>
                      <a:pt x="4535" y="7141"/>
                    </a:cubicBezTo>
                    <a:cubicBezTo>
                      <a:pt x="5062" y="7453"/>
                      <a:pt x="5497" y="7878"/>
                      <a:pt x="6031" y="8179"/>
                    </a:cubicBezTo>
                    <a:cubicBezTo>
                      <a:pt x="6123" y="8231"/>
                      <a:pt x="6226" y="8281"/>
                      <a:pt x="6332" y="8281"/>
                    </a:cubicBezTo>
                    <a:cubicBezTo>
                      <a:pt x="6346" y="8281"/>
                      <a:pt x="6361" y="8280"/>
                      <a:pt x="6376" y="8278"/>
                    </a:cubicBezTo>
                    <a:cubicBezTo>
                      <a:pt x="6491" y="8262"/>
                      <a:pt x="6583" y="8184"/>
                      <a:pt x="6666" y="8109"/>
                    </a:cubicBezTo>
                    <a:cubicBezTo>
                      <a:pt x="7707" y="7181"/>
                      <a:pt x="8383" y="6621"/>
                      <a:pt x="7621" y="5582"/>
                    </a:cubicBezTo>
                    <a:cubicBezTo>
                      <a:pt x="6866" y="4552"/>
                      <a:pt x="1793" y="471"/>
                      <a:pt x="108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5301975" y="2046700"/>
                <a:ext cx="588250" cy="24625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9850" extrusionOk="0">
                    <a:moveTo>
                      <a:pt x="111" y="0"/>
                    </a:moveTo>
                    <a:lnTo>
                      <a:pt x="0" y="9632"/>
                    </a:lnTo>
                    <a:lnTo>
                      <a:pt x="23419" y="9850"/>
                    </a:lnTo>
                    <a:lnTo>
                      <a:pt x="23530" y="21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5263025" y="2020325"/>
                <a:ext cx="1416450" cy="314550"/>
              </a:xfrm>
              <a:custGeom>
                <a:avLst/>
                <a:gdLst/>
                <a:ahLst/>
                <a:cxnLst/>
                <a:rect l="l" t="t" r="r" b="b"/>
                <a:pathLst>
                  <a:path w="56658" h="12582" extrusionOk="0">
                    <a:moveTo>
                      <a:pt x="328" y="0"/>
                    </a:moveTo>
                    <a:cubicBezTo>
                      <a:pt x="231" y="0"/>
                      <a:pt x="180" y="0"/>
                      <a:pt x="180" y="0"/>
                    </a:cubicBezTo>
                    <a:lnTo>
                      <a:pt x="156" y="1881"/>
                    </a:lnTo>
                    <a:cubicBezTo>
                      <a:pt x="156" y="1881"/>
                      <a:pt x="11416" y="1944"/>
                      <a:pt x="14949" y="1944"/>
                    </a:cubicBezTo>
                    <a:cubicBezTo>
                      <a:pt x="14982" y="1944"/>
                      <a:pt x="15014" y="1944"/>
                      <a:pt x="15045" y="1944"/>
                    </a:cubicBezTo>
                    <a:cubicBezTo>
                      <a:pt x="16358" y="1946"/>
                      <a:pt x="17696" y="1952"/>
                      <a:pt x="18945" y="2316"/>
                    </a:cubicBezTo>
                    <a:cubicBezTo>
                      <a:pt x="20195" y="2680"/>
                      <a:pt x="21362" y="3468"/>
                      <a:pt x="21781" y="4588"/>
                    </a:cubicBezTo>
                    <a:cubicBezTo>
                      <a:pt x="22417" y="6292"/>
                      <a:pt x="21082" y="8183"/>
                      <a:pt x="19309" y="9007"/>
                    </a:cubicBezTo>
                    <a:cubicBezTo>
                      <a:pt x="17536" y="9831"/>
                      <a:pt x="15453" y="9855"/>
                      <a:pt x="13458" y="9862"/>
                    </a:cubicBezTo>
                    <a:lnTo>
                      <a:pt x="120" y="9904"/>
                    </a:lnTo>
                    <a:cubicBezTo>
                      <a:pt x="0" y="10444"/>
                      <a:pt x="44" y="11545"/>
                      <a:pt x="44" y="11545"/>
                    </a:cubicBezTo>
                    <a:cubicBezTo>
                      <a:pt x="44" y="11545"/>
                      <a:pt x="19222" y="12581"/>
                      <a:pt x="36375" y="12581"/>
                    </a:cubicBezTo>
                    <a:cubicBezTo>
                      <a:pt x="42579" y="12581"/>
                      <a:pt x="48518" y="12446"/>
                      <a:pt x="53190" y="12076"/>
                    </a:cubicBezTo>
                    <a:cubicBezTo>
                      <a:pt x="53682" y="12038"/>
                      <a:pt x="54196" y="11992"/>
                      <a:pt x="54617" y="11758"/>
                    </a:cubicBezTo>
                    <a:cubicBezTo>
                      <a:pt x="55141" y="11469"/>
                      <a:pt x="55436" y="10939"/>
                      <a:pt x="55657" y="10422"/>
                    </a:cubicBezTo>
                    <a:cubicBezTo>
                      <a:pt x="56563" y="8303"/>
                      <a:pt x="56657" y="5911"/>
                      <a:pt x="55918" y="3740"/>
                    </a:cubicBezTo>
                    <a:cubicBezTo>
                      <a:pt x="55780" y="3332"/>
                      <a:pt x="55592" y="2908"/>
                      <a:pt x="55207" y="2661"/>
                    </a:cubicBezTo>
                    <a:cubicBezTo>
                      <a:pt x="54849" y="2431"/>
                      <a:pt x="54386" y="2394"/>
                      <a:pt x="53947" y="2366"/>
                    </a:cubicBezTo>
                    <a:lnTo>
                      <a:pt x="24118" y="439"/>
                    </a:lnTo>
                    <a:cubicBezTo>
                      <a:pt x="17500" y="12"/>
                      <a:pt x="2004" y="0"/>
                      <a:pt x="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5508225" y="1694875"/>
                <a:ext cx="391600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7" extrusionOk="0">
                    <a:moveTo>
                      <a:pt x="74" y="1"/>
                    </a:moveTo>
                    <a:lnTo>
                      <a:pt x="0" y="6412"/>
                    </a:lnTo>
                    <a:lnTo>
                      <a:pt x="15590" y="6557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5482300" y="1677325"/>
                <a:ext cx="942925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37717" h="8375" extrusionOk="0">
                    <a:moveTo>
                      <a:pt x="211" y="0"/>
                    </a:moveTo>
                    <a:cubicBezTo>
                      <a:pt x="152" y="0"/>
                      <a:pt x="121" y="0"/>
                      <a:pt x="121" y="0"/>
                    </a:cubicBezTo>
                    <a:lnTo>
                      <a:pt x="105" y="1252"/>
                    </a:lnTo>
                    <a:cubicBezTo>
                      <a:pt x="105" y="1252"/>
                      <a:pt x="7740" y="1294"/>
                      <a:pt x="10016" y="1294"/>
                    </a:cubicBezTo>
                    <a:cubicBezTo>
                      <a:pt x="10890" y="1295"/>
                      <a:pt x="11780" y="1299"/>
                      <a:pt x="12611" y="1541"/>
                    </a:cubicBezTo>
                    <a:cubicBezTo>
                      <a:pt x="13444" y="1784"/>
                      <a:pt x="14222" y="2308"/>
                      <a:pt x="14500" y="3054"/>
                    </a:cubicBezTo>
                    <a:cubicBezTo>
                      <a:pt x="14923" y="4188"/>
                      <a:pt x="14035" y="5448"/>
                      <a:pt x="12854" y="5996"/>
                    </a:cubicBezTo>
                    <a:cubicBezTo>
                      <a:pt x="11673" y="6544"/>
                      <a:pt x="10288" y="6561"/>
                      <a:pt x="8960" y="6564"/>
                    </a:cubicBezTo>
                    <a:lnTo>
                      <a:pt x="81" y="6592"/>
                    </a:lnTo>
                    <a:cubicBezTo>
                      <a:pt x="1" y="6952"/>
                      <a:pt x="30" y="7684"/>
                      <a:pt x="30" y="7684"/>
                    </a:cubicBezTo>
                    <a:cubicBezTo>
                      <a:pt x="30" y="7684"/>
                      <a:pt x="12800" y="8375"/>
                      <a:pt x="24219" y="8375"/>
                    </a:cubicBezTo>
                    <a:cubicBezTo>
                      <a:pt x="28347" y="8375"/>
                      <a:pt x="32299" y="8284"/>
                      <a:pt x="35407" y="8039"/>
                    </a:cubicBezTo>
                    <a:cubicBezTo>
                      <a:pt x="35736" y="8014"/>
                      <a:pt x="36077" y="7982"/>
                      <a:pt x="36359" y="7827"/>
                    </a:cubicBezTo>
                    <a:cubicBezTo>
                      <a:pt x="36707" y="7633"/>
                      <a:pt x="36903" y="7281"/>
                      <a:pt x="37051" y="6938"/>
                    </a:cubicBezTo>
                    <a:cubicBezTo>
                      <a:pt x="37655" y="5527"/>
                      <a:pt x="37717" y="3943"/>
                      <a:pt x="37226" y="2490"/>
                    </a:cubicBezTo>
                    <a:cubicBezTo>
                      <a:pt x="37133" y="2218"/>
                      <a:pt x="37008" y="1936"/>
                      <a:pt x="36751" y="1771"/>
                    </a:cubicBezTo>
                    <a:cubicBezTo>
                      <a:pt x="36513" y="1617"/>
                      <a:pt x="36205" y="1594"/>
                      <a:pt x="35913" y="1574"/>
                    </a:cubicBezTo>
                    <a:lnTo>
                      <a:pt x="16055" y="293"/>
                    </a:lnTo>
                    <a:cubicBezTo>
                      <a:pt x="11640" y="7"/>
                      <a:pt x="1285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5380450" y="1505450"/>
                <a:ext cx="39160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8" extrusionOk="0">
                    <a:moveTo>
                      <a:pt x="74" y="1"/>
                    </a:moveTo>
                    <a:lnTo>
                      <a:pt x="1" y="6411"/>
                    </a:lnTo>
                    <a:lnTo>
                      <a:pt x="15590" y="6558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5354550" y="1487875"/>
                <a:ext cx="942900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37716" h="8376" extrusionOk="0">
                    <a:moveTo>
                      <a:pt x="211" y="1"/>
                    </a:moveTo>
                    <a:cubicBezTo>
                      <a:pt x="152" y="1"/>
                      <a:pt x="121" y="1"/>
                      <a:pt x="121" y="1"/>
                    </a:cubicBezTo>
                    <a:lnTo>
                      <a:pt x="104" y="1253"/>
                    </a:lnTo>
                    <a:cubicBezTo>
                      <a:pt x="104" y="1253"/>
                      <a:pt x="7739" y="1295"/>
                      <a:pt x="10015" y="1295"/>
                    </a:cubicBezTo>
                    <a:cubicBezTo>
                      <a:pt x="10889" y="1296"/>
                      <a:pt x="11779" y="1299"/>
                      <a:pt x="12611" y="1542"/>
                    </a:cubicBezTo>
                    <a:cubicBezTo>
                      <a:pt x="13443" y="1784"/>
                      <a:pt x="14221" y="2309"/>
                      <a:pt x="14499" y="3055"/>
                    </a:cubicBezTo>
                    <a:cubicBezTo>
                      <a:pt x="14922" y="4189"/>
                      <a:pt x="14034" y="5448"/>
                      <a:pt x="12853" y="5996"/>
                    </a:cubicBezTo>
                    <a:cubicBezTo>
                      <a:pt x="11673" y="6545"/>
                      <a:pt x="10287" y="6561"/>
                      <a:pt x="8959" y="6565"/>
                    </a:cubicBezTo>
                    <a:lnTo>
                      <a:pt x="80" y="6593"/>
                    </a:lnTo>
                    <a:cubicBezTo>
                      <a:pt x="1" y="6953"/>
                      <a:pt x="31" y="7686"/>
                      <a:pt x="31" y="7686"/>
                    </a:cubicBezTo>
                    <a:cubicBezTo>
                      <a:pt x="31" y="7686"/>
                      <a:pt x="12793" y="8376"/>
                      <a:pt x="24210" y="8376"/>
                    </a:cubicBezTo>
                    <a:cubicBezTo>
                      <a:pt x="28342" y="8376"/>
                      <a:pt x="32297" y="8285"/>
                      <a:pt x="35408" y="8039"/>
                    </a:cubicBezTo>
                    <a:cubicBezTo>
                      <a:pt x="35736" y="8014"/>
                      <a:pt x="36076" y="7984"/>
                      <a:pt x="36358" y="7828"/>
                    </a:cubicBezTo>
                    <a:cubicBezTo>
                      <a:pt x="36706" y="7634"/>
                      <a:pt x="36904" y="7282"/>
                      <a:pt x="37051" y="6938"/>
                    </a:cubicBezTo>
                    <a:cubicBezTo>
                      <a:pt x="37654" y="5528"/>
                      <a:pt x="37716" y="3944"/>
                      <a:pt x="37225" y="2491"/>
                    </a:cubicBezTo>
                    <a:cubicBezTo>
                      <a:pt x="37132" y="2220"/>
                      <a:pt x="37007" y="1937"/>
                      <a:pt x="36751" y="1771"/>
                    </a:cubicBezTo>
                    <a:cubicBezTo>
                      <a:pt x="36514" y="1619"/>
                      <a:pt x="36204" y="1594"/>
                      <a:pt x="35912" y="1575"/>
                    </a:cubicBezTo>
                    <a:lnTo>
                      <a:pt x="16055" y="293"/>
                    </a:lnTo>
                    <a:cubicBezTo>
                      <a:pt x="11640" y="8"/>
                      <a:pt x="1285" y="1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6012225" y="1901950"/>
                <a:ext cx="31722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4685" extrusionOk="0">
                    <a:moveTo>
                      <a:pt x="52" y="0"/>
                    </a:moveTo>
                    <a:lnTo>
                      <a:pt x="0" y="4567"/>
                    </a:lnTo>
                    <a:lnTo>
                      <a:pt x="12635" y="4684"/>
                    </a:lnTo>
                    <a:lnTo>
                      <a:pt x="12688" y="11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5148100" y="1877575"/>
                <a:ext cx="123157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9263" h="6443" extrusionOk="0">
                    <a:moveTo>
                      <a:pt x="21012" y="1"/>
                    </a:moveTo>
                    <a:cubicBezTo>
                      <a:pt x="14828" y="1"/>
                      <a:pt x="8645" y="79"/>
                      <a:pt x="2462" y="234"/>
                    </a:cubicBezTo>
                    <a:cubicBezTo>
                      <a:pt x="2462" y="234"/>
                      <a:pt x="2452" y="234"/>
                      <a:pt x="2435" y="234"/>
                    </a:cubicBezTo>
                    <a:cubicBezTo>
                      <a:pt x="2166" y="234"/>
                      <a:pt x="0" y="331"/>
                      <a:pt x="37" y="3474"/>
                    </a:cubicBezTo>
                    <a:cubicBezTo>
                      <a:pt x="15" y="5296"/>
                      <a:pt x="1355" y="5986"/>
                      <a:pt x="5604" y="5986"/>
                    </a:cubicBezTo>
                    <a:cubicBezTo>
                      <a:pt x="5694" y="5986"/>
                      <a:pt x="5785" y="5986"/>
                      <a:pt x="5878" y="5985"/>
                    </a:cubicBezTo>
                    <a:cubicBezTo>
                      <a:pt x="11628" y="5947"/>
                      <a:pt x="17373" y="5889"/>
                      <a:pt x="23117" y="5889"/>
                    </a:cubicBezTo>
                    <a:cubicBezTo>
                      <a:pt x="31104" y="5889"/>
                      <a:pt x="39086" y="6001"/>
                      <a:pt x="47067" y="6437"/>
                    </a:cubicBezTo>
                    <a:cubicBezTo>
                      <a:pt x="47127" y="6440"/>
                      <a:pt x="47189" y="6442"/>
                      <a:pt x="47252" y="6442"/>
                    </a:cubicBezTo>
                    <a:cubicBezTo>
                      <a:pt x="48142" y="6442"/>
                      <a:pt x="49263" y="6111"/>
                      <a:pt x="49077" y="5363"/>
                    </a:cubicBezTo>
                    <a:lnTo>
                      <a:pt x="39833" y="5246"/>
                    </a:lnTo>
                    <a:cubicBezTo>
                      <a:pt x="38769" y="5231"/>
                      <a:pt x="37524" y="5133"/>
                      <a:pt x="36953" y="4324"/>
                    </a:cubicBezTo>
                    <a:cubicBezTo>
                      <a:pt x="36313" y="3418"/>
                      <a:pt x="37017" y="2141"/>
                      <a:pt x="38079" y="1650"/>
                    </a:cubicBezTo>
                    <a:cubicBezTo>
                      <a:pt x="38740" y="1344"/>
                      <a:pt x="39479" y="1259"/>
                      <a:pt x="40229" y="1259"/>
                    </a:cubicBezTo>
                    <a:cubicBezTo>
                      <a:pt x="40683" y="1259"/>
                      <a:pt x="41140" y="1290"/>
                      <a:pt x="41588" y="1323"/>
                    </a:cubicBezTo>
                    <a:lnTo>
                      <a:pt x="48388" y="1823"/>
                    </a:lnTo>
                    <a:cubicBezTo>
                      <a:pt x="48384" y="1350"/>
                      <a:pt x="48215" y="879"/>
                      <a:pt x="47912" y="492"/>
                    </a:cubicBezTo>
                    <a:cubicBezTo>
                      <a:pt x="38944" y="165"/>
                      <a:pt x="29977" y="1"/>
                      <a:pt x="210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6038950" y="1135025"/>
                <a:ext cx="61835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10063" extrusionOk="0">
                    <a:moveTo>
                      <a:pt x="20792" y="0"/>
                    </a:moveTo>
                    <a:cubicBezTo>
                      <a:pt x="20769" y="0"/>
                      <a:pt x="20746" y="0"/>
                      <a:pt x="20723" y="1"/>
                    </a:cubicBezTo>
                    <a:cubicBezTo>
                      <a:pt x="20710" y="1"/>
                      <a:pt x="20697" y="1"/>
                      <a:pt x="20683" y="1"/>
                    </a:cubicBezTo>
                    <a:cubicBezTo>
                      <a:pt x="20325" y="1"/>
                      <a:pt x="19962" y="47"/>
                      <a:pt x="19603" y="128"/>
                    </a:cubicBezTo>
                    <a:cubicBezTo>
                      <a:pt x="18188" y="430"/>
                      <a:pt x="16816" y="1251"/>
                      <a:pt x="15728" y="2247"/>
                    </a:cubicBezTo>
                    <a:cubicBezTo>
                      <a:pt x="15533" y="2428"/>
                      <a:pt x="15343" y="2618"/>
                      <a:pt x="15163" y="2808"/>
                    </a:cubicBezTo>
                    <a:cubicBezTo>
                      <a:pt x="15004" y="2981"/>
                      <a:pt x="14844" y="3148"/>
                      <a:pt x="14690" y="3321"/>
                    </a:cubicBezTo>
                    <a:cubicBezTo>
                      <a:pt x="13650" y="4460"/>
                      <a:pt x="12682" y="5554"/>
                      <a:pt x="11437" y="6421"/>
                    </a:cubicBezTo>
                    <a:cubicBezTo>
                      <a:pt x="11117" y="6647"/>
                      <a:pt x="10782" y="6850"/>
                      <a:pt x="10435" y="7030"/>
                    </a:cubicBezTo>
                    <a:cubicBezTo>
                      <a:pt x="10132" y="7189"/>
                      <a:pt x="9819" y="7332"/>
                      <a:pt x="9500" y="7456"/>
                    </a:cubicBezTo>
                    <a:cubicBezTo>
                      <a:pt x="8149" y="7981"/>
                      <a:pt x="6751" y="8232"/>
                      <a:pt x="5346" y="8232"/>
                    </a:cubicBezTo>
                    <a:cubicBezTo>
                      <a:pt x="4120" y="8232"/>
                      <a:pt x="2888" y="8040"/>
                      <a:pt x="1677" y="7671"/>
                    </a:cubicBezTo>
                    <a:cubicBezTo>
                      <a:pt x="1558" y="7634"/>
                      <a:pt x="1445" y="7618"/>
                      <a:pt x="1340" y="7618"/>
                    </a:cubicBezTo>
                    <a:cubicBezTo>
                      <a:pt x="347" y="7618"/>
                      <a:pt x="1" y="9090"/>
                      <a:pt x="1118" y="9432"/>
                    </a:cubicBezTo>
                    <a:cubicBezTo>
                      <a:pt x="2490" y="9852"/>
                      <a:pt x="3913" y="10063"/>
                      <a:pt x="5330" y="10063"/>
                    </a:cubicBezTo>
                    <a:cubicBezTo>
                      <a:pt x="6730" y="10063"/>
                      <a:pt x="8126" y="9856"/>
                      <a:pt x="9461" y="9441"/>
                    </a:cubicBezTo>
                    <a:cubicBezTo>
                      <a:pt x="9752" y="9347"/>
                      <a:pt x="10043" y="9250"/>
                      <a:pt x="10323" y="9138"/>
                    </a:cubicBezTo>
                    <a:cubicBezTo>
                      <a:pt x="10681" y="8999"/>
                      <a:pt x="11028" y="8847"/>
                      <a:pt x="11371" y="8676"/>
                    </a:cubicBezTo>
                    <a:cubicBezTo>
                      <a:pt x="12372" y="8182"/>
                      <a:pt x="13222" y="7572"/>
                      <a:pt x="14004" y="6875"/>
                    </a:cubicBezTo>
                    <a:cubicBezTo>
                      <a:pt x="14270" y="6635"/>
                      <a:pt x="14527" y="6385"/>
                      <a:pt x="14784" y="6127"/>
                    </a:cubicBezTo>
                    <a:cubicBezTo>
                      <a:pt x="14974" y="5932"/>
                      <a:pt x="15165" y="5728"/>
                      <a:pt x="15350" y="5524"/>
                    </a:cubicBezTo>
                    <a:cubicBezTo>
                      <a:pt x="15999" y="4807"/>
                      <a:pt x="16911" y="3717"/>
                      <a:pt x="17947" y="2894"/>
                    </a:cubicBezTo>
                    <a:cubicBezTo>
                      <a:pt x="18179" y="2708"/>
                      <a:pt x="18424" y="2538"/>
                      <a:pt x="18679" y="2384"/>
                    </a:cubicBezTo>
                    <a:cubicBezTo>
                      <a:pt x="19291" y="2003"/>
                      <a:pt x="19935" y="1755"/>
                      <a:pt x="20585" y="1755"/>
                    </a:cubicBezTo>
                    <a:cubicBezTo>
                      <a:pt x="21265" y="1755"/>
                      <a:pt x="21952" y="2027"/>
                      <a:pt x="22618" y="2700"/>
                    </a:cubicBezTo>
                    <a:cubicBezTo>
                      <a:pt x="22823" y="2909"/>
                      <a:pt x="23062" y="2996"/>
                      <a:pt x="23294" y="2996"/>
                    </a:cubicBezTo>
                    <a:cubicBezTo>
                      <a:pt x="24044" y="2996"/>
                      <a:pt x="24734" y="2088"/>
                      <a:pt x="24071" y="1418"/>
                    </a:cubicBezTo>
                    <a:cubicBezTo>
                      <a:pt x="23081" y="418"/>
                      <a:pt x="21946" y="0"/>
                      <a:pt x="207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8"/>
              <p:cNvSpPr/>
              <p:nvPr/>
            </p:nvSpPr>
            <p:spPr>
              <a:xfrm>
                <a:off x="6272875" y="1341375"/>
                <a:ext cx="2417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188" extrusionOk="0">
                    <a:moveTo>
                      <a:pt x="1" y="1"/>
                    </a:moveTo>
                    <a:cubicBezTo>
                      <a:pt x="42" y="367"/>
                      <a:pt x="53" y="784"/>
                      <a:pt x="104" y="1187"/>
                    </a:cubicBezTo>
                    <a:cubicBezTo>
                      <a:pt x="394" y="1093"/>
                      <a:pt x="686" y="996"/>
                      <a:pt x="966" y="884"/>
                    </a:cubicBezTo>
                    <a:cubicBezTo>
                      <a:pt x="675" y="557"/>
                      <a:pt x="351" y="26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8"/>
              <p:cNvSpPr/>
              <p:nvPr/>
            </p:nvSpPr>
            <p:spPr>
              <a:xfrm>
                <a:off x="6299775" y="1295525"/>
                <a:ext cx="2512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431" extrusionOk="0">
                    <a:moveTo>
                      <a:pt x="1004" y="1"/>
                    </a:moveTo>
                    <a:lnTo>
                      <a:pt x="1004" y="1"/>
                    </a:lnTo>
                    <a:cubicBezTo>
                      <a:pt x="684" y="227"/>
                      <a:pt x="349" y="430"/>
                      <a:pt x="1" y="610"/>
                    </a:cubicBezTo>
                    <a:cubicBezTo>
                      <a:pt x="241" y="890"/>
                      <a:pt x="482" y="1172"/>
                      <a:pt x="749" y="1430"/>
                    </a:cubicBezTo>
                    <a:cubicBezTo>
                      <a:pt x="874" y="986"/>
                      <a:pt x="958" y="530"/>
                      <a:pt x="998" y="70"/>
                    </a:cubicBezTo>
                    <a:cubicBezTo>
                      <a:pt x="998" y="46"/>
                      <a:pt x="1004" y="24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6406150" y="1191150"/>
                <a:ext cx="260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912" extrusionOk="0">
                    <a:moveTo>
                      <a:pt x="1040" y="1"/>
                    </a:moveTo>
                    <a:cubicBezTo>
                      <a:pt x="845" y="183"/>
                      <a:pt x="655" y="373"/>
                      <a:pt x="474" y="563"/>
                    </a:cubicBezTo>
                    <a:cubicBezTo>
                      <a:pt x="314" y="736"/>
                      <a:pt x="155" y="903"/>
                      <a:pt x="1" y="1076"/>
                    </a:cubicBezTo>
                    <a:cubicBezTo>
                      <a:pt x="242" y="1362"/>
                      <a:pt x="487" y="1644"/>
                      <a:pt x="753" y="1912"/>
                    </a:cubicBezTo>
                    <a:cubicBezTo>
                      <a:pt x="878" y="1465"/>
                      <a:pt x="964" y="1008"/>
                      <a:pt x="1008" y="545"/>
                    </a:cubicBezTo>
                    <a:cubicBezTo>
                      <a:pt x="1024" y="367"/>
                      <a:pt x="1037" y="185"/>
                      <a:pt x="10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6529025" y="1135025"/>
                <a:ext cx="28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25" extrusionOk="0">
                    <a:moveTo>
                      <a:pt x="1080" y="1"/>
                    </a:moveTo>
                    <a:cubicBezTo>
                      <a:pt x="722" y="1"/>
                      <a:pt x="359" y="47"/>
                      <a:pt x="0" y="128"/>
                    </a:cubicBezTo>
                    <a:cubicBezTo>
                      <a:pt x="292" y="469"/>
                      <a:pt x="582" y="806"/>
                      <a:pt x="899" y="1124"/>
                    </a:cubicBezTo>
                    <a:cubicBezTo>
                      <a:pt x="1000" y="756"/>
                      <a:pt x="1074" y="380"/>
                      <a:pt x="1120" y="1"/>
                    </a:cubicBezTo>
                    <a:cubicBezTo>
                      <a:pt x="1107" y="1"/>
                      <a:pt x="1094" y="1"/>
                      <a:pt x="10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8"/>
              <p:cNvSpPr/>
              <p:nvPr/>
            </p:nvSpPr>
            <p:spPr>
              <a:xfrm>
                <a:off x="6375675" y="1272100"/>
                <a:ext cx="3287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8" y="396"/>
                      <a:pt x="290" y="927"/>
                      <a:pt x="533" y="1392"/>
                    </a:cubicBezTo>
                    <a:cubicBezTo>
                      <a:pt x="801" y="1152"/>
                      <a:pt x="1058" y="902"/>
                      <a:pt x="1315" y="644"/>
                    </a:cubicBezTo>
                    <a:cubicBezTo>
                      <a:pt x="881" y="430"/>
                      <a:pt x="441" y="21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6478350" y="1181075"/>
                <a:ext cx="27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9" y="304"/>
                      <a:pt x="211" y="684"/>
                      <a:pt x="370" y="1052"/>
                    </a:cubicBezTo>
                    <a:cubicBezTo>
                      <a:pt x="603" y="866"/>
                      <a:pt x="848" y="696"/>
                      <a:pt x="1102" y="542"/>
                    </a:cubicBezTo>
                    <a:cubicBezTo>
                      <a:pt x="738" y="360"/>
                      <a:pt x="370" y="18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5516700" y="1344075"/>
                <a:ext cx="246075" cy="4206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16826" extrusionOk="0">
                    <a:moveTo>
                      <a:pt x="6065" y="1"/>
                    </a:moveTo>
                    <a:lnTo>
                      <a:pt x="6065" y="1"/>
                    </a:lnTo>
                    <a:cubicBezTo>
                      <a:pt x="4927" y="1148"/>
                      <a:pt x="3787" y="2295"/>
                      <a:pt x="2646" y="3442"/>
                    </a:cubicBezTo>
                    <a:cubicBezTo>
                      <a:pt x="2383" y="3710"/>
                      <a:pt x="2111" y="3981"/>
                      <a:pt x="1965" y="4314"/>
                    </a:cubicBezTo>
                    <a:cubicBezTo>
                      <a:pt x="1871" y="4528"/>
                      <a:pt x="1833" y="4761"/>
                      <a:pt x="1800" y="4994"/>
                    </a:cubicBezTo>
                    <a:cubicBezTo>
                      <a:pt x="1664" y="5891"/>
                      <a:pt x="1590" y="6794"/>
                      <a:pt x="1581" y="7702"/>
                    </a:cubicBezTo>
                    <a:cubicBezTo>
                      <a:pt x="1576" y="8076"/>
                      <a:pt x="1582" y="8456"/>
                      <a:pt x="1594" y="8831"/>
                    </a:cubicBezTo>
                    <a:cubicBezTo>
                      <a:pt x="1602" y="9354"/>
                      <a:pt x="1612" y="9876"/>
                      <a:pt x="1596" y="10393"/>
                    </a:cubicBezTo>
                    <a:cubicBezTo>
                      <a:pt x="1577" y="11083"/>
                      <a:pt x="1508" y="11772"/>
                      <a:pt x="1329" y="12444"/>
                    </a:cubicBezTo>
                    <a:cubicBezTo>
                      <a:pt x="1068" y="13407"/>
                      <a:pt x="585" y="14309"/>
                      <a:pt x="239" y="15253"/>
                    </a:cubicBezTo>
                    <a:cubicBezTo>
                      <a:pt x="35" y="15809"/>
                      <a:pt x="0" y="16610"/>
                      <a:pt x="618" y="16794"/>
                    </a:cubicBezTo>
                    <a:cubicBezTo>
                      <a:pt x="691" y="16816"/>
                      <a:pt x="764" y="16826"/>
                      <a:pt x="837" y="16826"/>
                    </a:cubicBezTo>
                    <a:cubicBezTo>
                      <a:pt x="1189" y="16826"/>
                      <a:pt x="1536" y="16595"/>
                      <a:pt x="1811" y="16371"/>
                    </a:cubicBezTo>
                    <a:cubicBezTo>
                      <a:pt x="2776" y="15583"/>
                      <a:pt x="3655" y="14713"/>
                      <a:pt x="4529" y="13847"/>
                    </a:cubicBezTo>
                    <a:cubicBezTo>
                      <a:pt x="5310" y="13072"/>
                      <a:pt x="6111" y="12265"/>
                      <a:pt x="6463" y="11266"/>
                    </a:cubicBezTo>
                    <a:cubicBezTo>
                      <a:pt x="6805" y="10299"/>
                      <a:pt x="6685" y="9237"/>
                      <a:pt x="6682" y="8212"/>
                    </a:cubicBezTo>
                    <a:cubicBezTo>
                      <a:pt x="6683" y="7622"/>
                      <a:pt x="6720" y="7045"/>
                      <a:pt x="6905" y="6507"/>
                    </a:cubicBezTo>
                    <a:cubicBezTo>
                      <a:pt x="6914" y="6475"/>
                      <a:pt x="6927" y="6442"/>
                      <a:pt x="6941" y="6412"/>
                    </a:cubicBezTo>
                    <a:cubicBezTo>
                      <a:pt x="7040" y="6134"/>
                      <a:pt x="7182" y="5874"/>
                      <a:pt x="7361" y="5642"/>
                    </a:cubicBezTo>
                    <a:cubicBezTo>
                      <a:pt x="7800" y="5051"/>
                      <a:pt x="8430" y="4585"/>
                      <a:pt x="8915" y="4023"/>
                    </a:cubicBezTo>
                    <a:cubicBezTo>
                      <a:pt x="9477" y="3373"/>
                      <a:pt x="9843" y="2439"/>
                      <a:pt x="9368" y="1733"/>
                    </a:cubicBezTo>
                    <a:cubicBezTo>
                      <a:pt x="9198" y="1480"/>
                      <a:pt x="8942" y="1291"/>
                      <a:pt x="8685" y="1101"/>
                    </a:cubicBezTo>
                    <a:cubicBezTo>
                      <a:pt x="7924" y="540"/>
                      <a:pt x="7045" y="105"/>
                      <a:pt x="6059" y="97"/>
                    </a:cubicBezTo>
                    <a:lnTo>
                      <a:pt x="60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5891300" y="1347050"/>
                <a:ext cx="237775" cy="423025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6921" extrusionOk="0">
                    <a:moveTo>
                      <a:pt x="3829" y="1"/>
                    </a:moveTo>
                    <a:lnTo>
                      <a:pt x="3837" y="97"/>
                    </a:lnTo>
                    <a:cubicBezTo>
                      <a:pt x="3827" y="97"/>
                      <a:pt x="3818" y="97"/>
                      <a:pt x="3808" y="97"/>
                    </a:cubicBezTo>
                    <a:cubicBezTo>
                      <a:pt x="2835" y="97"/>
                      <a:pt x="1949" y="511"/>
                      <a:pt x="1184" y="1052"/>
                    </a:cubicBezTo>
                    <a:cubicBezTo>
                      <a:pt x="928" y="1237"/>
                      <a:pt x="667" y="1423"/>
                      <a:pt x="491" y="1673"/>
                    </a:cubicBezTo>
                    <a:cubicBezTo>
                      <a:pt x="1" y="2368"/>
                      <a:pt x="341" y="3309"/>
                      <a:pt x="887" y="3969"/>
                    </a:cubicBezTo>
                    <a:cubicBezTo>
                      <a:pt x="1433" y="4628"/>
                      <a:pt x="2173" y="5165"/>
                      <a:pt x="2592" y="5901"/>
                    </a:cubicBezTo>
                    <a:lnTo>
                      <a:pt x="2606" y="5930"/>
                    </a:lnTo>
                    <a:cubicBezTo>
                      <a:pt x="2691" y="6074"/>
                      <a:pt x="2758" y="6226"/>
                      <a:pt x="2810" y="6384"/>
                    </a:cubicBezTo>
                    <a:cubicBezTo>
                      <a:pt x="3100" y="7206"/>
                      <a:pt x="3034" y="8112"/>
                      <a:pt x="2993" y="9012"/>
                    </a:cubicBezTo>
                    <a:cubicBezTo>
                      <a:pt x="2967" y="9562"/>
                      <a:pt x="2955" y="10111"/>
                      <a:pt x="3036" y="10642"/>
                    </a:cubicBezTo>
                    <a:cubicBezTo>
                      <a:pt x="3064" y="10851"/>
                      <a:pt x="3112" y="11056"/>
                      <a:pt x="3176" y="11256"/>
                    </a:cubicBezTo>
                    <a:cubicBezTo>
                      <a:pt x="3501" y="12261"/>
                      <a:pt x="4283" y="13083"/>
                      <a:pt x="5046" y="13872"/>
                    </a:cubicBezTo>
                    <a:cubicBezTo>
                      <a:pt x="5905" y="14755"/>
                      <a:pt x="6764" y="15642"/>
                      <a:pt x="7709" y="16447"/>
                    </a:cubicBezTo>
                    <a:cubicBezTo>
                      <a:pt x="7980" y="16680"/>
                      <a:pt x="8326" y="16920"/>
                      <a:pt x="8684" y="16920"/>
                    </a:cubicBezTo>
                    <a:cubicBezTo>
                      <a:pt x="8752" y="16920"/>
                      <a:pt x="8820" y="16912"/>
                      <a:pt x="8889" y="16893"/>
                    </a:cubicBezTo>
                    <a:cubicBezTo>
                      <a:pt x="9510" y="16719"/>
                      <a:pt x="9494" y="15919"/>
                      <a:pt x="9302" y="15359"/>
                    </a:cubicBezTo>
                    <a:cubicBezTo>
                      <a:pt x="8978" y="14409"/>
                      <a:pt x="8521" y="13499"/>
                      <a:pt x="8283" y="12531"/>
                    </a:cubicBezTo>
                    <a:cubicBezTo>
                      <a:pt x="7957" y="11201"/>
                      <a:pt x="8070" y="9824"/>
                      <a:pt x="8122" y="8457"/>
                    </a:cubicBezTo>
                    <a:cubicBezTo>
                      <a:pt x="8124" y="8233"/>
                      <a:pt x="8132" y="8009"/>
                      <a:pt x="8135" y="7785"/>
                    </a:cubicBezTo>
                    <a:cubicBezTo>
                      <a:pt x="8138" y="7478"/>
                      <a:pt x="8136" y="7176"/>
                      <a:pt x="8124" y="6874"/>
                    </a:cubicBezTo>
                    <a:cubicBezTo>
                      <a:pt x="8106" y="6270"/>
                      <a:pt x="8057" y="5669"/>
                      <a:pt x="7982" y="5074"/>
                    </a:cubicBezTo>
                    <a:cubicBezTo>
                      <a:pt x="7955" y="4839"/>
                      <a:pt x="7922" y="4606"/>
                      <a:pt x="7828" y="4390"/>
                    </a:cubicBezTo>
                    <a:cubicBezTo>
                      <a:pt x="7690" y="4056"/>
                      <a:pt x="7428" y="3777"/>
                      <a:pt x="7168" y="3505"/>
                    </a:cubicBezTo>
                    <a:cubicBezTo>
                      <a:pt x="6056" y="2337"/>
                      <a:pt x="4943" y="1170"/>
                      <a:pt x="38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6031600" y="1518850"/>
                <a:ext cx="631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584" extrusionOk="0">
                    <a:moveTo>
                      <a:pt x="2512" y="1"/>
                    </a:moveTo>
                    <a:cubicBezTo>
                      <a:pt x="1614" y="336"/>
                      <a:pt x="719" y="853"/>
                      <a:pt x="0" y="1418"/>
                    </a:cubicBezTo>
                    <a:cubicBezTo>
                      <a:pt x="834" y="1517"/>
                      <a:pt x="1671" y="1573"/>
                      <a:pt x="2510" y="1584"/>
                    </a:cubicBezTo>
                    <a:cubicBezTo>
                      <a:pt x="2512" y="1360"/>
                      <a:pt x="2519" y="1135"/>
                      <a:pt x="2523" y="912"/>
                    </a:cubicBezTo>
                    <a:cubicBezTo>
                      <a:pt x="2526" y="605"/>
                      <a:pt x="2524" y="303"/>
                      <a:pt x="25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5965150" y="1572350"/>
                <a:ext cx="658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63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13" y="550"/>
                      <a:pt x="1" y="1098"/>
                      <a:pt x="82" y="1629"/>
                    </a:cubicBezTo>
                    <a:cubicBezTo>
                      <a:pt x="126" y="1630"/>
                      <a:pt x="171" y="1630"/>
                      <a:pt x="216" y="1630"/>
                    </a:cubicBezTo>
                    <a:cubicBezTo>
                      <a:pt x="1023" y="1630"/>
                      <a:pt x="1830" y="1589"/>
                      <a:pt x="2633" y="1507"/>
                    </a:cubicBezTo>
                    <a:cubicBezTo>
                      <a:pt x="1903" y="905"/>
                      <a:pt x="971" y="352"/>
                      <a:pt x="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5617600" y="1506725"/>
                <a:ext cx="7172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706" extrusionOk="0">
                    <a:moveTo>
                      <a:pt x="2869" y="1"/>
                    </a:moveTo>
                    <a:cubicBezTo>
                      <a:pt x="2847" y="1"/>
                      <a:pt x="2826" y="5"/>
                      <a:pt x="2807" y="14"/>
                    </a:cubicBezTo>
                    <a:cubicBezTo>
                      <a:pt x="1813" y="343"/>
                      <a:pt x="795" y="910"/>
                      <a:pt x="0" y="1535"/>
                    </a:cubicBezTo>
                    <a:cubicBezTo>
                      <a:pt x="878" y="1639"/>
                      <a:pt x="1761" y="1696"/>
                      <a:pt x="2646" y="1706"/>
                    </a:cubicBezTo>
                    <a:cubicBezTo>
                      <a:pt x="2647" y="1116"/>
                      <a:pt x="2684" y="539"/>
                      <a:pt x="28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5556525" y="1564850"/>
                <a:ext cx="604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561" extrusionOk="0">
                    <a:moveTo>
                      <a:pt x="1" y="0"/>
                    </a:moveTo>
                    <a:cubicBezTo>
                      <a:pt x="9" y="523"/>
                      <a:pt x="19" y="1045"/>
                      <a:pt x="3" y="1561"/>
                    </a:cubicBezTo>
                    <a:cubicBezTo>
                      <a:pt x="26" y="1561"/>
                      <a:pt x="48" y="1561"/>
                      <a:pt x="70" y="1561"/>
                    </a:cubicBezTo>
                    <a:cubicBezTo>
                      <a:pt x="854" y="1561"/>
                      <a:pt x="1638" y="1520"/>
                      <a:pt x="2417" y="1442"/>
                    </a:cubicBezTo>
                    <a:cubicBezTo>
                      <a:pt x="1727" y="878"/>
                      <a:pt x="865" y="357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5553400" y="751650"/>
                <a:ext cx="549750" cy="749950"/>
              </a:xfrm>
              <a:custGeom>
                <a:avLst/>
                <a:gdLst/>
                <a:ahLst/>
                <a:cxnLst/>
                <a:rect l="l" t="t" r="r" b="b"/>
                <a:pathLst>
                  <a:path w="21990" h="29998" extrusionOk="0">
                    <a:moveTo>
                      <a:pt x="10135" y="0"/>
                    </a:moveTo>
                    <a:cubicBezTo>
                      <a:pt x="7177" y="0"/>
                      <a:pt x="5009" y="2831"/>
                      <a:pt x="3459" y="6478"/>
                    </a:cubicBezTo>
                    <a:cubicBezTo>
                      <a:pt x="2931" y="7712"/>
                      <a:pt x="2479" y="9044"/>
                      <a:pt x="2093" y="10390"/>
                    </a:cubicBezTo>
                    <a:cubicBezTo>
                      <a:pt x="2034" y="10596"/>
                      <a:pt x="1976" y="10806"/>
                      <a:pt x="1918" y="11011"/>
                    </a:cubicBezTo>
                    <a:cubicBezTo>
                      <a:pt x="1653" y="11964"/>
                      <a:pt x="1423" y="12923"/>
                      <a:pt x="1225" y="13850"/>
                    </a:cubicBezTo>
                    <a:cubicBezTo>
                      <a:pt x="1096" y="14458"/>
                      <a:pt x="977" y="15052"/>
                      <a:pt x="869" y="15627"/>
                    </a:cubicBezTo>
                    <a:cubicBezTo>
                      <a:pt x="636" y="16855"/>
                      <a:pt x="466" y="18003"/>
                      <a:pt x="342" y="18985"/>
                    </a:cubicBezTo>
                    <a:cubicBezTo>
                      <a:pt x="259" y="19626"/>
                      <a:pt x="191" y="20197"/>
                      <a:pt x="151" y="20681"/>
                    </a:cubicBezTo>
                    <a:cubicBezTo>
                      <a:pt x="121" y="20965"/>
                      <a:pt x="103" y="21216"/>
                      <a:pt x="91" y="21436"/>
                    </a:cubicBezTo>
                    <a:cubicBezTo>
                      <a:pt x="15" y="22662"/>
                      <a:pt x="1" y="23925"/>
                      <a:pt x="435" y="25077"/>
                    </a:cubicBezTo>
                    <a:cubicBezTo>
                      <a:pt x="460" y="25151"/>
                      <a:pt x="490" y="25220"/>
                      <a:pt x="519" y="25289"/>
                    </a:cubicBezTo>
                    <a:cubicBezTo>
                      <a:pt x="710" y="25729"/>
                      <a:pt x="959" y="26140"/>
                      <a:pt x="1263" y="26513"/>
                    </a:cubicBezTo>
                    <a:cubicBezTo>
                      <a:pt x="2174" y="27652"/>
                      <a:pt x="3546" y="28497"/>
                      <a:pt x="5019" y="29010"/>
                    </a:cubicBezTo>
                    <a:cubicBezTo>
                      <a:pt x="5374" y="29132"/>
                      <a:pt x="5733" y="29237"/>
                      <a:pt x="6093" y="29331"/>
                    </a:cubicBezTo>
                    <a:cubicBezTo>
                      <a:pt x="7739" y="29745"/>
                      <a:pt x="9470" y="29866"/>
                      <a:pt x="11192" y="29955"/>
                    </a:cubicBezTo>
                    <a:cubicBezTo>
                      <a:pt x="11720" y="29981"/>
                      <a:pt x="12263" y="29997"/>
                      <a:pt x="12811" y="29997"/>
                    </a:cubicBezTo>
                    <a:cubicBezTo>
                      <a:pt x="14563" y="29997"/>
                      <a:pt x="16364" y="29831"/>
                      <a:pt x="17892" y="29276"/>
                    </a:cubicBezTo>
                    <a:cubicBezTo>
                      <a:pt x="19076" y="28848"/>
                      <a:pt x="19943" y="28088"/>
                      <a:pt x="20802" y="27203"/>
                    </a:cubicBezTo>
                    <a:cubicBezTo>
                      <a:pt x="20812" y="27194"/>
                      <a:pt x="20823" y="27181"/>
                      <a:pt x="20832" y="27171"/>
                    </a:cubicBezTo>
                    <a:cubicBezTo>
                      <a:pt x="21234" y="26741"/>
                      <a:pt x="21509" y="26158"/>
                      <a:pt x="21680" y="25459"/>
                    </a:cubicBezTo>
                    <a:cubicBezTo>
                      <a:pt x="21990" y="24208"/>
                      <a:pt x="21957" y="22593"/>
                      <a:pt x="21724" y="20814"/>
                    </a:cubicBezTo>
                    <a:cubicBezTo>
                      <a:pt x="21649" y="20237"/>
                      <a:pt x="21550" y="19637"/>
                      <a:pt x="21434" y="19032"/>
                    </a:cubicBezTo>
                    <a:cubicBezTo>
                      <a:pt x="21233" y="17973"/>
                      <a:pt x="20981" y="16886"/>
                      <a:pt x="20699" y="15813"/>
                    </a:cubicBezTo>
                    <a:cubicBezTo>
                      <a:pt x="20548" y="15235"/>
                      <a:pt x="20392" y="14661"/>
                      <a:pt x="20231" y="14101"/>
                    </a:cubicBezTo>
                    <a:cubicBezTo>
                      <a:pt x="19957" y="13151"/>
                      <a:pt x="19673" y="12225"/>
                      <a:pt x="19398" y="11357"/>
                    </a:cubicBezTo>
                    <a:cubicBezTo>
                      <a:pt x="19329" y="11137"/>
                      <a:pt x="19262" y="10922"/>
                      <a:pt x="19193" y="10710"/>
                    </a:cubicBezTo>
                    <a:cubicBezTo>
                      <a:pt x="18672" y="9113"/>
                      <a:pt x="18201" y="7741"/>
                      <a:pt x="17896" y="6804"/>
                    </a:cubicBezTo>
                    <a:cubicBezTo>
                      <a:pt x="17891" y="6777"/>
                      <a:pt x="17882" y="6751"/>
                      <a:pt x="17872" y="6726"/>
                    </a:cubicBezTo>
                    <a:cubicBezTo>
                      <a:pt x="17052" y="4160"/>
                      <a:pt x="14988" y="1615"/>
                      <a:pt x="12303" y="474"/>
                    </a:cubicBezTo>
                    <a:cubicBezTo>
                      <a:pt x="11537" y="150"/>
                      <a:pt x="10815" y="0"/>
                      <a:pt x="101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5643300" y="949550"/>
                <a:ext cx="370700" cy="508700"/>
              </a:xfrm>
              <a:custGeom>
                <a:avLst/>
                <a:gdLst/>
                <a:ahLst/>
                <a:cxnLst/>
                <a:rect l="l" t="t" r="r" b="b"/>
                <a:pathLst>
                  <a:path w="14828" h="20348" extrusionOk="0">
                    <a:moveTo>
                      <a:pt x="7170" y="0"/>
                    </a:moveTo>
                    <a:cubicBezTo>
                      <a:pt x="4779" y="0"/>
                      <a:pt x="3557" y="1573"/>
                      <a:pt x="2520" y="3450"/>
                    </a:cubicBezTo>
                    <a:cubicBezTo>
                      <a:pt x="2411" y="3647"/>
                      <a:pt x="2307" y="3843"/>
                      <a:pt x="2208" y="4038"/>
                    </a:cubicBezTo>
                    <a:cubicBezTo>
                      <a:pt x="888" y="6621"/>
                      <a:pt x="148" y="9437"/>
                      <a:pt x="65" y="12273"/>
                    </a:cubicBezTo>
                    <a:cubicBezTo>
                      <a:pt x="1" y="14355"/>
                      <a:pt x="397" y="16637"/>
                      <a:pt x="1949" y="18134"/>
                    </a:cubicBezTo>
                    <a:cubicBezTo>
                      <a:pt x="2108" y="18298"/>
                      <a:pt x="2282" y="18449"/>
                      <a:pt x="2467" y="18582"/>
                    </a:cubicBezTo>
                    <a:cubicBezTo>
                      <a:pt x="3445" y="19305"/>
                      <a:pt x="4680" y="19674"/>
                      <a:pt x="5907" y="19956"/>
                    </a:cubicBezTo>
                    <a:cubicBezTo>
                      <a:pt x="6915" y="20183"/>
                      <a:pt x="7994" y="20348"/>
                      <a:pt x="9043" y="20348"/>
                    </a:cubicBezTo>
                    <a:cubicBezTo>
                      <a:pt x="10392" y="20348"/>
                      <a:pt x="11691" y="20076"/>
                      <a:pt x="12728" y="19320"/>
                    </a:cubicBezTo>
                    <a:cubicBezTo>
                      <a:pt x="14004" y="18393"/>
                      <a:pt x="14616" y="16889"/>
                      <a:pt x="14725" y="15416"/>
                    </a:cubicBezTo>
                    <a:cubicBezTo>
                      <a:pt x="14827" y="13943"/>
                      <a:pt x="14479" y="12481"/>
                      <a:pt x="14135" y="11041"/>
                    </a:cubicBezTo>
                    <a:lnTo>
                      <a:pt x="13044" y="6473"/>
                    </a:lnTo>
                    <a:cubicBezTo>
                      <a:pt x="12996" y="6266"/>
                      <a:pt x="12947" y="6061"/>
                      <a:pt x="12898" y="5854"/>
                    </a:cubicBezTo>
                    <a:cubicBezTo>
                      <a:pt x="12719" y="5138"/>
                      <a:pt x="12524" y="4422"/>
                      <a:pt x="12242" y="3738"/>
                    </a:cubicBezTo>
                    <a:cubicBezTo>
                      <a:pt x="12079" y="3329"/>
                      <a:pt x="11882" y="2935"/>
                      <a:pt x="11651" y="2561"/>
                    </a:cubicBezTo>
                    <a:cubicBezTo>
                      <a:pt x="10908" y="1360"/>
                      <a:pt x="9679" y="323"/>
                      <a:pt x="8179" y="85"/>
                    </a:cubicBezTo>
                    <a:cubicBezTo>
                      <a:pt x="7821" y="27"/>
                      <a:pt x="7485" y="0"/>
                      <a:pt x="7170" y="0"/>
                    </a:cubicBezTo>
                    <a:close/>
                  </a:path>
                </a:pathLst>
              </a:custGeom>
              <a:solidFill>
                <a:srgbClr val="F9B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5692000" y="1095875"/>
                <a:ext cx="322000" cy="362375"/>
              </a:xfrm>
              <a:custGeom>
                <a:avLst/>
                <a:gdLst/>
                <a:ahLst/>
                <a:cxnLst/>
                <a:rect l="l" t="t" r="r" b="b"/>
                <a:pathLst>
                  <a:path w="12880" h="14495" extrusionOk="0">
                    <a:moveTo>
                      <a:pt x="10950" y="1"/>
                    </a:moveTo>
                    <a:lnTo>
                      <a:pt x="10950" y="1"/>
                    </a:lnTo>
                    <a:cubicBezTo>
                      <a:pt x="10947" y="1236"/>
                      <a:pt x="11321" y="2657"/>
                      <a:pt x="11257" y="3865"/>
                    </a:cubicBezTo>
                    <a:cubicBezTo>
                      <a:pt x="11168" y="5483"/>
                      <a:pt x="10882" y="7082"/>
                      <a:pt x="10405" y="8630"/>
                    </a:cubicBezTo>
                    <a:cubicBezTo>
                      <a:pt x="10156" y="9438"/>
                      <a:pt x="9842" y="10244"/>
                      <a:pt x="9260" y="10898"/>
                    </a:cubicBezTo>
                    <a:cubicBezTo>
                      <a:pt x="8041" y="12265"/>
                      <a:pt x="5968" y="12629"/>
                      <a:pt x="3981" y="12629"/>
                    </a:cubicBezTo>
                    <a:cubicBezTo>
                      <a:pt x="3685" y="12629"/>
                      <a:pt x="3391" y="12621"/>
                      <a:pt x="3102" y="12607"/>
                    </a:cubicBezTo>
                    <a:cubicBezTo>
                      <a:pt x="2066" y="12562"/>
                      <a:pt x="1026" y="12459"/>
                      <a:pt x="1" y="12281"/>
                    </a:cubicBezTo>
                    <a:lnTo>
                      <a:pt x="1" y="12281"/>
                    </a:lnTo>
                    <a:cubicBezTo>
                      <a:pt x="160" y="12445"/>
                      <a:pt x="334" y="12596"/>
                      <a:pt x="519" y="12729"/>
                    </a:cubicBezTo>
                    <a:cubicBezTo>
                      <a:pt x="1497" y="13452"/>
                      <a:pt x="2732" y="13821"/>
                      <a:pt x="3959" y="14103"/>
                    </a:cubicBezTo>
                    <a:cubicBezTo>
                      <a:pt x="4967" y="14330"/>
                      <a:pt x="6046" y="14495"/>
                      <a:pt x="7095" y="14495"/>
                    </a:cubicBezTo>
                    <a:cubicBezTo>
                      <a:pt x="8444" y="14495"/>
                      <a:pt x="9743" y="14223"/>
                      <a:pt x="10780" y="13467"/>
                    </a:cubicBezTo>
                    <a:cubicBezTo>
                      <a:pt x="12056" y="12540"/>
                      <a:pt x="12668" y="11036"/>
                      <a:pt x="12777" y="9563"/>
                    </a:cubicBezTo>
                    <a:cubicBezTo>
                      <a:pt x="12879" y="8090"/>
                      <a:pt x="12531" y="6628"/>
                      <a:pt x="12187" y="5188"/>
                    </a:cubicBezTo>
                    <a:lnTo>
                      <a:pt x="11097" y="619"/>
                    </a:lnTo>
                    <a:cubicBezTo>
                      <a:pt x="11048" y="413"/>
                      <a:pt x="10999" y="206"/>
                      <a:pt x="10950" y="1"/>
                    </a:cubicBezTo>
                    <a:close/>
                  </a:path>
                </a:pathLst>
              </a:custGeom>
              <a:solidFill>
                <a:srgbClr val="EDA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6003450" y="1104200"/>
                <a:ext cx="674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961" extrusionOk="0">
                    <a:moveTo>
                      <a:pt x="2229" y="1"/>
                    </a:moveTo>
                    <a:cubicBezTo>
                      <a:pt x="1589" y="324"/>
                      <a:pt x="877" y="939"/>
                      <a:pt x="507" y="1242"/>
                    </a:cubicBezTo>
                    <a:cubicBezTo>
                      <a:pt x="270" y="1437"/>
                      <a:pt x="24" y="1668"/>
                      <a:pt x="0" y="1960"/>
                    </a:cubicBezTo>
                    <a:cubicBezTo>
                      <a:pt x="904" y="1941"/>
                      <a:pt x="1805" y="1858"/>
                      <a:pt x="2696" y="1711"/>
                    </a:cubicBezTo>
                    <a:cubicBezTo>
                      <a:pt x="2545" y="1134"/>
                      <a:pt x="2389" y="559"/>
                      <a:pt x="2229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6030200" y="1227450"/>
                <a:ext cx="663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029" extrusionOk="0">
                    <a:moveTo>
                      <a:pt x="2361" y="1"/>
                    </a:moveTo>
                    <a:cubicBezTo>
                      <a:pt x="1687" y="305"/>
                      <a:pt x="907" y="984"/>
                      <a:pt x="506" y="1310"/>
                    </a:cubicBezTo>
                    <a:cubicBezTo>
                      <a:pt x="266" y="1505"/>
                      <a:pt x="24" y="1736"/>
                      <a:pt x="1" y="2028"/>
                    </a:cubicBezTo>
                    <a:cubicBezTo>
                      <a:pt x="889" y="2008"/>
                      <a:pt x="1775" y="1926"/>
                      <a:pt x="2651" y="1783"/>
                    </a:cubicBezTo>
                    <a:cubicBezTo>
                      <a:pt x="2576" y="1205"/>
                      <a:pt x="2476" y="606"/>
                      <a:pt x="2361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6009075" y="1379875"/>
                <a:ext cx="8635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2043" extrusionOk="0">
                    <a:moveTo>
                      <a:pt x="757" y="1"/>
                    </a:moveTo>
                    <a:cubicBezTo>
                      <a:pt x="482" y="1"/>
                      <a:pt x="201" y="35"/>
                      <a:pt x="0" y="193"/>
                    </a:cubicBezTo>
                    <a:cubicBezTo>
                      <a:pt x="813" y="884"/>
                      <a:pt x="1685" y="1502"/>
                      <a:pt x="2605" y="2042"/>
                    </a:cubicBezTo>
                    <a:cubicBezTo>
                      <a:pt x="3007" y="1612"/>
                      <a:pt x="3282" y="1029"/>
                      <a:pt x="3453" y="330"/>
                    </a:cubicBezTo>
                    <a:cubicBezTo>
                      <a:pt x="2760" y="54"/>
                      <a:pt x="1510" y="33"/>
                      <a:pt x="922" y="4"/>
                    </a:cubicBezTo>
                    <a:cubicBezTo>
                      <a:pt x="868" y="2"/>
                      <a:pt x="813" y="1"/>
                      <a:pt x="757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5575075" y="1097925"/>
                <a:ext cx="6727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077" extrusionOk="0">
                    <a:moveTo>
                      <a:pt x="358" y="1"/>
                    </a:moveTo>
                    <a:cubicBezTo>
                      <a:pt x="228" y="608"/>
                      <a:pt x="109" y="1202"/>
                      <a:pt x="1" y="1777"/>
                    </a:cubicBezTo>
                    <a:cubicBezTo>
                      <a:pt x="889" y="1941"/>
                      <a:pt x="1788" y="2041"/>
                      <a:pt x="2691" y="2077"/>
                    </a:cubicBezTo>
                    <a:cubicBezTo>
                      <a:pt x="2674" y="1784"/>
                      <a:pt x="2433" y="1549"/>
                      <a:pt x="2201" y="1349"/>
                    </a:cubicBezTo>
                    <a:cubicBezTo>
                      <a:pt x="1808" y="1011"/>
                      <a:pt x="1029" y="309"/>
                      <a:pt x="358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5557125" y="1226300"/>
                <a:ext cx="55600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919" extrusionOk="0">
                    <a:moveTo>
                      <a:pt x="193" y="0"/>
                    </a:moveTo>
                    <a:cubicBezTo>
                      <a:pt x="109" y="641"/>
                      <a:pt x="42" y="1212"/>
                      <a:pt x="1" y="1696"/>
                    </a:cubicBezTo>
                    <a:cubicBezTo>
                      <a:pt x="737" y="1814"/>
                      <a:pt x="1479" y="1888"/>
                      <a:pt x="2223" y="1919"/>
                    </a:cubicBezTo>
                    <a:cubicBezTo>
                      <a:pt x="2207" y="1626"/>
                      <a:pt x="1971" y="1391"/>
                      <a:pt x="1734" y="1191"/>
                    </a:cubicBezTo>
                    <a:cubicBezTo>
                      <a:pt x="1397" y="904"/>
                      <a:pt x="783" y="350"/>
                      <a:pt x="193" y="0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5564225" y="1376000"/>
                <a:ext cx="672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540" extrusionOk="0">
                    <a:moveTo>
                      <a:pt x="1876" y="1"/>
                    </a:moveTo>
                    <a:cubicBezTo>
                      <a:pt x="1841" y="1"/>
                      <a:pt x="1805" y="1"/>
                      <a:pt x="1770" y="2"/>
                    </a:cubicBezTo>
                    <a:cubicBezTo>
                      <a:pt x="1364" y="16"/>
                      <a:pt x="637" y="14"/>
                      <a:pt x="1" y="104"/>
                    </a:cubicBezTo>
                    <a:cubicBezTo>
                      <a:pt x="26" y="177"/>
                      <a:pt x="56" y="246"/>
                      <a:pt x="85" y="315"/>
                    </a:cubicBezTo>
                    <a:cubicBezTo>
                      <a:pt x="276" y="755"/>
                      <a:pt x="525" y="1168"/>
                      <a:pt x="828" y="1540"/>
                    </a:cubicBezTo>
                    <a:cubicBezTo>
                      <a:pt x="1477" y="1135"/>
                      <a:pt x="2097" y="691"/>
                      <a:pt x="2688" y="207"/>
                    </a:cubicBezTo>
                    <a:cubicBezTo>
                      <a:pt x="2477" y="34"/>
                      <a:pt x="2171" y="1"/>
                      <a:pt x="1876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6036475" y="291325"/>
                <a:ext cx="240700" cy="210900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8436" extrusionOk="0">
                    <a:moveTo>
                      <a:pt x="6197" y="1"/>
                    </a:moveTo>
                    <a:cubicBezTo>
                      <a:pt x="6015" y="1"/>
                      <a:pt x="5834" y="13"/>
                      <a:pt x="5655" y="37"/>
                    </a:cubicBezTo>
                    <a:cubicBezTo>
                      <a:pt x="4624" y="178"/>
                      <a:pt x="3689" y="676"/>
                      <a:pt x="2906" y="1293"/>
                    </a:cubicBezTo>
                    <a:cubicBezTo>
                      <a:pt x="1320" y="2542"/>
                      <a:pt x="267" y="4323"/>
                      <a:pt x="0" y="6203"/>
                    </a:cubicBezTo>
                    <a:cubicBezTo>
                      <a:pt x="0" y="6203"/>
                      <a:pt x="1357" y="7577"/>
                      <a:pt x="2408" y="8013"/>
                    </a:cubicBezTo>
                    <a:cubicBezTo>
                      <a:pt x="3046" y="8277"/>
                      <a:pt x="3754" y="8435"/>
                      <a:pt x="4454" y="8435"/>
                    </a:cubicBezTo>
                    <a:cubicBezTo>
                      <a:pt x="4906" y="8435"/>
                      <a:pt x="5355" y="8369"/>
                      <a:pt x="5780" y="8224"/>
                    </a:cubicBezTo>
                    <a:cubicBezTo>
                      <a:pt x="7234" y="7724"/>
                      <a:pt x="8135" y="6410"/>
                      <a:pt x="8712" y="5108"/>
                    </a:cubicBezTo>
                    <a:cubicBezTo>
                      <a:pt x="9327" y="3717"/>
                      <a:pt x="9628" y="1966"/>
                      <a:pt x="8514" y="854"/>
                    </a:cubicBezTo>
                    <a:cubicBezTo>
                      <a:pt x="7937" y="279"/>
                      <a:pt x="7065" y="1"/>
                      <a:pt x="6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6075950" y="337375"/>
                <a:ext cx="155325" cy="13867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5547" extrusionOk="0">
                    <a:moveTo>
                      <a:pt x="4312" y="1"/>
                    </a:moveTo>
                    <a:cubicBezTo>
                      <a:pt x="3847" y="1"/>
                      <a:pt x="3375" y="103"/>
                      <a:pt x="2958" y="290"/>
                    </a:cubicBezTo>
                    <a:cubicBezTo>
                      <a:pt x="2121" y="664"/>
                      <a:pt x="1484" y="1337"/>
                      <a:pt x="1039" y="2078"/>
                    </a:cubicBezTo>
                    <a:cubicBezTo>
                      <a:pt x="652" y="2723"/>
                      <a:pt x="409" y="3418"/>
                      <a:pt x="164" y="4114"/>
                    </a:cubicBezTo>
                    <a:cubicBezTo>
                      <a:pt x="68" y="4386"/>
                      <a:pt x="1" y="4513"/>
                      <a:pt x="234" y="4733"/>
                    </a:cubicBezTo>
                    <a:cubicBezTo>
                      <a:pt x="493" y="4976"/>
                      <a:pt x="929" y="5133"/>
                      <a:pt x="1256" y="5285"/>
                    </a:cubicBezTo>
                    <a:cubicBezTo>
                      <a:pt x="1478" y="5387"/>
                      <a:pt x="1704" y="5492"/>
                      <a:pt x="1950" y="5530"/>
                    </a:cubicBezTo>
                    <a:cubicBezTo>
                      <a:pt x="2025" y="5542"/>
                      <a:pt x="2100" y="5547"/>
                      <a:pt x="2176" y="5547"/>
                    </a:cubicBezTo>
                    <a:cubicBezTo>
                      <a:pt x="2388" y="5547"/>
                      <a:pt x="2601" y="5506"/>
                      <a:pt x="2806" y="5453"/>
                    </a:cubicBezTo>
                    <a:cubicBezTo>
                      <a:pt x="3837" y="5184"/>
                      <a:pt x="4755" y="4579"/>
                      <a:pt x="5349" y="3775"/>
                    </a:cubicBezTo>
                    <a:cubicBezTo>
                      <a:pt x="5945" y="2971"/>
                      <a:pt x="6213" y="1976"/>
                      <a:pt x="6091" y="1015"/>
                    </a:cubicBezTo>
                    <a:cubicBezTo>
                      <a:pt x="6072" y="864"/>
                      <a:pt x="6042" y="708"/>
                      <a:pt x="5949" y="581"/>
                    </a:cubicBezTo>
                    <a:cubicBezTo>
                      <a:pt x="5873" y="476"/>
                      <a:pt x="5760" y="398"/>
                      <a:pt x="5643" y="331"/>
                    </a:cubicBezTo>
                    <a:cubicBezTo>
                      <a:pt x="5246" y="105"/>
                      <a:pt x="4782" y="1"/>
                      <a:pt x="4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5383925" y="284600"/>
                <a:ext cx="238225" cy="21170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8468" extrusionOk="0">
                    <a:moveTo>
                      <a:pt x="3402" y="0"/>
                    </a:moveTo>
                    <a:cubicBezTo>
                      <a:pt x="2559" y="0"/>
                      <a:pt x="1714" y="264"/>
                      <a:pt x="1140" y="812"/>
                    </a:cubicBezTo>
                    <a:cubicBezTo>
                      <a:pt x="1" y="1903"/>
                      <a:pt x="261" y="3659"/>
                      <a:pt x="845" y="5061"/>
                    </a:cubicBezTo>
                    <a:cubicBezTo>
                      <a:pt x="1391" y="6374"/>
                      <a:pt x="2262" y="7703"/>
                      <a:pt x="3705" y="8230"/>
                    </a:cubicBezTo>
                    <a:cubicBezTo>
                      <a:pt x="4153" y="8393"/>
                      <a:pt x="4631" y="8467"/>
                      <a:pt x="5113" y="8467"/>
                    </a:cubicBezTo>
                    <a:cubicBezTo>
                      <a:pt x="5784" y="8467"/>
                      <a:pt x="6463" y="8324"/>
                      <a:pt x="7080" y="8082"/>
                    </a:cubicBezTo>
                    <a:cubicBezTo>
                      <a:pt x="8140" y="7666"/>
                      <a:pt x="9528" y="6318"/>
                      <a:pt x="9528" y="6318"/>
                    </a:cubicBezTo>
                    <a:cubicBezTo>
                      <a:pt x="9306" y="4433"/>
                      <a:pt x="8293" y="2632"/>
                      <a:pt x="6737" y="1355"/>
                    </a:cubicBezTo>
                    <a:cubicBezTo>
                      <a:pt x="5968" y="723"/>
                      <a:pt x="5045" y="208"/>
                      <a:pt x="4018" y="47"/>
                    </a:cubicBezTo>
                    <a:cubicBezTo>
                      <a:pt x="3815" y="16"/>
                      <a:pt x="3609" y="0"/>
                      <a:pt x="3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5428750" y="330775"/>
                <a:ext cx="153825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586" extrusionOk="0">
                    <a:moveTo>
                      <a:pt x="1887" y="1"/>
                    </a:moveTo>
                    <a:cubicBezTo>
                      <a:pt x="1438" y="1"/>
                      <a:pt x="993" y="97"/>
                      <a:pt x="609" y="306"/>
                    </a:cubicBezTo>
                    <a:cubicBezTo>
                      <a:pt x="490" y="372"/>
                      <a:pt x="375" y="448"/>
                      <a:pt x="297" y="551"/>
                    </a:cubicBezTo>
                    <a:cubicBezTo>
                      <a:pt x="202" y="677"/>
                      <a:pt x="167" y="832"/>
                      <a:pt x="145" y="982"/>
                    </a:cubicBezTo>
                    <a:cubicBezTo>
                      <a:pt x="1" y="1939"/>
                      <a:pt x="246" y="2940"/>
                      <a:pt x="823" y="3755"/>
                    </a:cubicBezTo>
                    <a:cubicBezTo>
                      <a:pt x="1398" y="4569"/>
                      <a:pt x="2303" y="5192"/>
                      <a:pt x="3327" y="5479"/>
                    </a:cubicBezTo>
                    <a:cubicBezTo>
                      <a:pt x="3540" y="5540"/>
                      <a:pt x="3764" y="5585"/>
                      <a:pt x="3987" y="5585"/>
                    </a:cubicBezTo>
                    <a:cubicBezTo>
                      <a:pt x="4052" y="5585"/>
                      <a:pt x="4117" y="5582"/>
                      <a:pt x="4182" y="5573"/>
                    </a:cubicBezTo>
                    <a:cubicBezTo>
                      <a:pt x="4428" y="5540"/>
                      <a:pt x="4658" y="5439"/>
                      <a:pt x="4880" y="5341"/>
                    </a:cubicBezTo>
                    <a:cubicBezTo>
                      <a:pt x="5212" y="5195"/>
                      <a:pt x="5651" y="5046"/>
                      <a:pt x="5915" y="4808"/>
                    </a:cubicBezTo>
                    <a:cubicBezTo>
                      <a:pt x="6152" y="4593"/>
                      <a:pt x="6088" y="4463"/>
                      <a:pt x="5999" y="4191"/>
                    </a:cubicBezTo>
                    <a:cubicBezTo>
                      <a:pt x="5772" y="3491"/>
                      <a:pt x="5542" y="2790"/>
                      <a:pt x="5171" y="2139"/>
                    </a:cubicBezTo>
                    <a:cubicBezTo>
                      <a:pt x="4743" y="1390"/>
                      <a:pt x="4122" y="706"/>
                      <a:pt x="3294" y="316"/>
                    </a:cubicBezTo>
                    <a:cubicBezTo>
                      <a:pt x="2863" y="113"/>
                      <a:pt x="2372" y="1"/>
                      <a:pt x="1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5292525" y="335875"/>
                <a:ext cx="1082400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43296" h="27356" extrusionOk="0">
                    <a:moveTo>
                      <a:pt x="18639" y="1"/>
                    </a:moveTo>
                    <a:cubicBezTo>
                      <a:pt x="18548" y="1"/>
                      <a:pt x="18457" y="1"/>
                      <a:pt x="18366" y="2"/>
                    </a:cubicBezTo>
                    <a:lnTo>
                      <a:pt x="18302" y="2"/>
                    </a:lnTo>
                    <a:cubicBezTo>
                      <a:pt x="18120" y="6"/>
                      <a:pt x="17940" y="9"/>
                      <a:pt x="17753" y="17"/>
                    </a:cubicBezTo>
                    <a:cubicBezTo>
                      <a:pt x="17608" y="20"/>
                      <a:pt x="17470" y="28"/>
                      <a:pt x="17325" y="42"/>
                    </a:cubicBezTo>
                    <a:cubicBezTo>
                      <a:pt x="17230" y="45"/>
                      <a:pt x="17138" y="50"/>
                      <a:pt x="17048" y="58"/>
                    </a:cubicBezTo>
                    <a:cubicBezTo>
                      <a:pt x="17031" y="58"/>
                      <a:pt x="17016" y="63"/>
                      <a:pt x="17000" y="63"/>
                    </a:cubicBezTo>
                    <a:cubicBezTo>
                      <a:pt x="16844" y="76"/>
                      <a:pt x="16685" y="94"/>
                      <a:pt x="16529" y="112"/>
                    </a:cubicBezTo>
                    <a:cubicBezTo>
                      <a:pt x="16326" y="133"/>
                      <a:pt x="16124" y="165"/>
                      <a:pt x="15920" y="197"/>
                    </a:cubicBezTo>
                    <a:cubicBezTo>
                      <a:pt x="15712" y="233"/>
                      <a:pt x="15509" y="270"/>
                      <a:pt x="15310" y="316"/>
                    </a:cubicBezTo>
                    <a:cubicBezTo>
                      <a:pt x="15128" y="352"/>
                      <a:pt x="14952" y="399"/>
                      <a:pt x="14775" y="441"/>
                    </a:cubicBezTo>
                    <a:cubicBezTo>
                      <a:pt x="14762" y="441"/>
                      <a:pt x="14750" y="445"/>
                      <a:pt x="14738" y="449"/>
                    </a:cubicBezTo>
                    <a:cubicBezTo>
                      <a:pt x="14578" y="496"/>
                      <a:pt x="14417" y="543"/>
                      <a:pt x="14261" y="590"/>
                    </a:cubicBezTo>
                    <a:cubicBezTo>
                      <a:pt x="14217" y="599"/>
                      <a:pt x="14175" y="614"/>
                      <a:pt x="14133" y="631"/>
                    </a:cubicBezTo>
                    <a:cubicBezTo>
                      <a:pt x="13977" y="678"/>
                      <a:pt x="13827" y="730"/>
                      <a:pt x="13673" y="786"/>
                    </a:cubicBezTo>
                    <a:cubicBezTo>
                      <a:pt x="13635" y="800"/>
                      <a:pt x="13592" y="813"/>
                      <a:pt x="13554" y="828"/>
                    </a:cubicBezTo>
                    <a:cubicBezTo>
                      <a:pt x="13431" y="875"/>
                      <a:pt x="13303" y="926"/>
                      <a:pt x="13179" y="974"/>
                    </a:cubicBezTo>
                    <a:cubicBezTo>
                      <a:pt x="13030" y="1034"/>
                      <a:pt x="12884" y="1095"/>
                      <a:pt x="12739" y="1162"/>
                    </a:cubicBezTo>
                    <a:cubicBezTo>
                      <a:pt x="12718" y="1171"/>
                      <a:pt x="12701" y="1181"/>
                      <a:pt x="12680" y="1190"/>
                    </a:cubicBezTo>
                    <a:lnTo>
                      <a:pt x="12648" y="1203"/>
                    </a:lnTo>
                    <a:cubicBezTo>
                      <a:pt x="12428" y="1303"/>
                      <a:pt x="12214" y="1407"/>
                      <a:pt x="12004" y="1515"/>
                    </a:cubicBezTo>
                    <a:cubicBezTo>
                      <a:pt x="11789" y="1623"/>
                      <a:pt x="11580" y="1742"/>
                      <a:pt x="11375" y="1860"/>
                    </a:cubicBezTo>
                    <a:cubicBezTo>
                      <a:pt x="11339" y="1879"/>
                      <a:pt x="11306" y="1903"/>
                      <a:pt x="11268" y="1926"/>
                    </a:cubicBezTo>
                    <a:cubicBezTo>
                      <a:pt x="11113" y="2011"/>
                      <a:pt x="10957" y="2106"/>
                      <a:pt x="10806" y="2206"/>
                    </a:cubicBezTo>
                    <a:cubicBezTo>
                      <a:pt x="10748" y="2240"/>
                      <a:pt x="10689" y="2278"/>
                      <a:pt x="10635" y="2319"/>
                    </a:cubicBezTo>
                    <a:cubicBezTo>
                      <a:pt x="10447" y="2438"/>
                      <a:pt x="10264" y="2560"/>
                      <a:pt x="10085" y="2693"/>
                    </a:cubicBezTo>
                    <a:cubicBezTo>
                      <a:pt x="9746" y="2936"/>
                      <a:pt x="9413" y="3187"/>
                      <a:pt x="9090" y="3458"/>
                    </a:cubicBezTo>
                    <a:cubicBezTo>
                      <a:pt x="8966" y="3558"/>
                      <a:pt x="8843" y="3663"/>
                      <a:pt x="8718" y="3767"/>
                    </a:cubicBezTo>
                    <a:cubicBezTo>
                      <a:pt x="8394" y="4047"/>
                      <a:pt x="8081" y="4337"/>
                      <a:pt x="7775" y="4633"/>
                    </a:cubicBezTo>
                    <a:cubicBezTo>
                      <a:pt x="7386" y="5013"/>
                      <a:pt x="7003" y="5403"/>
                      <a:pt x="6640" y="5814"/>
                    </a:cubicBezTo>
                    <a:cubicBezTo>
                      <a:pt x="6041" y="6476"/>
                      <a:pt x="5483" y="7162"/>
                      <a:pt x="4952" y="7864"/>
                    </a:cubicBezTo>
                    <a:cubicBezTo>
                      <a:pt x="4720" y="8169"/>
                      <a:pt x="4491" y="8480"/>
                      <a:pt x="4269" y="8794"/>
                    </a:cubicBezTo>
                    <a:cubicBezTo>
                      <a:pt x="3623" y="9706"/>
                      <a:pt x="3010" y="10651"/>
                      <a:pt x="2454" y="11622"/>
                    </a:cubicBezTo>
                    <a:cubicBezTo>
                      <a:pt x="2054" y="12318"/>
                      <a:pt x="1689" y="13034"/>
                      <a:pt x="1363" y="13769"/>
                    </a:cubicBezTo>
                    <a:cubicBezTo>
                      <a:pt x="1193" y="14152"/>
                      <a:pt x="1033" y="14540"/>
                      <a:pt x="891" y="14927"/>
                    </a:cubicBezTo>
                    <a:cubicBezTo>
                      <a:pt x="667" y="15531"/>
                      <a:pt x="482" y="16150"/>
                      <a:pt x="335" y="16776"/>
                    </a:cubicBezTo>
                    <a:cubicBezTo>
                      <a:pt x="200" y="17379"/>
                      <a:pt x="103" y="17991"/>
                      <a:pt x="48" y="18605"/>
                    </a:cubicBezTo>
                    <a:cubicBezTo>
                      <a:pt x="13" y="19006"/>
                      <a:pt x="0" y="19408"/>
                      <a:pt x="7" y="19811"/>
                    </a:cubicBezTo>
                    <a:lnTo>
                      <a:pt x="7" y="19821"/>
                    </a:lnTo>
                    <a:cubicBezTo>
                      <a:pt x="7" y="19840"/>
                      <a:pt x="12" y="19892"/>
                      <a:pt x="43" y="19979"/>
                    </a:cubicBezTo>
                    <a:cubicBezTo>
                      <a:pt x="58" y="20023"/>
                      <a:pt x="77" y="20064"/>
                      <a:pt x="100" y="20105"/>
                    </a:cubicBezTo>
                    <a:cubicBezTo>
                      <a:pt x="171" y="20235"/>
                      <a:pt x="258" y="20355"/>
                      <a:pt x="358" y="20463"/>
                    </a:cubicBezTo>
                    <a:cubicBezTo>
                      <a:pt x="668" y="20816"/>
                      <a:pt x="1261" y="21302"/>
                      <a:pt x="2390" y="21895"/>
                    </a:cubicBezTo>
                    <a:cubicBezTo>
                      <a:pt x="2550" y="21978"/>
                      <a:pt x="2718" y="22061"/>
                      <a:pt x="2899" y="22149"/>
                    </a:cubicBezTo>
                    <a:cubicBezTo>
                      <a:pt x="3000" y="22198"/>
                      <a:pt x="3106" y="22247"/>
                      <a:pt x="3212" y="22297"/>
                    </a:cubicBezTo>
                    <a:cubicBezTo>
                      <a:pt x="3414" y="22389"/>
                      <a:pt x="3626" y="22482"/>
                      <a:pt x="3849" y="22581"/>
                    </a:cubicBezTo>
                    <a:cubicBezTo>
                      <a:pt x="3987" y="22640"/>
                      <a:pt x="4136" y="22698"/>
                      <a:pt x="4290" y="22763"/>
                    </a:cubicBezTo>
                    <a:cubicBezTo>
                      <a:pt x="4933" y="23033"/>
                      <a:pt x="5580" y="23299"/>
                      <a:pt x="6223" y="23564"/>
                    </a:cubicBezTo>
                    <a:cubicBezTo>
                      <a:pt x="11100" y="25549"/>
                      <a:pt x="16194" y="27355"/>
                      <a:pt x="21435" y="27355"/>
                    </a:cubicBezTo>
                    <a:cubicBezTo>
                      <a:pt x="22099" y="27355"/>
                      <a:pt x="22766" y="27326"/>
                      <a:pt x="23436" y="27265"/>
                    </a:cubicBezTo>
                    <a:cubicBezTo>
                      <a:pt x="26587" y="26977"/>
                      <a:pt x="29603" y="25972"/>
                      <a:pt x="32548" y="24923"/>
                    </a:cubicBezTo>
                    <a:cubicBezTo>
                      <a:pt x="32860" y="24812"/>
                      <a:pt x="33165" y="24699"/>
                      <a:pt x="33470" y="24586"/>
                    </a:cubicBezTo>
                    <a:cubicBezTo>
                      <a:pt x="36128" y="23615"/>
                      <a:pt x="38782" y="22492"/>
                      <a:pt x="40914" y="20826"/>
                    </a:cubicBezTo>
                    <a:cubicBezTo>
                      <a:pt x="41462" y="20409"/>
                      <a:pt x="41973" y="19947"/>
                      <a:pt x="42440" y="19441"/>
                    </a:cubicBezTo>
                    <a:cubicBezTo>
                      <a:pt x="42520" y="19361"/>
                      <a:pt x="42591" y="19284"/>
                      <a:pt x="42656" y="19208"/>
                    </a:cubicBezTo>
                    <a:cubicBezTo>
                      <a:pt x="42921" y="18907"/>
                      <a:pt x="43176" y="18589"/>
                      <a:pt x="43260" y="18214"/>
                    </a:cubicBezTo>
                    <a:cubicBezTo>
                      <a:pt x="43287" y="18104"/>
                      <a:pt x="43295" y="17988"/>
                      <a:pt x="43296" y="17873"/>
                    </a:cubicBezTo>
                    <a:cubicBezTo>
                      <a:pt x="43295" y="17547"/>
                      <a:pt x="43191" y="17219"/>
                      <a:pt x="43084" y="16900"/>
                    </a:cubicBezTo>
                    <a:cubicBezTo>
                      <a:pt x="42954" y="16529"/>
                      <a:pt x="42809" y="16158"/>
                      <a:pt x="42664" y="15797"/>
                    </a:cubicBezTo>
                    <a:cubicBezTo>
                      <a:pt x="42482" y="15363"/>
                      <a:pt x="42290" y="14938"/>
                      <a:pt x="42082" y="14518"/>
                    </a:cubicBezTo>
                    <a:cubicBezTo>
                      <a:pt x="41697" y="13730"/>
                      <a:pt x="41267" y="12965"/>
                      <a:pt x="40790" y="12229"/>
                    </a:cubicBezTo>
                    <a:cubicBezTo>
                      <a:pt x="39924" y="10865"/>
                      <a:pt x="38915" y="9574"/>
                      <a:pt x="37803" y="8357"/>
                    </a:cubicBezTo>
                    <a:cubicBezTo>
                      <a:pt x="37229" y="7722"/>
                      <a:pt x="36628" y="7116"/>
                      <a:pt x="36000" y="6528"/>
                    </a:cubicBezTo>
                    <a:cubicBezTo>
                      <a:pt x="35239" y="5810"/>
                      <a:pt x="34447" y="5126"/>
                      <a:pt x="33622" y="4475"/>
                    </a:cubicBezTo>
                    <a:cubicBezTo>
                      <a:pt x="33306" y="4217"/>
                      <a:pt x="32982" y="3973"/>
                      <a:pt x="32654" y="3726"/>
                    </a:cubicBezTo>
                    <a:cubicBezTo>
                      <a:pt x="32474" y="3589"/>
                      <a:pt x="32290" y="3453"/>
                      <a:pt x="32105" y="3321"/>
                    </a:cubicBezTo>
                    <a:cubicBezTo>
                      <a:pt x="31956" y="3214"/>
                      <a:pt x="31803" y="3107"/>
                      <a:pt x="31649" y="3005"/>
                    </a:cubicBezTo>
                    <a:cubicBezTo>
                      <a:pt x="31480" y="2888"/>
                      <a:pt x="31310" y="2771"/>
                      <a:pt x="31135" y="2659"/>
                    </a:cubicBezTo>
                    <a:cubicBezTo>
                      <a:pt x="30675" y="2362"/>
                      <a:pt x="30203" y="2083"/>
                      <a:pt x="29710" y="1829"/>
                    </a:cubicBezTo>
                    <a:cubicBezTo>
                      <a:pt x="29567" y="1755"/>
                      <a:pt x="29423" y="1686"/>
                      <a:pt x="29274" y="1618"/>
                    </a:cubicBezTo>
                    <a:cubicBezTo>
                      <a:pt x="29142" y="1554"/>
                      <a:pt x="29009" y="1491"/>
                      <a:pt x="28871" y="1436"/>
                    </a:cubicBezTo>
                    <a:cubicBezTo>
                      <a:pt x="28707" y="1363"/>
                      <a:pt x="28537" y="1294"/>
                      <a:pt x="28367" y="1230"/>
                    </a:cubicBezTo>
                    <a:cubicBezTo>
                      <a:pt x="28096" y="1126"/>
                      <a:pt x="27820" y="1033"/>
                      <a:pt x="27538" y="954"/>
                    </a:cubicBezTo>
                    <a:cubicBezTo>
                      <a:pt x="27400" y="913"/>
                      <a:pt x="27256" y="874"/>
                      <a:pt x="27117" y="838"/>
                    </a:cubicBezTo>
                    <a:cubicBezTo>
                      <a:pt x="26975" y="799"/>
                      <a:pt x="26836" y="763"/>
                      <a:pt x="26692" y="734"/>
                    </a:cubicBezTo>
                    <a:cubicBezTo>
                      <a:pt x="26549" y="699"/>
                      <a:pt x="26399" y="668"/>
                      <a:pt x="26255" y="639"/>
                    </a:cubicBezTo>
                    <a:cubicBezTo>
                      <a:pt x="25995" y="584"/>
                      <a:pt x="25734" y="537"/>
                      <a:pt x="25473" y="497"/>
                    </a:cubicBezTo>
                    <a:cubicBezTo>
                      <a:pt x="25292" y="471"/>
                      <a:pt x="25105" y="445"/>
                      <a:pt x="24925" y="420"/>
                    </a:cubicBezTo>
                    <a:cubicBezTo>
                      <a:pt x="24690" y="389"/>
                      <a:pt x="24456" y="358"/>
                      <a:pt x="24221" y="336"/>
                    </a:cubicBezTo>
                    <a:cubicBezTo>
                      <a:pt x="24008" y="310"/>
                      <a:pt x="23795" y="289"/>
                      <a:pt x="23576" y="272"/>
                    </a:cubicBezTo>
                    <a:cubicBezTo>
                      <a:pt x="23427" y="257"/>
                      <a:pt x="23278" y="246"/>
                      <a:pt x="23128" y="234"/>
                    </a:cubicBezTo>
                    <a:cubicBezTo>
                      <a:pt x="23027" y="223"/>
                      <a:pt x="22932" y="219"/>
                      <a:pt x="22829" y="213"/>
                    </a:cubicBezTo>
                    <a:cubicBezTo>
                      <a:pt x="22414" y="179"/>
                      <a:pt x="22004" y="152"/>
                      <a:pt x="21593" y="130"/>
                    </a:cubicBezTo>
                    <a:cubicBezTo>
                      <a:pt x="20611" y="63"/>
                      <a:pt x="19625" y="1"/>
                      <a:pt x="18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5525775" y="524600"/>
                <a:ext cx="574925" cy="46625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8650" extrusionOk="0">
                    <a:moveTo>
                      <a:pt x="17965" y="0"/>
                    </a:moveTo>
                    <a:cubicBezTo>
                      <a:pt x="15152" y="0"/>
                      <a:pt x="13133" y="3117"/>
                      <a:pt x="10239" y="3402"/>
                    </a:cubicBezTo>
                    <a:cubicBezTo>
                      <a:pt x="10117" y="3414"/>
                      <a:pt x="9995" y="3420"/>
                      <a:pt x="9874" y="3420"/>
                    </a:cubicBezTo>
                    <a:cubicBezTo>
                      <a:pt x="8800" y="3420"/>
                      <a:pt x="7780" y="2959"/>
                      <a:pt x="7034" y="2269"/>
                    </a:cubicBezTo>
                    <a:cubicBezTo>
                      <a:pt x="6076" y="1381"/>
                      <a:pt x="5612" y="134"/>
                      <a:pt x="4631" y="134"/>
                    </a:cubicBezTo>
                    <a:cubicBezTo>
                      <a:pt x="4344" y="134"/>
                      <a:pt x="4013" y="241"/>
                      <a:pt x="3612" y="496"/>
                    </a:cubicBezTo>
                    <a:cubicBezTo>
                      <a:pt x="1374" y="1915"/>
                      <a:pt x="0" y="5344"/>
                      <a:pt x="119" y="7917"/>
                    </a:cubicBezTo>
                    <a:cubicBezTo>
                      <a:pt x="270" y="11200"/>
                      <a:pt x="737" y="14745"/>
                      <a:pt x="3651" y="16723"/>
                    </a:cubicBezTo>
                    <a:cubicBezTo>
                      <a:pt x="5830" y="18202"/>
                      <a:pt x="8583" y="18649"/>
                      <a:pt x="11357" y="18649"/>
                    </a:cubicBezTo>
                    <a:cubicBezTo>
                      <a:pt x="12393" y="18649"/>
                      <a:pt x="13432" y="18587"/>
                      <a:pt x="14446" y="18492"/>
                    </a:cubicBezTo>
                    <a:cubicBezTo>
                      <a:pt x="16892" y="18265"/>
                      <a:pt x="19587" y="17747"/>
                      <a:pt x="20998" y="15934"/>
                    </a:cubicBezTo>
                    <a:cubicBezTo>
                      <a:pt x="21538" y="15242"/>
                      <a:pt x="21833" y="14421"/>
                      <a:pt x="22065" y="13601"/>
                    </a:cubicBezTo>
                    <a:cubicBezTo>
                      <a:pt x="22871" y="10757"/>
                      <a:pt x="22997" y="7762"/>
                      <a:pt x="22433" y="4860"/>
                    </a:cubicBezTo>
                    <a:cubicBezTo>
                      <a:pt x="22016" y="2719"/>
                      <a:pt x="20763" y="274"/>
                      <a:pt x="18365" y="21"/>
                    </a:cubicBezTo>
                    <a:cubicBezTo>
                      <a:pt x="18230" y="7"/>
                      <a:pt x="18097" y="0"/>
                      <a:pt x="17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5973975" y="6202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3" y="0"/>
                    </a:moveTo>
                    <a:cubicBezTo>
                      <a:pt x="553" y="0"/>
                      <a:pt x="16" y="480"/>
                      <a:pt x="9" y="1074"/>
                    </a:cubicBezTo>
                    <a:cubicBezTo>
                      <a:pt x="1" y="1673"/>
                      <a:pt x="536" y="2166"/>
                      <a:pt x="1202" y="2172"/>
                    </a:cubicBezTo>
                    <a:cubicBezTo>
                      <a:pt x="1206" y="2172"/>
                      <a:pt x="1210" y="2172"/>
                      <a:pt x="1214" y="2172"/>
                    </a:cubicBezTo>
                    <a:cubicBezTo>
                      <a:pt x="1874" y="2172"/>
                      <a:pt x="2414" y="1692"/>
                      <a:pt x="2421" y="1097"/>
                    </a:cubicBezTo>
                    <a:cubicBezTo>
                      <a:pt x="2428" y="497"/>
                      <a:pt x="1894" y="6"/>
                      <a:pt x="1228" y="0"/>
                    </a:cubicBezTo>
                    <a:cubicBezTo>
                      <a:pt x="1223" y="0"/>
                      <a:pt x="1218" y="0"/>
                      <a:pt x="1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5589450" y="6166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8"/>
              <p:cNvSpPr/>
              <p:nvPr/>
            </p:nvSpPr>
            <p:spPr>
              <a:xfrm>
                <a:off x="5458425" y="335850"/>
                <a:ext cx="734100" cy="489800"/>
              </a:xfrm>
              <a:custGeom>
                <a:avLst/>
                <a:gdLst/>
                <a:ahLst/>
                <a:cxnLst/>
                <a:rect l="l" t="t" r="r" b="b"/>
                <a:pathLst>
                  <a:path w="29364" h="19592" extrusionOk="0">
                    <a:moveTo>
                      <a:pt x="11976" y="1"/>
                    </a:moveTo>
                    <a:cubicBezTo>
                      <a:pt x="11894" y="1"/>
                      <a:pt x="11812" y="1"/>
                      <a:pt x="11729" y="2"/>
                    </a:cubicBezTo>
                    <a:cubicBezTo>
                      <a:pt x="10911" y="9"/>
                      <a:pt x="10093" y="62"/>
                      <a:pt x="9283" y="195"/>
                    </a:cubicBezTo>
                    <a:cubicBezTo>
                      <a:pt x="9080" y="229"/>
                      <a:pt x="8875" y="268"/>
                      <a:pt x="8672" y="312"/>
                    </a:cubicBezTo>
                    <a:cubicBezTo>
                      <a:pt x="7767" y="509"/>
                      <a:pt x="6886" y="802"/>
                      <a:pt x="6045" y="1190"/>
                    </a:cubicBezTo>
                    <a:cubicBezTo>
                      <a:pt x="4211" y="2014"/>
                      <a:pt x="2587" y="3226"/>
                      <a:pt x="1137" y="4630"/>
                    </a:cubicBezTo>
                    <a:cubicBezTo>
                      <a:pt x="747" y="5012"/>
                      <a:pt x="367" y="5406"/>
                      <a:pt x="1" y="5815"/>
                    </a:cubicBezTo>
                    <a:cubicBezTo>
                      <a:pt x="4882" y="6839"/>
                      <a:pt x="11576" y="9826"/>
                      <a:pt x="11550" y="18345"/>
                    </a:cubicBezTo>
                    <a:cubicBezTo>
                      <a:pt x="11545" y="18721"/>
                      <a:pt x="11708" y="19120"/>
                      <a:pt x="12041" y="19347"/>
                    </a:cubicBezTo>
                    <a:cubicBezTo>
                      <a:pt x="12298" y="19520"/>
                      <a:pt x="12633" y="19545"/>
                      <a:pt x="12953" y="19566"/>
                    </a:cubicBezTo>
                    <a:cubicBezTo>
                      <a:pt x="13169" y="19580"/>
                      <a:pt x="13393" y="19592"/>
                      <a:pt x="13616" y="19592"/>
                    </a:cubicBezTo>
                    <a:cubicBezTo>
                      <a:pt x="14247" y="19592"/>
                      <a:pt x="14873" y="19499"/>
                      <a:pt x="15305" y="19108"/>
                    </a:cubicBezTo>
                    <a:cubicBezTo>
                      <a:pt x="15656" y="18791"/>
                      <a:pt x="15797" y="18344"/>
                      <a:pt x="15929" y="17914"/>
                    </a:cubicBezTo>
                    <a:cubicBezTo>
                      <a:pt x="16643" y="15528"/>
                      <a:pt x="17336" y="13123"/>
                      <a:pt x="18455" y="10859"/>
                    </a:cubicBezTo>
                    <a:cubicBezTo>
                      <a:pt x="19829" y="8063"/>
                      <a:pt x="24771" y="6960"/>
                      <a:pt x="29363" y="6527"/>
                    </a:cubicBezTo>
                    <a:cubicBezTo>
                      <a:pt x="28603" y="5811"/>
                      <a:pt x="27809" y="5126"/>
                      <a:pt x="26984" y="4473"/>
                    </a:cubicBezTo>
                    <a:cubicBezTo>
                      <a:pt x="26666" y="4219"/>
                      <a:pt x="26343" y="3974"/>
                      <a:pt x="26016" y="3728"/>
                    </a:cubicBezTo>
                    <a:cubicBezTo>
                      <a:pt x="24958" y="2941"/>
                      <a:pt x="23855" y="2184"/>
                      <a:pt x="22636" y="1619"/>
                    </a:cubicBezTo>
                    <a:cubicBezTo>
                      <a:pt x="22344" y="1474"/>
                      <a:pt x="22039" y="1348"/>
                      <a:pt x="21731" y="1231"/>
                    </a:cubicBezTo>
                    <a:cubicBezTo>
                      <a:pt x="21184" y="1025"/>
                      <a:pt x="20623" y="863"/>
                      <a:pt x="20054" y="735"/>
                    </a:cubicBezTo>
                    <a:cubicBezTo>
                      <a:pt x="18894" y="467"/>
                      <a:pt x="17693" y="328"/>
                      <a:pt x="16488" y="235"/>
                    </a:cubicBezTo>
                    <a:cubicBezTo>
                      <a:pt x="15976" y="194"/>
                      <a:pt x="15463" y="161"/>
                      <a:pt x="14955" y="129"/>
                    </a:cubicBezTo>
                    <a:cubicBezTo>
                      <a:pt x="13965" y="65"/>
                      <a:pt x="12971" y="1"/>
                      <a:pt x="11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5703175" y="738275"/>
                <a:ext cx="1967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5176" extrusionOk="0">
                    <a:moveTo>
                      <a:pt x="3843" y="0"/>
                    </a:moveTo>
                    <a:cubicBezTo>
                      <a:pt x="3696" y="0"/>
                      <a:pt x="3550" y="2"/>
                      <a:pt x="3403" y="7"/>
                    </a:cubicBezTo>
                    <a:cubicBezTo>
                      <a:pt x="2592" y="35"/>
                      <a:pt x="1750" y="154"/>
                      <a:pt x="1089" y="575"/>
                    </a:cubicBezTo>
                    <a:cubicBezTo>
                      <a:pt x="427" y="996"/>
                      <a:pt x="1" y="1790"/>
                      <a:pt x="274" y="2477"/>
                    </a:cubicBezTo>
                    <a:cubicBezTo>
                      <a:pt x="383" y="2750"/>
                      <a:pt x="586" y="2981"/>
                      <a:pt x="799" y="3198"/>
                    </a:cubicBezTo>
                    <a:cubicBezTo>
                      <a:pt x="1511" y="3922"/>
                      <a:pt x="3157" y="4713"/>
                      <a:pt x="4100" y="5175"/>
                    </a:cubicBezTo>
                    <a:cubicBezTo>
                      <a:pt x="4100" y="5175"/>
                      <a:pt x="5227" y="4687"/>
                      <a:pt x="5967" y="4076"/>
                    </a:cubicBezTo>
                    <a:cubicBezTo>
                      <a:pt x="6707" y="3463"/>
                      <a:pt x="7232" y="2666"/>
                      <a:pt x="7630" y="1836"/>
                    </a:cubicBezTo>
                    <a:cubicBezTo>
                      <a:pt x="7754" y="1578"/>
                      <a:pt x="7868" y="1296"/>
                      <a:pt x="7805" y="1021"/>
                    </a:cubicBezTo>
                    <a:cubicBezTo>
                      <a:pt x="7670" y="440"/>
                      <a:pt x="6880" y="236"/>
                      <a:pt x="6227" y="161"/>
                    </a:cubicBezTo>
                    <a:cubicBezTo>
                      <a:pt x="5436" y="69"/>
                      <a:pt x="4639" y="0"/>
                      <a:pt x="3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5751675" y="335850"/>
                <a:ext cx="1189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9166" extrusionOk="0">
                    <a:moveTo>
                      <a:pt x="265" y="1"/>
                    </a:moveTo>
                    <a:cubicBezTo>
                      <a:pt x="177" y="1"/>
                      <a:pt x="89" y="1"/>
                      <a:pt x="0" y="2"/>
                    </a:cubicBezTo>
                    <a:cubicBezTo>
                      <a:pt x="312" y="950"/>
                      <a:pt x="541" y="1923"/>
                      <a:pt x="688" y="2910"/>
                    </a:cubicBezTo>
                    <a:cubicBezTo>
                      <a:pt x="801" y="3688"/>
                      <a:pt x="864" y="4472"/>
                      <a:pt x="961" y="5251"/>
                    </a:cubicBezTo>
                    <a:cubicBezTo>
                      <a:pt x="1119" y="6572"/>
                      <a:pt x="1373" y="7880"/>
                      <a:pt x="1719" y="9166"/>
                    </a:cubicBezTo>
                    <a:cubicBezTo>
                      <a:pt x="2731" y="6190"/>
                      <a:pt x="3744" y="3213"/>
                      <a:pt x="4758" y="234"/>
                    </a:cubicBezTo>
                    <a:cubicBezTo>
                      <a:pt x="4246" y="194"/>
                      <a:pt x="3733" y="160"/>
                      <a:pt x="3225" y="128"/>
                    </a:cubicBezTo>
                    <a:cubicBezTo>
                      <a:pt x="2242" y="65"/>
                      <a:pt x="1254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5898325" y="354200"/>
                <a:ext cx="126050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6123" extrusionOk="0">
                    <a:moveTo>
                      <a:pt x="2460" y="1"/>
                    </a:moveTo>
                    <a:cubicBezTo>
                      <a:pt x="1596" y="2026"/>
                      <a:pt x="777" y="4066"/>
                      <a:pt x="0" y="6122"/>
                    </a:cubicBezTo>
                    <a:cubicBezTo>
                      <a:pt x="1925" y="4585"/>
                      <a:pt x="3819" y="2887"/>
                      <a:pt x="5041" y="885"/>
                    </a:cubicBezTo>
                    <a:cubicBezTo>
                      <a:pt x="4748" y="740"/>
                      <a:pt x="4444" y="614"/>
                      <a:pt x="4135" y="497"/>
                    </a:cubicBezTo>
                    <a:cubicBezTo>
                      <a:pt x="3589" y="290"/>
                      <a:pt x="3027" y="129"/>
                      <a:pt x="24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5609575" y="343650"/>
                <a:ext cx="126700" cy="16212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485" extrusionOk="0">
                    <a:moveTo>
                      <a:pt x="2627" y="0"/>
                    </a:moveTo>
                    <a:cubicBezTo>
                      <a:pt x="1722" y="197"/>
                      <a:pt x="841" y="490"/>
                      <a:pt x="0" y="878"/>
                    </a:cubicBezTo>
                    <a:cubicBezTo>
                      <a:pt x="1160" y="3026"/>
                      <a:pt x="3094" y="4842"/>
                      <a:pt x="5067" y="6485"/>
                    </a:cubicBezTo>
                    <a:cubicBezTo>
                      <a:pt x="4305" y="4306"/>
                      <a:pt x="3492" y="2146"/>
                      <a:pt x="2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6125425" y="641525"/>
                <a:ext cx="21915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4036" extrusionOk="0">
                    <a:moveTo>
                      <a:pt x="7471" y="1"/>
                    </a:moveTo>
                    <a:cubicBezTo>
                      <a:pt x="6938" y="28"/>
                      <a:pt x="6406" y="83"/>
                      <a:pt x="5878" y="165"/>
                    </a:cubicBezTo>
                    <a:cubicBezTo>
                      <a:pt x="5374" y="242"/>
                      <a:pt x="4875" y="347"/>
                      <a:pt x="4386" y="471"/>
                    </a:cubicBezTo>
                    <a:cubicBezTo>
                      <a:pt x="3382" y="726"/>
                      <a:pt x="2398" y="1092"/>
                      <a:pt x="1582" y="1685"/>
                    </a:cubicBezTo>
                    <a:cubicBezTo>
                      <a:pt x="773" y="2272"/>
                      <a:pt x="143" y="3103"/>
                      <a:pt x="0" y="4036"/>
                    </a:cubicBezTo>
                    <a:cubicBezTo>
                      <a:pt x="1242" y="3022"/>
                      <a:pt x="2984" y="2695"/>
                      <a:pt x="4643" y="2473"/>
                    </a:cubicBezTo>
                    <a:cubicBezTo>
                      <a:pt x="5237" y="2391"/>
                      <a:pt x="5844" y="2324"/>
                      <a:pt x="6448" y="2284"/>
                    </a:cubicBezTo>
                    <a:cubicBezTo>
                      <a:pt x="6837" y="2258"/>
                      <a:pt x="7227" y="2243"/>
                      <a:pt x="7613" y="2243"/>
                    </a:cubicBezTo>
                    <a:cubicBezTo>
                      <a:pt x="8000" y="2243"/>
                      <a:pt x="8385" y="2258"/>
                      <a:pt x="8766" y="2291"/>
                    </a:cubicBezTo>
                    <a:cubicBezTo>
                      <a:pt x="8380" y="1503"/>
                      <a:pt x="7949" y="737"/>
                      <a:pt x="7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6189975" y="725725"/>
                <a:ext cx="1850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2281" extrusionOk="0">
                    <a:moveTo>
                      <a:pt x="4525" y="1"/>
                    </a:moveTo>
                    <a:cubicBezTo>
                      <a:pt x="4430" y="1"/>
                      <a:pt x="4335" y="2"/>
                      <a:pt x="4239" y="4"/>
                    </a:cubicBezTo>
                    <a:cubicBezTo>
                      <a:pt x="4230" y="4"/>
                      <a:pt x="4221" y="4"/>
                      <a:pt x="4212" y="4"/>
                    </a:cubicBezTo>
                    <a:cubicBezTo>
                      <a:pt x="4152" y="4"/>
                      <a:pt x="4093" y="7"/>
                      <a:pt x="4031" y="11"/>
                    </a:cubicBezTo>
                    <a:cubicBezTo>
                      <a:pt x="3254" y="36"/>
                      <a:pt x="2481" y="151"/>
                      <a:pt x="1771" y="438"/>
                    </a:cubicBezTo>
                    <a:cubicBezTo>
                      <a:pt x="1000" y="747"/>
                      <a:pt x="318" y="1285"/>
                      <a:pt x="0" y="1986"/>
                    </a:cubicBezTo>
                    <a:cubicBezTo>
                      <a:pt x="747" y="1635"/>
                      <a:pt x="1585" y="1527"/>
                      <a:pt x="2436" y="1527"/>
                    </a:cubicBezTo>
                    <a:cubicBezTo>
                      <a:pt x="2953" y="1527"/>
                      <a:pt x="3474" y="1567"/>
                      <a:pt x="3982" y="1617"/>
                    </a:cubicBezTo>
                    <a:cubicBezTo>
                      <a:pt x="4003" y="1617"/>
                      <a:pt x="4018" y="1621"/>
                      <a:pt x="4038" y="1621"/>
                    </a:cubicBezTo>
                    <a:cubicBezTo>
                      <a:pt x="5175" y="1738"/>
                      <a:pt x="6337" y="1904"/>
                      <a:pt x="7400" y="2280"/>
                    </a:cubicBezTo>
                    <a:cubicBezTo>
                      <a:pt x="7399" y="1951"/>
                      <a:pt x="7291" y="1625"/>
                      <a:pt x="7182" y="1307"/>
                    </a:cubicBezTo>
                    <a:cubicBezTo>
                      <a:pt x="7054" y="936"/>
                      <a:pt x="6911" y="564"/>
                      <a:pt x="6763" y="201"/>
                    </a:cubicBezTo>
                    <a:cubicBezTo>
                      <a:pt x="6024" y="67"/>
                      <a:pt x="5275" y="1"/>
                      <a:pt x="4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6173875" y="802275"/>
                <a:ext cx="1797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2170" extrusionOk="0">
                    <a:moveTo>
                      <a:pt x="3263" y="0"/>
                    </a:moveTo>
                    <a:cubicBezTo>
                      <a:pt x="2858" y="0"/>
                      <a:pt x="2455" y="36"/>
                      <a:pt x="2063" y="123"/>
                    </a:cubicBezTo>
                    <a:cubicBezTo>
                      <a:pt x="1243" y="303"/>
                      <a:pt x="461" y="716"/>
                      <a:pt x="1" y="1353"/>
                    </a:cubicBezTo>
                    <a:cubicBezTo>
                      <a:pt x="415" y="1239"/>
                      <a:pt x="838" y="1192"/>
                      <a:pt x="1264" y="1192"/>
                    </a:cubicBezTo>
                    <a:cubicBezTo>
                      <a:pt x="2014" y="1192"/>
                      <a:pt x="2774" y="1338"/>
                      <a:pt x="3510" y="1523"/>
                    </a:cubicBezTo>
                    <a:cubicBezTo>
                      <a:pt x="3678" y="1565"/>
                      <a:pt x="3835" y="1608"/>
                      <a:pt x="3996" y="1651"/>
                    </a:cubicBezTo>
                    <a:cubicBezTo>
                      <a:pt x="4554" y="1802"/>
                      <a:pt x="5116" y="1972"/>
                      <a:pt x="5662" y="2170"/>
                    </a:cubicBezTo>
                    <a:cubicBezTo>
                      <a:pt x="6209" y="1753"/>
                      <a:pt x="6721" y="1290"/>
                      <a:pt x="7188" y="784"/>
                    </a:cubicBezTo>
                    <a:cubicBezTo>
                      <a:pt x="6345" y="463"/>
                      <a:pt x="5471" y="236"/>
                      <a:pt x="4579" y="105"/>
                    </a:cubicBezTo>
                    <a:cubicBezTo>
                      <a:pt x="4492" y="91"/>
                      <a:pt x="4406" y="80"/>
                      <a:pt x="4320" y="71"/>
                    </a:cubicBezTo>
                    <a:cubicBezTo>
                      <a:pt x="3968" y="27"/>
                      <a:pt x="3614" y="0"/>
                      <a:pt x="3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5326600" y="626400"/>
                <a:ext cx="18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566" h="4085" extrusionOk="0">
                    <a:moveTo>
                      <a:pt x="1093" y="1"/>
                    </a:moveTo>
                    <a:cubicBezTo>
                      <a:pt x="691" y="696"/>
                      <a:pt x="327" y="1412"/>
                      <a:pt x="1" y="2146"/>
                    </a:cubicBezTo>
                    <a:cubicBezTo>
                      <a:pt x="565" y="2160"/>
                      <a:pt x="1122" y="2203"/>
                      <a:pt x="1686" y="2267"/>
                    </a:cubicBezTo>
                    <a:cubicBezTo>
                      <a:pt x="2112" y="2317"/>
                      <a:pt x="2539" y="2375"/>
                      <a:pt x="2960" y="2439"/>
                    </a:cubicBezTo>
                    <a:cubicBezTo>
                      <a:pt x="4614" y="2688"/>
                      <a:pt x="6347" y="3047"/>
                      <a:pt x="7565" y="4084"/>
                    </a:cubicBezTo>
                    <a:cubicBezTo>
                      <a:pt x="7443" y="3154"/>
                      <a:pt x="6833" y="2306"/>
                      <a:pt x="6032" y="1705"/>
                    </a:cubicBezTo>
                    <a:cubicBezTo>
                      <a:pt x="5231" y="1102"/>
                      <a:pt x="4255" y="718"/>
                      <a:pt x="3257" y="438"/>
                    </a:cubicBezTo>
                    <a:cubicBezTo>
                      <a:pt x="2968" y="357"/>
                      <a:pt x="2674" y="286"/>
                      <a:pt x="2376" y="224"/>
                    </a:cubicBezTo>
                    <a:cubicBezTo>
                      <a:pt x="1950" y="133"/>
                      <a:pt x="1523" y="55"/>
                      <a:pt x="1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5300950" y="708450"/>
                <a:ext cx="14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2077" extrusionOk="0">
                    <a:moveTo>
                      <a:pt x="1296" y="0"/>
                    </a:moveTo>
                    <a:cubicBezTo>
                      <a:pt x="1049" y="0"/>
                      <a:pt x="802" y="8"/>
                      <a:pt x="556" y="22"/>
                    </a:cubicBezTo>
                    <a:cubicBezTo>
                      <a:pt x="331" y="627"/>
                      <a:pt x="147" y="1246"/>
                      <a:pt x="1" y="1875"/>
                    </a:cubicBezTo>
                    <a:cubicBezTo>
                      <a:pt x="663" y="1761"/>
                      <a:pt x="1330" y="1680"/>
                      <a:pt x="2001" y="1632"/>
                    </a:cubicBezTo>
                    <a:cubicBezTo>
                      <a:pt x="2038" y="1627"/>
                      <a:pt x="2076" y="1625"/>
                      <a:pt x="2113" y="1624"/>
                    </a:cubicBezTo>
                    <a:cubicBezTo>
                      <a:pt x="2529" y="1592"/>
                      <a:pt x="2952" y="1568"/>
                      <a:pt x="3373" y="1568"/>
                    </a:cubicBezTo>
                    <a:cubicBezTo>
                      <a:pt x="4286" y="1568"/>
                      <a:pt x="5188" y="1681"/>
                      <a:pt x="5980" y="2077"/>
                    </a:cubicBezTo>
                    <a:cubicBezTo>
                      <a:pt x="5673" y="1365"/>
                      <a:pt x="5003" y="819"/>
                      <a:pt x="4240" y="491"/>
                    </a:cubicBezTo>
                    <a:cubicBezTo>
                      <a:pt x="3668" y="243"/>
                      <a:pt x="3045" y="118"/>
                      <a:pt x="2415" y="53"/>
                    </a:cubicBezTo>
                    <a:cubicBezTo>
                      <a:pt x="2202" y="33"/>
                      <a:pt x="1994" y="17"/>
                      <a:pt x="1786" y="10"/>
                    </a:cubicBezTo>
                    <a:cubicBezTo>
                      <a:pt x="1623" y="3"/>
                      <a:pt x="1459" y="0"/>
                      <a:pt x="1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5292525" y="785950"/>
                <a:ext cx="17252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2459" extrusionOk="0">
                    <a:moveTo>
                      <a:pt x="3559" y="1"/>
                    </a:moveTo>
                    <a:cubicBezTo>
                      <a:pt x="3160" y="1"/>
                      <a:pt x="2759" y="33"/>
                      <a:pt x="2364" y="84"/>
                    </a:cubicBezTo>
                    <a:lnTo>
                      <a:pt x="2353" y="84"/>
                    </a:lnTo>
                    <a:cubicBezTo>
                      <a:pt x="1571" y="183"/>
                      <a:pt x="799" y="356"/>
                      <a:pt x="49" y="600"/>
                    </a:cubicBezTo>
                    <a:cubicBezTo>
                      <a:pt x="13" y="1001"/>
                      <a:pt x="0" y="1404"/>
                      <a:pt x="7" y="1806"/>
                    </a:cubicBezTo>
                    <a:lnTo>
                      <a:pt x="7" y="1815"/>
                    </a:lnTo>
                    <a:cubicBezTo>
                      <a:pt x="7" y="1836"/>
                      <a:pt x="12" y="1888"/>
                      <a:pt x="43" y="1975"/>
                    </a:cubicBezTo>
                    <a:cubicBezTo>
                      <a:pt x="58" y="2019"/>
                      <a:pt x="77" y="2060"/>
                      <a:pt x="100" y="2101"/>
                    </a:cubicBezTo>
                    <a:cubicBezTo>
                      <a:pt x="171" y="2229"/>
                      <a:pt x="258" y="2349"/>
                      <a:pt x="358" y="2459"/>
                    </a:cubicBezTo>
                    <a:cubicBezTo>
                      <a:pt x="1108" y="2134"/>
                      <a:pt x="1912" y="1891"/>
                      <a:pt x="2720" y="1677"/>
                    </a:cubicBezTo>
                    <a:cubicBezTo>
                      <a:pt x="2778" y="1664"/>
                      <a:pt x="2842" y="1655"/>
                      <a:pt x="2902" y="1636"/>
                    </a:cubicBezTo>
                    <a:cubicBezTo>
                      <a:pt x="3759" y="1420"/>
                      <a:pt x="4659" y="1227"/>
                      <a:pt x="5541" y="1227"/>
                    </a:cubicBezTo>
                    <a:cubicBezTo>
                      <a:pt x="6003" y="1227"/>
                      <a:pt x="6459" y="1280"/>
                      <a:pt x="6901" y="1410"/>
                    </a:cubicBezTo>
                    <a:cubicBezTo>
                      <a:pt x="6454" y="767"/>
                      <a:pt x="5685" y="342"/>
                      <a:pt x="4872" y="141"/>
                    </a:cubicBezTo>
                    <a:cubicBezTo>
                      <a:pt x="4443" y="41"/>
                      <a:pt x="4002" y="1"/>
                      <a:pt x="35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5766200" y="888375"/>
                <a:ext cx="849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2954" extrusionOk="0">
                    <a:moveTo>
                      <a:pt x="1982" y="1"/>
                    </a:moveTo>
                    <a:cubicBezTo>
                      <a:pt x="1444" y="1"/>
                      <a:pt x="884" y="222"/>
                      <a:pt x="525" y="594"/>
                    </a:cubicBezTo>
                    <a:cubicBezTo>
                      <a:pt x="150" y="989"/>
                      <a:pt x="1" y="1546"/>
                      <a:pt x="142" y="2046"/>
                    </a:cubicBezTo>
                    <a:cubicBezTo>
                      <a:pt x="153" y="2087"/>
                      <a:pt x="166" y="2129"/>
                      <a:pt x="182" y="2169"/>
                    </a:cubicBezTo>
                    <a:cubicBezTo>
                      <a:pt x="255" y="2363"/>
                      <a:pt x="371" y="2546"/>
                      <a:pt x="547" y="2676"/>
                    </a:cubicBezTo>
                    <a:cubicBezTo>
                      <a:pt x="723" y="2810"/>
                      <a:pt x="956" y="2882"/>
                      <a:pt x="1189" y="2921"/>
                    </a:cubicBezTo>
                    <a:cubicBezTo>
                      <a:pt x="1329" y="2943"/>
                      <a:pt x="1471" y="2953"/>
                      <a:pt x="1612" y="2953"/>
                    </a:cubicBezTo>
                    <a:cubicBezTo>
                      <a:pt x="1882" y="2953"/>
                      <a:pt x="2150" y="2914"/>
                      <a:pt x="2410" y="2835"/>
                    </a:cubicBezTo>
                    <a:cubicBezTo>
                      <a:pt x="2634" y="2769"/>
                      <a:pt x="2854" y="2666"/>
                      <a:pt x="3013" y="2507"/>
                    </a:cubicBezTo>
                    <a:cubicBezTo>
                      <a:pt x="3265" y="2262"/>
                      <a:pt x="3335" y="1920"/>
                      <a:pt x="3370" y="1577"/>
                    </a:cubicBezTo>
                    <a:cubicBezTo>
                      <a:pt x="3370" y="1522"/>
                      <a:pt x="3377" y="1463"/>
                      <a:pt x="3377" y="1408"/>
                    </a:cubicBezTo>
                    <a:cubicBezTo>
                      <a:pt x="3390" y="1161"/>
                      <a:pt x="3397" y="905"/>
                      <a:pt x="3272" y="683"/>
                    </a:cubicBezTo>
                    <a:cubicBezTo>
                      <a:pt x="2998" y="207"/>
                      <a:pt x="2501" y="1"/>
                      <a:pt x="1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5769725" y="926375"/>
                <a:ext cx="8072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1434" extrusionOk="0">
                    <a:moveTo>
                      <a:pt x="2202" y="0"/>
                    </a:moveTo>
                    <a:cubicBezTo>
                      <a:pt x="2004" y="0"/>
                      <a:pt x="1806" y="3"/>
                      <a:pt x="1608" y="6"/>
                    </a:cubicBezTo>
                    <a:cubicBezTo>
                      <a:pt x="1369" y="8"/>
                      <a:pt x="1130" y="10"/>
                      <a:pt x="905" y="68"/>
                    </a:cubicBezTo>
                    <a:cubicBezTo>
                      <a:pt x="666" y="125"/>
                      <a:pt x="451" y="241"/>
                      <a:pt x="246" y="372"/>
                    </a:cubicBezTo>
                    <a:cubicBezTo>
                      <a:pt x="164" y="422"/>
                      <a:pt x="82" y="476"/>
                      <a:pt x="0" y="526"/>
                    </a:cubicBezTo>
                    <a:cubicBezTo>
                      <a:pt x="12" y="567"/>
                      <a:pt x="25" y="609"/>
                      <a:pt x="39" y="649"/>
                    </a:cubicBezTo>
                    <a:cubicBezTo>
                      <a:pt x="114" y="843"/>
                      <a:pt x="229" y="1026"/>
                      <a:pt x="406" y="1156"/>
                    </a:cubicBezTo>
                    <a:cubicBezTo>
                      <a:pt x="582" y="1290"/>
                      <a:pt x="815" y="1362"/>
                      <a:pt x="1048" y="1401"/>
                    </a:cubicBezTo>
                    <a:cubicBezTo>
                      <a:pt x="1188" y="1423"/>
                      <a:pt x="1330" y="1433"/>
                      <a:pt x="1471" y="1433"/>
                    </a:cubicBezTo>
                    <a:cubicBezTo>
                      <a:pt x="1740" y="1433"/>
                      <a:pt x="2009" y="1394"/>
                      <a:pt x="2268" y="1315"/>
                    </a:cubicBezTo>
                    <a:cubicBezTo>
                      <a:pt x="2493" y="1249"/>
                      <a:pt x="2713" y="1146"/>
                      <a:pt x="2872" y="987"/>
                    </a:cubicBezTo>
                    <a:cubicBezTo>
                      <a:pt x="3124" y="742"/>
                      <a:pt x="3194" y="400"/>
                      <a:pt x="3229" y="57"/>
                    </a:cubicBezTo>
                    <a:cubicBezTo>
                      <a:pt x="3085" y="33"/>
                      <a:pt x="2941" y="18"/>
                      <a:pt x="2797" y="12"/>
                    </a:cubicBezTo>
                    <a:cubicBezTo>
                      <a:pt x="2599" y="3"/>
                      <a:pt x="2400" y="0"/>
                      <a:pt x="2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5793700" y="848250"/>
                <a:ext cx="269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070" extrusionOk="0">
                    <a:moveTo>
                      <a:pt x="228" y="0"/>
                    </a:moveTo>
                    <a:cubicBezTo>
                      <a:pt x="184" y="0"/>
                      <a:pt x="148" y="5"/>
                      <a:pt x="125" y="17"/>
                    </a:cubicBezTo>
                    <a:cubicBezTo>
                      <a:pt x="1" y="80"/>
                      <a:pt x="135" y="413"/>
                      <a:pt x="154" y="524"/>
                    </a:cubicBezTo>
                    <a:cubicBezTo>
                      <a:pt x="222" y="925"/>
                      <a:pt x="274" y="1338"/>
                      <a:pt x="270" y="1743"/>
                    </a:cubicBezTo>
                    <a:cubicBezTo>
                      <a:pt x="271" y="1815"/>
                      <a:pt x="272" y="1888"/>
                      <a:pt x="314" y="1948"/>
                    </a:cubicBezTo>
                    <a:cubicBezTo>
                      <a:pt x="385" y="2053"/>
                      <a:pt x="542" y="2069"/>
                      <a:pt x="682" y="2069"/>
                    </a:cubicBezTo>
                    <a:cubicBezTo>
                      <a:pt x="693" y="2069"/>
                      <a:pt x="704" y="2069"/>
                      <a:pt x="714" y="2069"/>
                    </a:cubicBezTo>
                    <a:cubicBezTo>
                      <a:pt x="765" y="2069"/>
                      <a:pt x="823" y="2067"/>
                      <a:pt x="861" y="2036"/>
                    </a:cubicBezTo>
                    <a:cubicBezTo>
                      <a:pt x="899" y="2005"/>
                      <a:pt x="907" y="1955"/>
                      <a:pt x="914" y="1910"/>
                    </a:cubicBezTo>
                    <a:lnTo>
                      <a:pt x="1015" y="1199"/>
                    </a:lnTo>
                    <a:cubicBezTo>
                      <a:pt x="1043" y="1010"/>
                      <a:pt x="1070" y="820"/>
                      <a:pt x="1075" y="631"/>
                    </a:cubicBezTo>
                    <a:cubicBezTo>
                      <a:pt x="1078" y="486"/>
                      <a:pt x="1068" y="339"/>
                      <a:pt x="1003" y="206"/>
                    </a:cubicBezTo>
                    <a:cubicBezTo>
                      <a:pt x="991" y="176"/>
                      <a:pt x="971" y="149"/>
                      <a:pt x="946" y="127"/>
                    </a:cubicBezTo>
                    <a:cubicBezTo>
                      <a:pt x="905" y="96"/>
                      <a:pt x="848" y="89"/>
                      <a:pt x="793" y="83"/>
                    </a:cubicBezTo>
                    <a:cubicBezTo>
                      <a:pt x="685" y="72"/>
                      <a:pt x="398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5817850" y="1013400"/>
                <a:ext cx="3535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6267" extrusionOk="0">
                    <a:moveTo>
                      <a:pt x="11991" y="1"/>
                    </a:moveTo>
                    <a:cubicBezTo>
                      <a:pt x="11991" y="1"/>
                      <a:pt x="8872" y="658"/>
                      <a:pt x="6883" y="2241"/>
                    </a:cubicBezTo>
                    <a:cubicBezTo>
                      <a:pt x="4896" y="3824"/>
                      <a:pt x="627" y="4985"/>
                      <a:pt x="0" y="5639"/>
                    </a:cubicBezTo>
                    <a:lnTo>
                      <a:pt x="10585" y="6267"/>
                    </a:lnTo>
                    <a:lnTo>
                      <a:pt x="14141" y="1767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5446325" y="1046250"/>
                <a:ext cx="741225" cy="476925"/>
              </a:xfrm>
              <a:custGeom>
                <a:avLst/>
                <a:gdLst/>
                <a:ahLst/>
                <a:cxnLst/>
                <a:rect l="l" t="t" r="r" b="b"/>
                <a:pathLst>
                  <a:path w="29649" h="19077" extrusionOk="0">
                    <a:moveTo>
                      <a:pt x="171" y="1"/>
                    </a:moveTo>
                    <a:lnTo>
                      <a:pt x="1" y="14752"/>
                    </a:lnTo>
                    <a:lnTo>
                      <a:pt x="14691" y="19076"/>
                    </a:lnTo>
                    <a:lnTo>
                      <a:pt x="29480" y="15027"/>
                    </a:lnTo>
                    <a:lnTo>
                      <a:pt x="29649" y="276"/>
                    </a:lnTo>
                    <a:lnTo>
                      <a:pt x="14861" y="432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5813600" y="1053125"/>
                <a:ext cx="373950" cy="470050"/>
              </a:xfrm>
              <a:custGeom>
                <a:avLst/>
                <a:gdLst/>
                <a:ahLst/>
                <a:cxnLst/>
                <a:rect l="l" t="t" r="r" b="b"/>
                <a:pathLst>
                  <a:path w="14958" h="18802" extrusionOk="0">
                    <a:moveTo>
                      <a:pt x="14958" y="1"/>
                    </a:moveTo>
                    <a:lnTo>
                      <a:pt x="170" y="4050"/>
                    </a:lnTo>
                    <a:lnTo>
                      <a:pt x="0" y="18801"/>
                    </a:lnTo>
                    <a:lnTo>
                      <a:pt x="14789" y="14752"/>
                    </a:lnTo>
                    <a:lnTo>
                      <a:pt x="149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5479675" y="1022200"/>
                <a:ext cx="33820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5287" extrusionOk="0">
                    <a:moveTo>
                      <a:pt x="1918" y="1"/>
                    </a:moveTo>
                    <a:lnTo>
                      <a:pt x="1" y="1307"/>
                    </a:lnTo>
                    <a:lnTo>
                      <a:pt x="13527" y="5287"/>
                    </a:lnTo>
                    <a:cubicBezTo>
                      <a:pt x="13021" y="5138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6128700" y="1154300"/>
                <a:ext cx="11222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5834" extrusionOk="0">
                    <a:moveTo>
                      <a:pt x="2190" y="1"/>
                    </a:moveTo>
                    <a:cubicBezTo>
                      <a:pt x="576" y="1"/>
                      <a:pt x="1" y="3272"/>
                      <a:pt x="171" y="4282"/>
                    </a:cubicBezTo>
                    <a:cubicBezTo>
                      <a:pt x="223" y="4583"/>
                      <a:pt x="308" y="4887"/>
                      <a:pt x="494" y="5143"/>
                    </a:cubicBezTo>
                    <a:cubicBezTo>
                      <a:pt x="818" y="5597"/>
                      <a:pt x="1427" y="5834"/>
                      <a:pt x="2037" y="5834"/>
                    </a:cubicBezTo>
                    <a:cubicBezTo>
                      <a:pt x="2306" y="5834"/>
                      <a:pt x="2575" y="5788"/>
                      <a:pt x="2821" y="5694"/>
                    </a:cubicBezTo>
                    <a:cubicBezTo>
                      <a:pt x="3624" y="5387"/>
                      <a:pt x="4159" y="4664"/>
                      <a:pt x="4324" y="3905"/>
                    </a:cubicBezTo>
                    <a:cubicBezTo>
                      <a:pt x="4488" y="3147"/>
                      <a:pt x="4325" y="2358"/>
                      <a:pt x="4034" y="1629"/>
                    </a:cubicBezTo>
                    <a:cubicBezTo>
                      <a:pt x="3794" y="1029"/>
                      <a:pt x="3424" y="418"/>
                      <a:pt x="2778" y="135"/>
                    </a:cubicBezTo>
                    <a:cubicBezTo>
                      <a:pt x="2568" y="43"/>
                      <a:pt x="2372" y="1"/>
                      <a:pt x="2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5407425" y="1147600"/>
                <a:ext cx="112250" cy="145825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833" extrusionOk="0">
                    <a:moveTo>
                      <a:pt x="2191" y="0"/>
                    </a:moveTo>
                    <a:cubicBezTo>
                      <a:pt x="577" y="0"/>
                      <a:pt x="1" y="3271"/>
                      <a:pt x="173" y="4282"/>
                    </a:cubicBezTo>
                    <a:cubicBezTo>
                      <a:pt x="224" y="4583"/>
                      <a:pt x="309" y="4886"/>
                      <a:pt x="494" y="5143"/>
                    </a:cubicBezTo>
                    <a:cubicBezTo>
                      <a:pt x="818" y="5596"/>
                      <a:pt x="1427" y="5832"/>
                      <a:pt x="2037" y="5832"/>
                    </a:cubicBezTo>
                    <a:cubicBezTo>
                      <a:pt x="2306" y="5832"/>
                      <a:pt x="2575" y="5787"/>
                      <a:pt x="2821" y="5693"/>
                    </a:cubicBezTo>
                    <a:cubicBezTo>
                      <a:pt x="3623" y="5386"/>
                      <a:pt x="4159" y="4663"/>
                      <a:pt x="4324" y="3905"/>
                    </a:cubicBezTo>
                    <a:cubicBezTo>
                      <a:pt x="4489" y="3146"/>
                      <a:pt x="4326" y="2358"/>
                      <a:pt x="4034" y="1629"/>
                    </a:cubicBezTo>
                    <a:cubicBezTo>
                      <a:pt x="3793" y="1028"/>
                      <a:pt x="3425" y="417"/>
                      <a:pt x="2779" y="134"/>
                    </a:cubicBezTo>
                    <a:cubicBezTo>
                      <a:pt x="2569" y="42"/>
                      <a:pt x="2373" y="0"/>
                      <a:pt x="21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1562;p49">
            <a:extLst>
              <a:ext uri="{FF2B5EF4-FFF2-40B4-BE49-F238E27FC236}">
                <a16:creationId xmlns:a16="http://schemas.microsoft.com/office/drawing/2014/main" id="{F7B1DEE8-3291-CED4-AA02-B6FE5BAEEF4E}"/>
              </a:ext>
            </a:extLst>
          </p:cNvPr>
          <p:cNvGrpSpPr/>
          <p:nvPr/>
        </p:nvGrpSpPr>
        <p:grpSpPr>
          <a:xfrm>
            <a:off x="7536595" y="3533394"/>
            <a:ext cx="1600427" cy="1701113"/>
            <a:chOff x="2839479" y="401407"/>
            <a:chExt cx="3465036" cy="4340680"/>
          </a:xfrm>
        </p:grpSpPr>
        <p:sp>
          <p:nvSpPr>
            <p:cNvPr id="3" name="Google Shape;1563;p49">
              <a:extLst>
                <a:ext uri="{FF2B5EF4-FFF2-40B4-BE49-F238E27FC236}">
                  <a16:creationId xmlns:a16="http://schemas.microsoft.com/office/drawing/2014/main" id="{18C2E789-0781-01A0-8B33-4E9B52709628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64;p49">
              <a:extLst>
                <a:ext uri="{FF2B5EF4-FFF2-40B4-BE49-F238E27FC236}">
                  <a16:creationId xmlns:a16="http://schemas.microsoft.com/office/drawing/2014/main" id="{7FEF3E5A-F097-704D-C507-6E915A7ECAF3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65;p49">
              <a:extLst>
                <a:ext uri="{FF2B5EF4-FFF2-40B4-BE49-F238E27FC236}">
                  <a16:creationId xmlns:a16="http://schemas.microsoft.com/office/drawing/2014/main" id="{1DB8DE10-B4F3-BD31-EBAA-1766BD381D1B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66;p49">
              <a:extLst>
                <a:ext uri="{FF2B5EF4-FFF2-40B4-BE49-F238E27FC236}">
                  <a16:creationId xmlns:a16="http://schemas.microsoft.com/office/drawing/2014/main" id="{2DCD847D-D1C0-8D4C-DD19-788845BC0D8A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67;p49">
              <a:extLst>
                <a:ext uri="{FF2B5EF4-FFF2-40B4-BE49-F238E27FC236}">
                  <a16:creationId xmlns:a16="http://schemas.microsoft.com/office/drawing/2014/main" id="{CD091F87-258F-C69E-87D4-7C9BC35EA201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68;p49">
              <a:extLst>
                <a:ext uri="{FF2B5EF4-FFF2-40B4-BE49-F238E27FC236}">
                  <a16:creationId xmlns:a16="http://schemas.microsoft.com/office/drawing/2014/main" id="{21AFE3F2-2E4D-2652-EBB7-E04F52FDA83E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9;p49">
              <a:extLst>
                <a:ext uri="{FF2B5EF4-FFF2-40B4-BE49-F238E27FC236}">
                  <a16:creationId xmlns:a16="http://schemas.microsoft.com/office/drawing/2014/main" id="{56E9904A-45A7-98F5-5B65-D1127F83395A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0;p49">
              <a:extLst>
                <a:ext uri="{FF2B5EF4-FFF2-40B4-BE49-F238E27FC236}">
                  <a16:creationId xmlns:a16="http://schemas.microsoft.com/office/drawing/2014/main" id="{BF9122F0-E12D-3086-DF60-46BCD79B8CD4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1;p49">
              <a:extLst>
                <a:ext uri="{FF2B5EF4-FFF2-40B4-BE49-F238E27FC236}">
                  <a16:creationId xmlns:a16="http://schemas.microsoft.com/office/drawing/2014/main" id="{FA9F2587-2CAB-8164-6192-02A1D2E9D9F6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2;p49">
              <a:extLst>
                <a:ext uri="{FF2B5EF4-FFF2-40B4-BE49-F238E27FC236}">
                  <a16:creationId xmlns:a16="http://schemas.microsoft.com/office/drawing/2014/main" id="{78CAD600-AAB7-8808-6225-A72CC12902D2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3;p49">
              <a:extLst>
                <a:ext uri="{FF2B5EF4-FFF2-40B4-BE49-F238E27FC236}">
                  <a16:creationId xmlns:a16="http://schemas.microsoft.com/office/drawing/2014/main" id="{C669B982-26C0-AC09-F173-E6F4D11CA696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74;p49">
              <a:extLst>
                <a:ext uri="{FF2B5EF4-FFF2-40B4-BE49-F238E27FC236}">
                  <a16:creationId xmlns:a16="http://schemas.microsoft.com/office/drawing/2014/main" id="{171DC7B9-5FDD-E167-39DD-760536521233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75;p49">
              <a:extLst>
                <a:ext uri="{FF2B5EF4-FFF2-40B4-BE49-F238E27FC236}">
                  <a16:creationId xmlns:a16="http://schemas.microsoft.com/office/drawing/2014/main" id="{231D1335-AB88-DDE5-019E-89812635C2DA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6;p49">
              <a:extLst>
                <a:ext uri="{FF2B5EF4-FFF2-40B4-BE49-F238E27FC236}">
                  <a16:creationId xmlns:a16="http://schemas.microsoft.com/office/drawing/2014/main" id="{2FEA1543-9A35-5A8B-43A6-7C3DD88D14AA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7;p49">
              <a:extLst>
                <a:ext uri="{FF2B5EF4-FFF2-40B4-BE49-F238E27FC236}">
                  <a16:creationId xmlns:a16="http://schemas.microsoft.com/office/drawing/2014/main" id="{C13C07A8-8FC1-BB4E-7038-5B16BEC8DF59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8;p49">
              <a:extLst>
                <a:ext uri="{FF2B5EF4-FFF2-40B4-BE49-F238E27FC236}">
                  <a16:creationId xmlns:a16="http://schemas.microsoft.com/office/drawing/2014/main" id="{42584BCF-A61D-5F5F-F3C3-FAF344C745D7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9;p49">
              <a:extLst>
                <a:ext uri="{FF2B5EF4-FFF2-40B4-BE49-F238E27FC236}">
                  <a16:creationId xmlns:a16="http://schemas.microsoft.com/office/drawing/2014/main" id="{E0A6D042-9035-99AE-2D07-7EB35F18026F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80;p49">
              <a:extLst>
                <a:ext uri="{FF2B5EF4-FFF2-40B4-BE49-F238E27FC236}">
                  <a16:creationId xmlns:a16="http://schemas.microsoft.com/office/drawing/2014/main" id="{3A1DAEDB-1124-9260-30C1-8737309063B7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81;p49">
              <a:extLst>
                <a:ext uri="{FF2B5EF4-FFF2-40B4-BE49-F238E27FC236}">
                  <a16:creationId xmlns:a16="http://schemas.microsoft.com/office/drawing/2014/main" id="{5CDF0EC6-0783-18D6-8FC3-C2B7642212F4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82;p49">
              <a:extLst>
                <a:ext uri="{FF2B5EF4-FFF2-40B4-BE49-F238E27FC236}">
                  <a16:creationId xmlns:a16="http://schemas.microsoft.com/office/drawing/2014/main" id="{DB3B84D1-04C2-73F2-55B9-EBA52BA7E9E6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83;p49">
              <a:extLst>
                <a:ext uri="{FF2B5EF4-FFF2-40B4-BE49-F238E27FC236}">
                  <a16:creationId xmlns:a16="http://schemas.microsoft.com/office/drawing/2014/main" id="{0AF73D42-C9A3-2174-D07F-64EB10F66499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84;p49">
              <a:extLst>
                <a:ext uri="{FF2B5EF4-FFF2-40B4-BE49-F238E27FC236}">
                  <a16:creationId xmlns:a16="http://schemas.microsoft.com/office/drawing/2014/main" id="{83AA950C-7FAA-BEE6-93A7-38A64122AC4E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85;p49">
              <a:extLst>
                <a:ext uri="{FF2B5EF4-FFF2-40B4-BE49-F238E27FC236}">
                  <a16:creationId xmlns:a16="http://schemas.microsoft.com/office/drawing/2014/main" id="{46AC2653-9D38-3C78-13E3-DE969EAF465F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86;p49">
              <a:extLst>
                <a:ext uri="{FF2B5EF4-FFF2-40B4-BE49-F238E27FC236}">
                  <a16:creationId xmlns:a16="http://schemas.microsoft.com/office/drawing/2014/main" id="{88BBDF2B-0BEC-2084-CD39-E569791C173D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87;p49">
              <a:extLst>
                <a:ext uri="{FF2B5EF4-FFF2-40B4-BE49-F238E27FC236}">
                  <a16:creationId xmlns:a16="http://schemas.microsoft.com/office/drawing/2014/main" id="{32B229B4-8598-FD73-E276-17920BF7EEEA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88;p49">
              <a:extLst>
                <a:ext uri="{FF2B5EF4-FFF2-40B4-BE49-F238E27FC236}">
                  <a16:creationId xmlns:a16="http://schemas.microsoft.com/office/drawing/2014/main" id="{9679BE04-C76F-3909-BD20-D645B785AFFF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89;p49">
              <a:extLst>
                <a:ext uri="{FF2B5EF4-FFF2-40B4-BE49-F238E27FC236}">
                  <a16:creationId xmlns:a16="http://schemas.microsoft.com/office/drawing/2014/main" id="{D77E5485-5E61-D711-B0C7-7A01A5BEF61A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90;p49">
              <a:extLst>
                <a:ext uri="{FF2B5EF4-FFF2-40B4-BE49-F238E27FC236}">
                  <a16:creationId xmlns:a16="http://schemas.microsoft.com/office/drawing/2014/main" id="{F54CECAF-5D55-9641-A5C0-AA1B7C01CD4F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91;p49">
              <a:extLst>
                <a:ext uri="{FF2B5EF4-FFF2-40B4-BE49-F238E27FC236}">
                  <a16:creationId xmlns:a16="http://schemas.microsoft.com/office/drawing/2014/main" id="{2856E387-34FC-8932-5FFF-D5387F33DFC1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92;p49">
              <a:extLst>
                <a:ext uri="{FF2B5EF4-FFF2-40B4-BE49-F238E27FC236}">
                  <a16:creationId xmlns:a16="http://schemas.microsoft.com/office/drawing/2014/main" id="{DF24026F-27D7-0200-E8BF-CDC6AE13A222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3;p49">
              <a:extLst>
                <a:ext uri="{FF2B5EF4-FFF2-40B4-BE49-F238E27FC236}">
                  <a16:creationId xmlns:a16="http://schemas.microsoft.com/office/drawing/2014/main" id="{8010CC2F-E537-14A7-32BB-E6D51D2653EF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4;p49">
              <a:extLst>
                <a:ext uri="{FF2B5EF4-FFF2-40B4-BE49-F238E27FC236}">
                  <a16:creationId xmlns:a16="http://schemas.microsoft.com/office/drawing/2014/main" id="{D6D33F74-2ACD-8E42-0C13-D710035917BD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5;p49">
              <a:extLst>
                <a:ext uri="{FF2B5EF4-FFF2-40B4-BE49-F238E27FC236}">
                  <a16:creationId xmlns:a16="http://schemas.microsoft.com/office/drawing/2014/main" id="{087D9A8A-C71F-3E32-621E-F05839567475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6;p49">
              <a:extLst>
                <a:ext uri="{FF2B5EF4-FFF2-40B4-BE49-F238E27FC236}">
                  <a16:creationId xmlns:a16="http://schemas.microsoft.com/office/drawing/2014/main" id="{AE1FD124-A59E-F46F-D8CA-5A056044B3EC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7;p49">
              <a:extLst>
                <a:ext uri="{FF2B5EF4-FFF2-40B4-BE49-F238E27FC236}">
                  <a16:creationId xmlns:a16="http://schemas.microsoft.com/office/drawing/2014/main" id="{12139511-FC3F-EDF2-2AA2-35D64154B9D7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98;p49">
              <a:extLst>
                <a:ext uri="{FF2B5EF4-FFF2-40B4-BE49-F238E27FC236}">
                  <a16:creationId xmlns:a16="http://schemas.microsoft.com/office/drawing/2014/main" id="{9023D778-9402-FABC-964B-AA3F488E54EA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99;p49">
              <a:extLst>
                <a:ext uri="{FF2B5EF4-FFF2-40B4-BE49-F238E27FC236}">
                  <a16:creationId xmlns:a16="http://schemas.microsoft.com/office/drawing/2014/main" id="{68B5E0D9-48A8-7C52-514F-5353F3B41413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0;p49">
              <a:extLst>
                <a:ext uri="{FF2B5EF4-FFF2-40B4-BE49-F238E27FC236}">
                  <a16:creationId xmlns:a16="http://schemas.microsoft.com/office/drawing/2014/main" id="{F50F4EA5-8CAF-3F69-1C3A-BF2962212C93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1;p49">
              <a:extLst>
                <a:ext uri="{FF2B5EF4-FFF2-40B4-BE49-F238E27FC236}">
                  <a16:creationId xmlns:a16="http://schemas.microsoft.com/office/drawing/2014/main" id="{4F5F4C9C-F053-D64E-1576-7DB0EA54749A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2;p49">
              <a:extLst>
                <a:ext uri="{FF2B5EF4-FFF2-40B4-BE49-F238E27FC236}">
                  <a16:creationId xmlns:a16="http://schemas.microsoft.com/office/drawing/2014/main" id="{64791AFB-B541-10A3-17A9-DC6B91280E4F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3;p49">
              <a:extLst>
                <a:ext uri="{FF2B5EF4-FFF2-40B4-BE49-F238E27FC236}">
                  <a16:creationId xmlns:a16="http://schemas.microsoft.com/office/drawing/2014/main" id="{E2E48D7A-E052-9546-9567-A2409F4AC15A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4;p49">
              <a:extLst>
                <a:ext uri="{FF2B5EF4-FFF2-40B4-BE49-F238E27FC236}">
                  <a16:creationId xmlns:a16="http://schemas.microsoft.com/office/drawing/2014/main" id="{61CBC098-5A7F-2390-FFB4-9EB994819885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5;p49">
              <a:extLst>
                <a:ext uri="{FF2B5EF4-FFF2-40B4-BE49-F238E27FC236}">
                  <a16:creationId xmlns:a16="http://schemas.microsoft.com/office/drawing/2014/main" id="{D5D907AE-924A-9FC1-68A2-E3A5148B447C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6;p49">
              <a:extLst>
                <a:ext uri="{FF2B5EF4-FFF2-40B4-BE49-F238E27FC236}">
                  <a16:creationId xmlns:a16="http://schemas.microsoft.com/office/drawing/2014/main" id="{62AAC8C8-3416-6F9A-4A05-22740EE65E06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7;p49">
              <a:extLst>
                <a:ext uri="{FF2B5EF4-FFF2-40B4-BE49-F238E27FC236}">
                  <a16:creationId xmlns:a16="http://schemas.microsoft.com/office/drawing/2014/main" id="{44546B68-4B25-1117-244E-B5A0C952E4C7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08;p49">
              <a:extLst>
                <a:ext uri="{FF2B5EF4-FFF2-40B4-BE49-F238E27FC236}">
                  <a16:creationId xmlns:a16="http://schemas.microsoft.com/office/drawing/2014/main" id="{4C3C65CE-8FC9-EC75-07EE-F3508E3EB635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09;p49">
              <a:extLst>
                <a:ext uri="{FF2B5EF4-FFF2-40B4-BE49-F238E27FC236}">
                  <a16:creationId xmlns:a16="http://schemas.microsoft.com/office/drawing/2014/main" id="{721B8CFE-1EEF-6AB5-02B9-878571DB61C8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0;p49">
              <a:extLst>
                <a:ext uri="{FF2B5EF4-FFF2-40B4-BE49-F238E27FC236}">
                  <a16:creationId xmlns:a16="http://schemas.microsoft.com/office/drawing/2014/main" id="{2DF9463A-D683-5E44-6059-F996FD1A37F3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1;p49">
              <a:extLst>
                <a:ext uri="{FF2B5EF4-FFF2-40B4-BE49-F238E27FC236}">
                  <a16:creationId xmlns:a16="http://schemas.microsoft.com/office/drawing/2014/main" id="{94794DFA-E701-8E41-6EB3-FA50901BE793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2;p49">
              <a:extLst>
                <a:ext uri="{FF2B5EF4-FFF2-40B4-BE49-F238E27FC236}">
                  <a16:creationId xmlns:a16="http://schemas.microsoft.com/office/drawing/2014/main" id="{778A8468-F3CE-6486-2CCD-15AA24C2AB7B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3;p49">
              <a:extLst>
                <a:ext uri="{FF2B5EF4-FFF2-40B4-BE49-F238E27FC236}">
                  <a16:creationId xmlns:a16="http://schemas.microsoft.com/office/drawing/2014/main" id="{F3971170-61DB-BFA1-49FB-87EB510668F5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14;p49">
              <a:extLst>
                <a:ext uri="{FF2B5EF4-FFF2-40B4-BE49-F238E27FC236}">
                  <a16:creationId xmlns:a16="http://schemas.microsoft.com/office/drawing/2014/main" id="{D7ED8F5E-70E8-3CBB-4DF8-59A35AE2D139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15;p49">
              <a:extLst>
                <a:ext uri="{FF2B5EF4-FFF2-40B4-BE49-F238E27FC236}">
                  <a16:creationId xmlns:a16="http://schemas.microsoft.com/office/drawing/2014/main" id="{E81D6A15-8BD1-34A8-8768-442F4164CA14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16;p49">
              <a:extLst>
                <a:ext uri="{FF2B5EF4-FFF2-40B4-BE49-F238E27FC236}">
                  <a16:creationId xmlns:a16="http://schemas.microsoft.com/office/drawing/2014/main" id="{67E6C7B3-6225-DCFC-69A4-5C39DF607D67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17;p49">
              <a:extLst>
                <a:ext uri="{FF2B5EF4-FFF2-40B4-BE49-F238E27FC236}">
                  <a16:creationId xmlns:a16="http://schemas.microsoft.com/office/drawing/2014/main" id="{2D45C924-438D-28CF-62A7-43E5E146DFFB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18;p49">
              <a:extLst>
                <a:ext uri="{FF2B5EF4-FFF2-40B4-BE49-F238E27FC236}">
                  <a16:creationId xmlns:a16="http://schemas.microsoft.com/office/drawing/2014/main" id="{BFB6C923-BC65-73D1-64F0-E1577C62E1C7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19;p49">
              <a:extLst>
                <a:ext uri="{FF2B5EF4-FFF2-40B4-BE49-F238E27FC236}">
                  <a16:creationId xmlns:a16="http://schemas.microsoft.com/office/drawing/2014/main" id="{24472C29-002B-3E71-A1B9-5B6E6DA56F36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20;p49">
              <a:extLst>
                <a:ext uri="{FF2B5EF4-FFF2-40B4-BE49-F238E27FC236}">
                  <a16:creationId xmlns:a16="http://schemas.microsoft.com/office/drawing/2014/main" id="{3B79CD73-84E0-456A-BB06-6E93704E7B8E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21;p49">
              <a:extLst>
                <a:ext uri="{FF2B5EF4-FFF2-40B4-BE49-F238E27FC236}">
                  <a16:creationId xmlns:a16="http://schemas.microsoft.com/office/drawing/2014/main" id="{7E57A053-933F-2B65-5D0F-70E0D5D0284C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22;p49">
              <a:extLst>
                <a:ext uri="{FF2B5EF4-FFF2-40B4-BE49-F238E27FC236}">
                  <a16:creationId xmlns:a16="http://schemas.microsoft.com/office/drawing/2014/main" id="{C8F059A4-CF90-D16B-750C-97E5A5A06201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23;p49">
              <a:extLst>
                <a:ext uri="{FF2B5EF4-FFF2-40B4-BE49-F238E27FC236}">
                  <a16:creationId xmlns:a16="http://schemas.microsoft.com/office/drawing/2014/main" id="{260012AE-79BC-D00A-909C-C5D0B17D34FF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624;p49">
              <a:extLst>
                <a:ext uri="{FF2B5EF4-FFF2-40B4-BE49-F238E27FC236}">
                  <a16:creationId xmlns:a16="http://schemas.microsoft.com/office/drawing/2014/main" id="{55DDE235-A499-B50E-270F-A15F122FD103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625;p49">
              <a:extLst>
                <a:ext uri="{FF2B5EF4-FFF2-40B4-BE49-F238E27FC236}">
                  <a16:creationId xmlns:a16="http://schemas.microsoft.com/office/drawing/2014/main" id="{FD3F985C-D311-1A2A-84AD-9500F011BFA8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626;p49">
              <a:extLst>
                <a:ext uri="{FF2B5EF4-FFF2-40B4-BE49-F238E27FC236}">
                  <a16:creationId xmlns:a16="http://schemas.microsoft.com/office/drawing/2014/main" id="{E33310CF-7203-99C2-8244-AA90F27E47D6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627;p49">
              <a:extLst>
                <a:ext uri="{FF2B5EF4-FFF2-40B4-BE49-F238E27FC236}">
                  <a16:creationId xmlns:a16="http://schemas.microsoft.com/office/drawing/2014/main" id="{45D49ABC-F534-AD34-861C-420709F366E9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628;p49">
              <a:extLst>
                <a:ext uri="{FF2B5EF4-FFF2-40B4-BE49-F238E27FC236}">
                  <a16:creationId xmlns:a16="http://schemas.microsoft.com/office/drawing/2014/main" id="{9E90BA7C-99CC-8283-0D07-47599EA83E95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629;p49">
              <a:extLst>
                <a:ext uri="{FF2B5EF4-FFF2-40B4-BE49-F238E27FC236}">
                  <a16:creationId xmlns:a16="http://schemas.microsoft.com/office/drawing/2014/main" id="{F5ECE560-B89A-3EA1-A6F8-51AA908737D4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630;p49">
              <a:extLst>
                <a:ext uri="{FF2B5EF4-FFF2-40B4-BE49-F238E27FC236}">
                  <a16:creationId xmlns:a16="http://schemas.microsoft.com/office/drawing/2014/main" id="{8764BC75-46C1-A118-6F2A-E67E3E9838A5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631;p49">
              <a:extLst>
                <a:ext uri="{FF2B5EF4-FFF2-40B4-BE49-F238E27FC236}">
                  <a16:creationId xmlns:a16="http://schemas.microsoft.com/office/drawing/2014/main" id="{3AAECFCF-7EB4-448B-E333-456E23629B32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632;p49">
              <a:extLst>
                <a:ext uri="{FF2B5EF4-FFF2-40B4-BE49-F238E27FC236}">
                  <a16:creationId xmlns:a16="http://schemas.microsoft.com/office/drawing/2014/main" id="{D7F35139-9A5F-EEC4-975D-CDF27EF5FD60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633;p49">
              <a:extLst>
                <a:ext uri="{FF2B5EF4-FFF2-40B4-BE49-F238E27FC236}">
                  <a16:creationId xmlns:a16="http://schemas.microsoft.com/office/drawing/2014/main" id="{5B37634C-3314-6B90-14AB-397F265F340B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634;p49">
              <a:extLst>
                <a:ext uri="{FF2B5EF4-FFF2-40B4-BE49-F238E27FC236}">
                  <a16:creationId xmlns:a16="http://schemas.microsoft.com/office/drawing/2014/main" id="{8FD1107C-84C4-7D2E-B7B0-BEA9DDEC31D0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635;p49">
              <a:extLst>
                <a:ext uri="{FF2B5EF4-FFF2-40B4-BE49-F238E27FC236}">
                  <a16:creationId xmlns:a16="http://schemas.microsoft.com/office/drawing/2014/main" id="{51536F72-DF56-E46B-EC0B-BA0E4307B36E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636;p49">
              <a:extLst>
                <a:ext uri="{FF2B5EF4-FFF2-40B4-BE49-F238E27FC236}">
                  <a16:creationId xmlns:a16="http://schemas.microsoft.com/office/drawing/2014/main" id="{02F1EC7E-883D-D6E5-05B2-0FFBCC15B1EF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637;p49">
              <a:extLst>
                <a:ext uri="{FF2B5EF4-FFF2-40B4-BE49-F238E27FC236}">
                  <a16:creationId xmlns:a16="http://schemas.microsoft.com/office/drawing/2014/main" id="{EB4B1E42-2D58-42AA-7905-137621CFE952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638;p49">
              <a:extLst>
                <a:ext uri="{FF2B5EF4-FFF2-40B4-BE49-F238E27FC236}">
                  <a16:creationId xmlns:a16="http://schemas.microsoft.com/office/drawing/2014/main" id="{78EC4FEA-877E-AE1A-1790-569714A7E9BB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639;p49">
              <a:extLst>
                <a:ext uri="{FF2B5EF4-FFF2-40B4-BE49-F238E27FC236}">
                  <a16:creationId xmlns:a16="http://schemas.microsoft.com/office/drawing/2014/main" id="{63585538-270F-F38C-4182-865C233AB871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640;p49">
              <a:extLst>
                <a:ext uri="{FF2B5EF4-FFF2-40B4-BE49-F238E27FC236}">
                  <a16:creationId xmlns:a16="http://schemas.microsoft.com/office/drawing/2014/main" id="{E1C35309-2227-A1E9-CAC6-0526A42D09DB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641;p49">
              <a:extLst>
                <a:ext uri="{FF2B5EF4-FFF2-40B4-BE49-F238E27FC236}">
                  <a16:creationId xmlns:a16="http://schemas.microsoft.com/office/drawing/2014/main" id="{BC917D9F-BAC6-E0CB-573C-CCAEC1828978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642;p49">
              <a:extLst>
                <a:ext uri="{FF2B5EF4-FFF2-40B4-BE49-F238E27FC236}">
                  <a16:creationId xmlns:a16="http://schemas.microsoft.com/office/drawing/2014/main" id="{AE5D881D-AC3C-0D95-B4B7-D3130D095E9D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643;p49">
              <a:extLst>
                <a:ext uri="{FF2B5EF4-FFF2-40B4-BE49-F238E27FC236}">
                  <a16:creationId xmlns:a16="http://schemas.microsoft.com/office/drawing/2014/main" id="{F51A8D06-CC95-9240-89CC-EF8A16880349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644;p49">
              <a:extLst>
                <a:ext uri="{FF2B5EF4-FFF2-40B4-BE49-F238E27FC236}">
                  <a16:creationId xmlns:a16="http://schemas.microsoft.com/office/drawing/2014/main" id="{CDE88727-3958-DE74-5E30-08238678CD81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645;p49">
              <a:extLst>
                <a:ext uri="{FF2B5EF4-FFF2-40B4-BE49-F238E27FC236}">
                  <a16:creationId xmlns:a16="http://schemas.microsoft.com/office/drawing/2014/main" id="{26005890-FBB4-4577-C52E-E37F1848F6A9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646;p49">
              <a:extLst>
                <a:ext uri="{FF2B5EF4-FFF2-40B4-BE49-F238E27FC236}">
                  <a16:creationId xmlns:a16="http://schemas.microsoft.com/office/drawing/2014/main" id="{3A5C19FA-6136-4263-1386-7E9DB1E9DDA2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647;p49">
              <a:extLst>
                <a:ext uri="{FF2B5EF4-FFF2-40B4-BE49-F238E27FC236}">
                  <a16:creationId xmlns:a16="http://schemas.microsoft.com/office/drawing/2014/main" id="{2BB3C6E7-F311-119A-4B08-06AE5CB6D2A6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648;p49">
              <a:extLst>
                <a:ext uri="{FF2B5EF4-FFF2-40B4-BE49-F238E27FC236}">
                  <a16:creationId xmlns:a16="http://schemas.microsoft.com/office/drawing/2014/main" id="{FC1A3641-63FF-2570-2A59-F58E78330380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649;p49">
              <a:extLst>
                <a:ext uri="{FF2B5EF4-FFF2-40B4-BE49-F238E27FC236}">
                  <a16:creationId xmlns:a16="http://schemas.microsoft.com/office/drawing/2014/main" id="{31B23485-C85C-2ADB-8BDB-32E30E0D11DE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650;p49">
              <a:extLst>
                <a:ext uri="{FF2B5EF4-FFF2-40B4-BE49-F238E27FC236}">
                  <a16:creationId xmlns:a16="http://schemas.microsoft.com/office/drawing/2014/main" id="{1B6E0A7D-6E06-70E9-49CD-655E2A8B92C8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651;p49">
              <a:extLst>
                <a:ext uri="{FF2B5EF4-FFF2-40B4-BE49-F238E27FC236}">
                  <a16:creationId xmlns:a16="http://schemas.microsoft.com/office/drawing/2014/main" id="{BB0A4935-D264-C590-E434-50ACC0C08F4F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652;p49">
              <a:extLst>
                <a:ext uri="{FF2B5EF4-FFF2-40B4-BE49-F238E27FC236}">
                  <a16:creationId xmlns:a16="http://schemas.microsoft.com/office/drawing/2014/main" id="{196A3B4A-8078-AA37-774F-26E8BA510BAB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653;p49">
              <a:extLst>
                <a:ext uri="{FF2B5EF4-FFF2-40B4-BE49-F238E27FC236}">
                  <a16:creationId xmlns:a16="http://schemas.microsoft.com/office/drawing/2014/main" id="{1EC51894-0204-BDEA-B3E4-921310AEB152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654;p49">
              <a:extLst>
                <a:ext uri="{FF2B5EF4-FFF2-40B4-BE49-F238E27FC236}">
                  <a16:creationId xmlns:a16="http://schemas.microsoft.com/office/drawing/2014/main" id="{439BA148-49F6-2961-37D0-40986AB6B95D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655;p49">
              <a:extLst>
                <a:ext uri="{FF2B5EF4-FFF2-40B4-BE49-F238E27FC236}">
                  <a16:creationId xmlns:a16="http://schemas.microsoft.com/office/drawing/2014/main" id="{21EF1161-623B-A07A-8DD9-8CB326767F43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656;p49">
              <a:extLst>
                <a:ext uri="{FF2B5EF4-FFF2-40B4-BE49-F238E27FC236}">
                  <a16:creationId xmlns:a16="http://schemas.microsoft.com/office/drawing/2014/main" id="{15BE2601-2032-838D-CE70-9C3477B47AC1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657;p49">
              <a:extLst>
                <a:ext uri="{FF2B5EF4-FFF2-40B4-BE49-F238E27FC236}">
                  <a16:creationId xmlns:a16="http://schemas.microsoft.com/office/drawing/2014/main" id="{4FA790A8-552F-588F-9FE8-7FC40EA80E14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658;p49">
              <a:extLst>
                <a:ext uri="{FF2B5EF4-FFF2-40B4-BE49-F238E27FC236}">
                  <a16:creationId xmlns:a16="http://schemas.microsoft.com/office/drawing/2014/main" id="{9D18CBF8-7419-A33E-7BBA-44132CA07652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659;p49">
              <a:extLst>
                <a:ext uri="{FF2B5EF4-FFF2-40B4-BE49-F238E27FC236}">
                  <a16:creationId xmlns:a16="http://schemas.microsoft.com/office/drawing/2014/main" id="{29FEA6D5-D652-7633-F980-0066EE661DEC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660;p49">
              <a:extLst>
                <a:ext uri="{FF2B5EF4-FFF2-40B4-BE49-F238E27FC236}">
                  <a16:creationId xmlns:a16="http://schemas.microsoft.com/office/drawing/2014/main" id="{90B12DFD-A55D-1F32-30ED-AE6ADE763702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661;p49">
              <a:extLst>
                <a:ext uri="{FF2B5EF4-FFF2-40B4-BE49-F238E27FC236}">
                  <a16:creationId xmlns:a16="http://schemas.microsoft.com/office/drawing/2014/main" id="{5AABF82E-8F7F-D730-A230-940E0917F058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62;p49">
              <a:extLst>
                <a:ext uri="{FF2B5EF4-FFF2-40B4-BE49-F238E27FC236}">
                  <a16:creationId xmlns:a16="http://schemas.microsoft.com/office/drawing/2014/main" id="{F9936A5F-62EB-B51C-BD9F-9EC8878C37C6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63;p49">
              <a:extLst>
                <a:ext uri="{FF2B5EF4-FFF2-40B4-BE49-F238E27FC236}">
                  <a16:creationId xmlns:a16="http://schemas.microsoft.com/office/drawing/2014/main" id="{E929BDC5-6A98-730F-8AC3-8EB0F388649F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664;p49">
              <a:extLst>
                <a:ext uri="{FF2B5EF4-FFF2-40B4-BE49-F238E27FC236}">
                  <a16:creationId xmlns:a16="http://schemas.microsoft.com/office/drawing/2014/main" id="{DB65A426-2904-FEA9-91DE-3CCA272F9E2D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665;p49">
              <a:extLst>
                <a:ext uri="{FF2B5EF4-FFF2-40B4-BE49-F238E27FC236}">
                  <a16:creationId xmlns:a16="http://schemas.microsoft.com/office/drawing/2014/main" id="{5B04C525-E180-CBCB-79FC-A20750B00E9F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666;p49">
              <a:extLst>
                <a:ext uri="{FF2B5EF4-FFF2-40B4-BE49-F238E27FC236}">
                  <a16:creationId xmlns:a16="http://schemas.microsoft.com/office/drawing/2014/main" id="{7BB0A5F6-7CF8-E3B9-F546-251CC623D37F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667;p49">
              <a:extLst>
                <a:ext uri="{FF2B5EF4-FFF2-40B4-BE49-F238E27FC236}">
                  <a16:creationId xmlns:a16="http://schemas.microsoft.com/office/drawing/2014/main" id="{DF0C7F57-D266-7DBD-A62A-0905E7F4481E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668;p49">
              <a:extLst>
                <a:ext uri="{FF2B5EF4-FFF2-40B4-BE49-F238E27FC236}">
                  <a16:creationId xmlns:a16="http://schemas.microsoft.com/office/drawing/2014/main" id="{81C792A4-B706-88E7-B194-8DE865C0307A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1C2F7-624B-00B6-7743-A966C71E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982" y="1162861"/>
            <a:ext cx="3472462" cy="30366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5A8116-C26C-1B53-302A-15199B371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86171"/>
              </p:ext>
            </p:extLst>
          </p:nvPr>
        </p:nvGraphicFramePr>
        <p:xfrm>
          <a:off x="451557" y="1686528"/>
          <a:ext cx="3917244" cy="221132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917244">
                  <a:extLst>
                    <a:ext uri="{9D8B030D-6E8A-4147-A177-3AD203B41FA5}">
                      <a16:colId xmlns:a16="http://schemas.microsoft.com/office/drawing/2014/main" val="20551091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1: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-Hồng ơi đi dự sinh nhật Lan với mình đi.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 Mình đã hứa với cô giáo sưu tập ảnh cho ngày mai phải làm thế nào bây giờ? 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89438231"/>
                  </a:ext>
                </a:extLst>
              </a:tr>
            </a:tbl>
          </a:graphicData>
        </a:graphic>
      </p:graphicFrame>
      <p:grpSp>
        <p:nvGrpSpPr>
          <p:cNvPr id="7" name="Google Shape;2020;p50">
            <a:extLst>
              <a:ext uri="{FF2B5EF4-FFF2-40B4-BE49-F238E27FC236}">
                <a16:creationId xmlns:a16="http://schemas.microsoft.com/office/drawing/2014/main" id="{E3D27FF4-EB90-50CD-5345-D971A74AD2CB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8" name="Google Shape;2021;p50">
              <a:extLst>
                <a:ext uri="{FF2B5EF4-FFF2-40B4-BE49-F238E27FC236}">
                  <a16:creationId xmlns:a16="http://schemas.microsoft.com/office/drawing/2014/main" id="{CA068675-2083-1570-5A69-CA60E9A4D3AF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10" name="Google Shape;2022;p50">
                <a:extLst>
                  <a:ext uri="{FF2B5EF4-FFF2-40B4-BE49-F238E27FC236}">
                    <a16:creationId xmlns:a16="http://schemas.microsoft.com/office/drawing/2014/main" id="{AEEDFA5D-1B22-89B2-B969-2AA19DCD53D4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23;p50">
                <a:extLst>
                  <a:ext uri="{FF2B5EF4-FFF2-40B4-BE49-F238E27FC236}">
                    <a16:creationId xmlns:a16="http://schemas.microsoft.com/office/drawing/2014/main" id="{239EA814-871A-8ADC-E085-9740D3C8508B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24;p50">
                <a:extLst>
                  <a:ext uri="{FF2B5EF4-FFF2-40B4-BE49-F238E27FC236}">
                    <a16:creationId xmlns:a16="http://schemas.microsoft.com/office/drawing/2014/main" id="{5610D8F8-8700-0128-5C5C-3A260589BA19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25;p50">
                <a:extLst>
                  <a:ext uri="{FF2B5EF4-FFF2-40B4-BE49-F238E27FC236}">
                    <a16:creationId xmlns:a16="http://schemas.microsoft.com/office/drawing/2014/main" id="{A4A0C767-5856-9FFA-E3A7-F49DB9037A9B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26;p50">
                <a:extLst>
                  <a:ext uri="{FF2B5EF4-FFF2-40B4-BE49-F238E27FC236}">
                    <a16:creationId xmlns:a16="http://schemas.microsoft.com/office/drawing/2014/main" id="{A6AFFAC4-562C-4C70-76AA-2877F5EA3600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27;p50">
                <a:extLst>
                  <a:ext uri="{FF2B5EF4-FFF2-40B4-BE49-F238E27FC236}">
                    <a16:creationId xmlns:a16="http://schemas.microsoft.com/office/drawing/2014/main" id="{8F78C30B-BBC3-C06D-6234-9F807C458745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28;p50">
                <a:extLst>
                  <a:ext uri="{FF2B5EF4-FFF2-40B4-BE49-F238E27FC236}">
                    <a16:creationId xmlns:a16="http://schemas.microsoft.com/office/drawing/2014/main" id="{8254A878-4B19-0F26-503F-3B6050F3014F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29;p50">
                <a:extLst>
                  <a:ext uri="{FF2B5EF4-FFF2-40B4-BE49-F238E27FC236}">
                    <a16:creationId xmlns:a16="http://schemas.microsoft.com/office/drawing/2014/main" id="{C95F351B-1FA1-131E-77C0-46F2D2233446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30;p50">
                <a:extLst>
                  <a:ext uri="{FF2B5EF4-FFF2-40B4-BE49-F238E27FC236}">
                    <a16:creationId xmlns:a16="http://schemas.microsoft.com/office/drawing/2014/main" id="{00AC2B04-47E0-B583-CB8A-5FE197E8A2BD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31;p50">
                <a:extLst>
                  <a:ext uri="{FF2B5EF4-FFF2-40B4-BE49-F238E27FC236}">
                    <a16:creationId xmlns:a16="http://schemas.microsoft.com/office/drawing/2014/main" id="{EBD5CAC1-E8A6-A117-C0FF-AED41272FFB5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32;p50">
                <a:extLst>
                  <a:ext uri="{FF2B5EF4-FFF2-40B4-BE49-F238E27FC236}">
                    <a16:creationId xmlns:a16="http://schemas.microsoft.com/office/drawing/2014/main" id="{685CA2F0-2D15-9F39-10B9-3E84B9E57533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33;p50">
                <a:extLst>
                  <a:ext uri="{FF2B5EF4-FFF2-40B4-BE49-F238E27FC236}">
                    <a16:creationId xmlns:a16="http://schemas.microsoft.com/office/drawing/2014/main" id="{71777823-5627-4746-F4E8-66978246BB51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34;p50">
                <a:extLst>
                  <a:ext uri="{FF2B5EF4-FFF2-40B4-BE49-F238E27FC236}">
                    <a16:creationId xmlns:a16="http://schemas.microsoft.com/office/drawing/2014/main" id="{0583F9A1-9E5D-F16A-D4D4-57A1FC46DA81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5;p50">
                <a:extLst>
                  <a:ext uri="{FF2B5EF4-FFF2-40B4-BE49-F238E27FC236}">
                    <a16:creationId xmlns:a16="http://schemas.microsoft.com/office/drawing/2014/main" id="{763D3EEF-C863-E861-744E-48649278B46E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36;p50">
                <a:extLst>
                  <a:ext uri="{FF2B5EF4-FFF2-40B4-BE49-F238E27FC236}">
                    <a16:creationId xmlns:a16="http://schemas.microsoft.com/office/drawing/2014/main" id="{CD727870-E454-2DA2-DBA3-54728C55F1A6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37;p50">
                <a:extLst>
                  <a:ext uri="{FF2B5EF4-FFF2-40B4-BE49-F238E27FC236}">
                    <a16:creationId xmlns:a16="http://schemas.microsoft.com/office/drawing/2014/main" id="{C32167C0-73EB-383A-A514-04A4EC69C2EE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38;p50">
                <a:extLst>
                  <a:ext uri="{FF2B5EF4-FFF2-40B4-BE49-F238E27FC236}">
                    <a16:creationId xmlns:a16="http://schemas.microsoft.com/office/drawing/2014/main" id="{B752A7D6-A017-A4CA-15AF-7B24B1012A36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2039;p50">
              <a:extLst>
                <a:ext uri="{FF2B5EF4-FFF2-40B4-BE49-F238E27FC236}">
                  <a16:creationId xmlns:a16="http://schemas.microsoft.com/office/drawing/2014/main" id="{A7BA4834-EF7F-18F7-0D3E-405C7765BA22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92089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C2389E-F910-0A10-218E-CC4E5ADA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14" y="1516305"/>
            <a:ext cx="3646735" cy="29879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181512-C53B-DD8E-9B1A-4057937A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84424"/>
              </p:ext>
            </p:extLst>
          </p:nvPr>
        </p:nvGraphicFramePr>
        <p:xfrm>
          <a:off x="1157816" y="2036483"/>
          <a:ext cx="2906183" cy="17998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2906183">
                  <a:extLst>
                    <a:ext uri="{9D8B030D-6E8A-4147-A177-3AD203B41FA5}">
                      <a16:colId xmlns:a16="http://schemas.microsoft.com/office/drawing/2014/main" val="625417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2 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-Tớ trả bạn quyển truyện tớ mượn hôm trước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-Bạn thật đúng hẹn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00059108"/>
                  </a:ext>
                </a:extLst>
              </a:tr>
            </a:tbl>
          </a:graphicData>
        </a:graphic>
      </p:graphicFrame>
      <p:grpSp>
        <p:nvGrpSpPr>
          <p:cNvPr id="34" name="Google Shape;2020;p50">
            <a:extLst>
              <a:ext uri="{FF2B5EF4-FFF2-40B4-BE49-F238E27FC236}">
                <a16:creationId xmlns:a16="http://schemas.microsoft.com/office/drawing/2014/main" id="{218FC0B9-0360-31A7-5FEB-7EEA7C8577A9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35" name="Google Shape;2021;p50">
              <a:extLst>
                <a:ext uri="{FF2B5EF4-FFF2-40B4-BE49-F238E27FC236}">
                  <a16:creationId xmlns:a16="http://schemas.microsoft.com/office/drawing/2014/main" id="{6EDD5C1A-2015-1523-71B1-649E7BED67DD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37" name="Google Shape;2022;p50">
                <a:extLst>
                  <a:ext uri="{FF2B5EF4-FFF2-40B4-BE49-F238E27FC236}">
                    <a16:creationId xmlns:a16="http://schemas.microsoft.com/office/drawing/2014/main" id="{2ACF5270-6691-EE1E-59F9-59A4EDCEE375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23;p50">
                <a:extLst>
                  <a:ext uri="{FF2B5EF4-FFF2-40B4-BE49-F238E27FC236}">
                    <a16:creationId xmlns:a16="http://schemas.microsoft.com/office/drawing/2014/main" id="{AB58C8EC-D865-6FB0-DACC-37C23FEE64F9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24;p50">
                <a:extLst>
                  <a:ext uri="{FF2B5EF4-FFF2-40B4-BE49-F238E27FC236}">
                    <a16:creationId xmlns:a16="http://schemas.microsoft.com/office/drawing/2014/main" id="{A1AFDC16-DF27-F737-3282-0D4F950696DA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25;p50">
                <a:extLst>
                  <a:ext uri="{FF2B5EF4-FFF2-40B4-BE49-F238E27FC236}">
                    <a16:creationId xmlns:a16="http://schemas.microsoft.com/office/drawing/2014/main" id="{CDE922E8-26C7-9C3D-1CE0-BB552BCDF34C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26;p50">
                <a:extLst>
                  <a:ext uri="{FF2B5EF4-FFF2-40B4-BE49-F238E27FC236}">
                    <a16:creationId xmlns:a16="http://schemas.microsoft.com/office/drawing/2014/main" id="{CC7DA213-FB2B-6CDA-1E96-3F4189B8DABB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27;p50">
                <a:extLst>
                  <a:ext uri="{FF2B5EF4-FFF2-40B4-BE49-F238E27FC236}">
                    <a16:creationId xmlns:a16="http://schemas.microsoft.com/office/drawing/2014/main" id="{00F939A3-22AC-F834-37C0-D47A18A8D2A8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28;p50">
                <a:extLst>
                  <a:ext uri="{FF2B5EF4-FFF2-40B4-BE49-F238E27FC236}">
                    <a16:creationId xmlns:a16="http://schemas.microsoft.com/office/drawing/2014/main" id="{7672E7E1-88E1-CFFC-8906-4188999A81CE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29;p50">
                <a:extLst>
                  <a:ext uri="{FF2B5EF4-FFF2-40B4-BE49-F238E27FC236}">
                    <a16:creationId xmlns:a16="http://schemas.microsoft.com/office/drawing/2014/main" id="{34DC3201-B68F-C5AA-E644-ADC6EC97E525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30;p50">
                <a:extLst>
                  <a:ext uri="{FF2B5EF4-FFF2-40B4-BE49-F238E27FC236}">
                    <a16:creationId xmlns:a16="http://schemas.microsoft.com/office/drawing/2014/main" id="{CB146D92-6E3B-ACEA-D2AA-09A308160248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1;p50">
                <a:extLst>
                  <a:ext uri="{FF2B5EF4-FFF2-40B4-BE49-F238E27FC236}">
                    <a16:creationId xmlns:a16="http://schemas.microsoft.com/office/drawing/2014/main" id="{F46DA65C-578A-D9B7-6A8B-E8D047209075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32;p50">
                <a:extLst>
                  <a:ext uri="{FF2B5EF4-FFF2-40B4-BE49-F238E27FC236}">
                    <a16:creationId xmlns:a16="http://schemas.microsoft.com/office/drawing/2014/main" id="{A588C595-8E91-6A8C-0108-76C762D2A4BC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33;p50">
                <a:extLst>
                  <a:ext uri="{FF2B5EF4-FFF2-40B4-BE49-F238E27FC236}">
                    <a16:creationId xmlns:a16="http://schemas.microsoft.com/office/drawing/2014/main" id="{DCF2970A-C174-1E40-3703-170EB0D134A5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34;p50">
                <a:extLst>
                  <a:ext uri="{FF2B5EF4-FFF2-40B4-BE49-F238E27FC236}">
                    <a16:creationId xmlns:a16="http://schemas.microsoft.com/office/drawing/2014/main" id="{E3BBC424-EB97-63D6-92B6-B135ED6DF29A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35;p50">
                <a:extLst>
                  <a:ext uri="{FF2B5EF4-FFF2-40B4-BE49-F238E27FC236}">
                    <a16:creationId xmlns:a16="http://schemas.microsoft.com/office/drawing/2014/main" id="{D7E428AF-FE51-096C-B5A3-03DE3369944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36;p50">
                <a:extLst>
                  <a:ext uri="{FF2B5EF4-FFF2-40B4-BE49-F238E27FC236}">
                    <a16:creationId xmlns:a16="http://schemas.microsoft.com/office/drawing/2014/main" id="{82011C3A-5FE8-1803-AAA8-D06970D5340A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37;p50">
                <a:extLst>
                  <a:ext uri="{FF2B5EF4-FFF2-40B4-BE49-F238E27FC236}">
                    <a16:creationId xmlns:a16="http://schemas.microsoft.com/office/drawing/2014/main" id="{5391D560-D530-AB86-A618-DA8C76E8DF4E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38;p50">
                <a:extLst>
                  <a:ext uri="{FF2B5EF4-FFF2-40B4-BE49-F238E27FC236}">
                    <a16:creationId xmlns:a16="http://schemas.microsoft.com/office/drawing/2014/main" id="{3D5A419A-34E7-5A68-EBD0-5EC69A9037E0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2039;p50">
              <a:extLst>
                <a:ext uri="{FF2B5EF4-FFF2-40B4-BE49-F238E27FC236}">
                  <a16:creationId xmlns:a16="http://schemas.microsoft.com/office/drawing/2014/main" id="{DC700703-5802-A99D-2EC0-DDEF14ABC795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64335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06F507-F64F-8496-4103-47A817D78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39086"/>
              </p:ext>
            </p:extLst>
          </p:nvPr>
        </p:nvGraphicFramePr>
        <p:xfrm>
          <a:off x="1022350" y="1671828"/>
          <a:ext cx="3809294" cy="17998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809294">
                  <a:extLst>
                    <a:ext uri="{9D8B030D-6E8A-4147-A177-3AD203B41FA5}">
                      <a16:colId xmlns:a16="http://schemas.microsoft.com/office/drawing/2014/main" val="2376018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3 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-Anh làm cho em chiếc đèn ông sao như đã hứa này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-Đẹp quá, em cảm ơn anh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549440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D84849E-1129-24AE-CB7A-19BD3957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70" y="1193693"/>
            <a:ext cx="3293674" cy="3118663"/>
          </a:xfrm>
          <a:prstGeom prst="rect">
            <a:avLst/>
          </a:prstGeom>
        </p:spPr>
      </p:pic>
      <p:grpSp>
        <p:nvGrpSpPr>
          <p:cNvPr id="5" name="Google Shape;2020;p50">
            <a:extLst>
              <a:ext uri="{FF2B5EF4-FFF2-40B4-BE49-F238E27FC236}">
                <a16:creationId xmlns:a16="http://schemas.microsoft.com/office/drawing/2014/main" id="{2077BA79-6878-8AD1-DAF6-9AAD38505BD8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6" name="Google Shape;2021;p50">
              <a:extLst>
                <a:ext uri="{FF2B5EF4-FFF2-40B4-BE49-F238E27FC236}">
                  <a16:creationId xmlns:a16="http://schemas.microsoft.com/office/drawing/2014/main" id="{F6E588D0-8409-FFEA-B0C8-C3BB7A48BEF0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8" name="Google Shape;2022;p50">
                <a:extLst>
                  <a:ext uri="{FF2B5EF4-FFF2-40B4-BE49-F238E27FC236}">
                    <a16:creationId xmlns:a16="http://schemas.microsoft.com/office/drawing/2014/main" id="{EEE5EBE6-CAF3-5E00-AC07-D941640FD290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023;p50">
                <a:extLst>
                  <a:ext uri="{FF2B5EF4-FFF2-40B4-BE49-F238E27FC236}">
                    <a16:creationId xmlns:a16="http://schemas.microsoft.com/office/drawing/2014/main" id="{7B1AE1E4-B05B-AF29-A2F8-8EAE788493F1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24;p50">
                <a:extLst>
                  <a:ext uri="{FF2B5EF4-FFF2-40B4-BE49-F238E27FC236}">
                    <a16:creationId xmlns:a16="http://schemas.microsoft.com/office/drawing/2014/main" id="{71998B1F-3271-FDCE-7A8D-5B47BC1F96E6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25;p50">
                <a:extLst>
                  <a:ext uri="{FF2B5EF4-FFF2-40B4-BE49-F238E27FC236}">
                    <a16:creationId xmlns:a16="http://schemas.microsoft.com/office/drawing/2014/main" id="{EF8D2267-CCEE-C68D-EBE6-44AC47970B74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26;p50">
                <a:extLst>
                  <a:ext uri="{FF2B5EF4-FFF2-40B4-BE49-F238E27FC236}">
                    <a16:creationId xmlns:a16="http://schemas.microsoft.com/office/drawing/2014/main" id="{37306AD2-85C9-8ED6-5F4F-56B1C18D4B89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27;p50">
                <a:extLst>
                  <a:ext uri="{FF2B5EF4-FFF2-40B4-BE49-F238E27FC236}">
                    <a16:creationId xmlns:a16="http://schemas.microsoft.com/office/drawing/2014/main" id="{9395C48F-EF06-B95F-7543-198203C1F11A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28;p50">
                <a:extLst>
                  <a:ext uri="{FF2B5EF4-FFF2-40B4-BE49-F238E27FC236}">
                    <a16:creationId xmlns:a16="http://schemas.microsoft.com/office/drawing/2014/main" id="{ADE50D0B-80BE-1174-A091-B011595595F2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29;p50">
                <a:extLst>
                  <a:ext uri="{FF2B5EF4-FFF2-40B4-BE49-F238E27FC236}">
                    <a16:creationId xmlns:a16="http://schemas.microsoft.com/office/drawing/2014/main" id="{1D12CCD0-7A91-BC69-77D5-D16606D05659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30;p50">
                <a:extLst>
                  <a:ext uri="{FF2B5EF4-FFF2-40B4-BE49-F238E27FC236}">
                    <a16:creationId xmlns:a16="http://schemas.microsoft.com/office/drawing/2014/main" id="{0E5F3751-749A-F4A2-DB8D-BE7674FA31A5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31;p50">
                <a:extLst>
                  <a:ext uri="{FF2B5EF4-FFF2-40B4-BE49-F238E27FC236}">
                    <a16:creationId xmlns:a16="http://schemas.microsoft.com/office/drawing/2014/main" id="{20B290D0-5D19-5F94-C4E4-5438C01011CD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32;p50">
                <a:extLst>
                  <a:ext uri="{FF2B5EF4-FFF2-40B4-BE49-F238E27FC236}">
                    <a16:creationId xmlns:a16="http://schemas.microsoft.com/office/drawing/2014/main" id="{84F69BFE-9B10-3403-890B-3D3627D06141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33;p50">
                <a:extLst>
                  <a:ext uri="{FF2B5EF4-FFF2-40B4-BE49-F238E27FC236}">
                    <a16:creationId xmlns:a16="http://schemas.microsoft.com/office/drawing/2014/main" id="{46E0F7E7-A257-F35F-9AAE-996B17EB9834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34;p50">
                <a:extLst>
                  <a:ext uri="{FF2B5EF4-FFF2-40B4-BE49-F238E27FC236}">
                    <a16:creationId xmlns:a16="http://schemas.microsoft.com/office/drawing/2014/main" id="{92C532A9-EDAD-F3B9-1DE7-83A7F455F521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35;p50">
                <a:extLst>
                  <a:ext uri="{FF2B5EF4-FFF2-40B4-BE49-F238E27FC236}">
                    <a16:creationId xmlns:a16="http://schemas.microsoft.com/office/drawing/2014/main" id="{35D8EB1D-5D5C-E117-FBAC-A21F17B6562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36;p50">
                <a:extLst>
                  <a:ext uri="{FF2B5EF4-FFF2-40B4-BE49-F238E27FC236}">
                    <a16:creationId xmlns:a16="http://schemas.microsoft.com/office/drawing/2014/main" id="{F948C6BE-32BC-CCBB-53B2-1C77F8930500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7;p50">
                <a:extLst>
                  <a:ext uri="{FF2B5EF4-FFF2-40B4-BE49-F238E27FC236}">
                    <a16:creationId xmlns:a16="http://schemas.microsoft.com/office/drawing/2014/main" id="{33D95BA5-E948-4703-334F-83DBD3256924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38;p50">
                <a:extLst>
                  <a:ext uri="{FF2B5EF4-FFF2-40B4-BE49-F238E27FC236}">
                    <a16:creationId xmlns:a16="http://schemas.microsoft.com/office/drawing/2014/main" id="{D4B8997C-A7A0-281A-48E8-135D38BB72AE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039;p50">
              <a:extLst>
                <a:ext uri="{FF2B5EF4-FFF2-40B4-BE49-F238E27FC236}">
                  <a16:creationId xmlns:a16="http://schemas.microsoft.com/office/drawing/2014/main" id="{002DD5DD-2DBE-9675-8C81-3464DD3EDF20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347642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1"/>
          <p:cNvSpPr/>
          <p:nvPr/>
        </p:nvSpPr>
        <p:spPr>
          <a:xfrm>
            <a:off x="5631550" y="4321500"/>
            <a:ext cx="19788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1"/>
          <p:cNvSpPr/>
          <p:nvPr/>
        </p:nvSpPr>
        <p:spPr>
          <a:xfrm>
            <a:off x="578877" y="110519"/>
            <a:ext cx="4066597" cy="1656125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1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41"/>
          <p:cNvSpPr txBox="1">
            <a:spLocks noGrp="1"/>
          </p:cNvSpPr>
          <p:nvPr>
            <p:ph type="title" idx="2"/>
          </p:nvPr>
        </p:nvSpPr>
        <p:spPr>
          <a:xfrm>
            <a:off x="679102" y="585668"/>
            <a:ext cx="3720324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T</a:t>
            </a:r>
            <a:r>
              <a:rPr lang="vi-VN" sz="2400" b="1" dirty="0">
                <a:latin typeface="+mj-lt"/>
              </a:rPr>
              <a:t>ổng kết bài học </a:t>
            </a:r>
            <a:endParaRPr sz="2400" b="1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9CE856-B2BB-CF12-419E-19E6D99A8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98327"/>
              </p:ext>
            </p:extLst>
          </p:nvPr>
        </p:nvGraphicFramePr>
        <p:xfrm>
          <a:off x="310711" y="1956230"/>
          <a:ext cx="5492732" cy="251650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val="924492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Sau khi học xong bài đạo đức học sinh biết giữ lời hứa với mọi người.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Biết ứng xử đúng trong các tình huống có liên quan đến bài đạo đức.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HS tự tin mình có khả năng thực hiện lời hứa, có trách nhiệm về lời hứa của mình với người khác.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HS biết quý trọng những người biết giữ lời hứa.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74026550"/>
                  </a:ext>
                </a:extLst>
              </a:tr>
            </a:tbl>
          </a:graphicData>
        </a:graphic>
      </p:graphicFrame>
      <p:grpSp>
        <p:nvGrpSpPr>
          <p:cNvPr id="7" name="Google Shape;992;p42">
            <a:extLst>
              <a:ext uri="{FF2B5EF4-FFF2-40B4-BE49-F238E27FC236}">
                <a16:creationId xmlns:a16="http://schemas.microsoft.com/office/drawing/2014/main" id="{8397F73C-11C2-AD5E-605A-D7A225674FEE}"/>
              </a:ext>
            </a:extLst>
          </p:cNvPr>
          <p:cNvGrpSpPr/>
          <p:nvPr/>
        </p:nvGrpSpPr>
        <p:grpSpPr>
          <a:xfrm>
            <a:off x="6050844" y="769856"/>
            <a:ext cx="2951162" cy="4193019"/>
            <a:chOff x="5221083" y="950479"/>
            <a:chExt cx="3457900" cy="4193019"/>
          </a:xfrm>
        </p:grpSpPr>
        <p:grpSp>
          <p:nvGrpSpPr>
            <p:cNvPr id="8" name="Google Shape;993;p42">
              <a:extLst>
                <a:ext uri="{FF2B5EF4-FFF2-40B4-BE49-F238E27FC236}">
                  <a16:creationId xmlns:a16="http://schemas.microsoft.com/office/drawing/2014/main" id="{42E42455-CFCB-C332-D701-EA02D36C8F4A}"/>
                </a:ext>
              </a:extLst>
            </p:cNvPr>
            <p:cNvGrpSpPr/>
            <p:nvPr/>
          </p:nvGrpSpPr>
          <p:grpSpPr>
            <a:xfrm>
              <a:off x="5221083" y="950479"/>
              <a:ext cx="3457900" cy="4193019"/>
              <a:chOff x="5221083" y="950479"/>
              <a:chExt cx="3457900" cy="4193019"/>
            </a:xfrm>
          </p:grpSpPr>
          <p:grpSp>
            <p:nvGrpSpPr>
              <p:cNvPr id="10" name="Google Shape;994;p42">
                <a:extLst>
                  <a:ext uri="{FF2B5EF4-FFF2-40B4-BE49-F238E27FC236}">
                    <a16:creationId xmlns:a16="http://schemas.microsoft.com/office/drawing/2014/main" id="{0414CADF-876C-020F-B0F1-F121E2AB71E8}"/>
                  </a:ext>
                </a:extLst>
              </p:cNvPr>
              <p:cNvGrpSpPr/>
              <p:nvPr/>
            </p:nvGrpSpPr>
            <p:grpSpPr>
              <a:xfrm>
                <a:off x="5221083" y="950479"/>
                <a:ext cx="3457900" cy="4193019"/>
                <a:chOff x="1673150" y="238125"/>
                <a:chExt cx="4319675" cy="5238000"/>
              </a:xfrm>
            </p:grpSpPr>
            <p:sp>
              <p:nvSpPr>
                <p:cNvPr id="14" name="Google Shape;995;p42">
                  <a:extLst>
                    <a:ext uri="{FF2B5EF4-FFF2-40B4-BE49-F238E27FC236}">
                      <a16:creationId xmlns:a16="http://schemas.microsoft.com/office/drawing/2014/main" id="{9488DD0C-665C-E285-918D-190154847B24}"/>
                    </a:ext>
                  </a:extLst>
                </p:cNvPr>
                <p:cNvSpPr/>
                <p:nvPr/>
              </p:nvSpPr>
              <p:spPr>
                <a:xfrm>
                  <a:off x="3657550" y="4393100"/>
                  <a:ext cx="1176350" cy="4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4" h="19168" extrusionOk="0">
                      <a:moveTo>
                        <a:pt x="2692" y="1"/>
                      </a:moveTo>
                      <a:cubicBezTo>
                        <a:pt x="2692" y="1"/>
                        <a:pt x="1484" y="4486"/>
                        <a:pt x="0" y="10545"/>
                      </a:cubicBezTo>
                      <a:cubicBezTo>
                        <a:pt x="3510" y="13055"/>
                        <a:pt x="9611" y="16383"/>
                        <a:pt x="18991" y="18252"/>
                      </a:cubicBezTo>
                      <a:cubicBezTo>
                        <a:pt x="22274" y="18906"/>
                        <a:pt x="25412" y="19167"/>
                        <a:pt x="28333" y="19167"/>
                      </a:cubicBezTo>
                      <a:cubicBezTo>
                        <a:pt x="37428" y="19167"/>
                        <a:pt x="44411" y="16632"/>
                        <a:pt x="47054" y="15510"/>
                      </a:cubicBezTo>
                      <a:cubicBezTo>
                        <a:pt x="46822" y="14467"/>
                        <a:pt x="46582" y="13457"/>
                        <a:pt x="46331" y="12500"/>
                      </a:cubicBezTo>
                      <a:cubicBezTo>
                        <a:pt x="43277" y="854"/>
                        <a:pt x="43240" y="286"/>
                        <a:pt x="43240" y="286"/>
                      </a:cubicBezTo>
                      <a:lnTo>
                        <a:pt x="269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996;p42">
                  <a:extLst>
                    <a:ext uri="{FF2B5EF4-FFF2-40B4-BE49-F238E27FC236}">
                      <a16:creationId xmlns:a16="http://schemas.microsoft.com/office/drawing/2014/main" id="{D1F900AD-24CE-4B02-C34F-D6BB2F13C56E}"/>
                    </a:ext>
                  </a:extLst>
                </p:cNvPr>
                <p:cNvSpPr/>
                <p:nvPr/>
              </p:nvSpPr>
              <p:spPr>
                <a:xfrm>
                  <a:off x="4527525" y="4969175"/>
                  <a:ext cx="369500" cy="1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0" h="7392" extrusionOk="0">
                      <a:moveTo>
                        <a:pt x="1643" y="0"/>
                      </a:moveTo>
                      <a:cubicBezTo>
                        <a:pt x="1431" y="0"/>
                        <a:pt x="1234" y="57"/>
                        <a:pt x="1028" y="180"/>
                      </a:cubicBezTo>
                      <a:cubicBezTo>
                        <a:pt x="1" y="794"/>
                        <a:pt x="5961" y="6788"/>
                        <a:pt x="14779" y="7392"/>
                      </a:cubicBezTo>
                      <a:cubicBezTo>
                        <a:pt x="14645" y="6385"/>
                        <a:pt x="14504" y="5355"/>
                        <a:pt x="14352" y="4305"/>
                      </a:cubicBezTo>
                      <a:cubicBezTo>
                        <a:pt x="12315" y="4056"/>
                        <a:pt x="9264" y="3529"/>
                        <a:pt x="6878" y="2453"/>
                      </a:cubicBezTo>
                      <a:cubicBezTo>
                        <a:pt x="3694" y="1018"/>
                        <a:pt x="2536" y="0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997;p42">
                  <a:extLst>
                    <a:ext uri="{FF2B5EF4-FFF2-40B4-BE49-F238E27FC236}">
                      <a16:creationId xmlns:a16="http://schemas.microsoft.com/office/drawing/2014/main" id="{98B20658-F256-DD0A-73C7-71DCA00CC790}"/>
                    </a:ext>
                  </a:extLst>
                </p:cNvPr>
                <p:cNvSpPr/>
                <p:nvPr/>
              </p:nvSpPr>
              <p:spPr>
                <a:xfrm>
                  <a:off x="3561150" y="4861975"/>
                  <a:ext cx="241375" cy="2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5" h="9573" extrusionOk="0">
                      <a:moveTo>
                        <a:pt x="8289" y="0"/>
                      </a:moveTo>
                      <a:cubicBezTo>
                        <a:pt x="7298" y="0"/>
                        <a:pt x="6598" y="1321"/>
                        <a:pt x="3617" y="3825"/>
                      </a:cubicBezTo>
                      <a:cubicBezTo>
                        <a:pt x="2741" y="4561"/>
                        <a:pt x="1714" y="5229"/>
                        <a:pt x="677" y="5816"/>
                      </a:cubicBezTo>
                      <a:cubicBezTo>
                        <a:pt x="430" y="7087"/>
                        <a:pt x="206" y="8344"/>
                        <a:pt x="1" y="9572"/>
                      </a:cubicBezTo>
                      <a:cubicBezTo>
                        <a:pt x="6534" y="6178"/>
                        <a:pt x="9655" y="324"/>
                        <a:pt x="8629" y="48"/>
                      </a:cubicBezTo>
                      <a:cubicBezTo>
                        <a:pt x="8510" y="16"/>
                        <a:pt x="8398" y="0"/>
                        <a:pt x="8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998;p42">
                  <a:extLst>
                    <a:ext uri="{FF2B5EF4-FFF2-40B4-BE49-F238E27FC236}">
                      <a16:creationId xmlns:a16="http://schemas.microsoft.com/office/drawing/2014/main" id="{FC61957D-ED66-1913-25AC-F645207B8B22}"/>
                    </a:ext>
                  </a:extLst>
                </p:cNvPr>
                <p:cNvSpPr/>
                <p:nvPr/>
              </p:nvSpPr>
              <p:spPr>
                <a:xfrm>
                  <a:off x="3514700" y="4656725"/>
                  <a:ext cx="1418150" cy="8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6" h="32776" extrusionOk="0">
                      <a:moveTo>
                        <a:pt x="5714" y="1"/>
                      </a:moveTo>
                      <a:cubicBezTo>
                        <a:pt x="4879" y="3405"/>
                        <a:pt x="3959" y="7304"/>
                        <a:pt x="3116" y="11187"/>
                      </a:cubicBezTo>
                      <a:cubicBezTo>
                        <a:pt x="2910" y="12136"/>
                        <a:pt x="2717" y="13084"/>
                        <a:pt x="2534" y="14026"/>
                      </a:cubicBezTo>
                      <a:cubicBezTo>
                        <a:pt x="3571" y="13439"/>
                        <a:pt x="4598" y="12771"/>
                        <a:pt x="5474" y="12035"/>
                      </a:cubicBezTo>
                      <a:cubicBezTo>
                        <a:pt x="8455" y="9531"/>
                        <a:pt x="9156" y="8210"/>
                        <a:pt x="10147" y="8210"/>
                      </a:cubicBezTo>
                      <a:cubicBezTo>
                        <a:pt x="10256" y="8210"/>
                        <a:pt x="10368" y="8226"/>
                        <a:pt x="10487" y="8258"/>
                      </a:cubicBezTo>
                      <a:cubicBezTo>
                        <a:pt x="11512" y="8534"/>
                        <a:pt x="8392" y="14387"/>
                        <a:pt x="1859" y="17781"/>
                      </a:cubicBezTo>
                      <a:cubicBezTo>
                        <a:pt x="487" y="25979"/>
                        <a:pt x="1" y="32775"/>
                        <a:pt x="1" y="32775"/>
                      </a:cubicBezTo>
                      <a:lnTo>
                        <a:pt x="56726" y="32775"/>
                      </a:lnTo>
                      <a:cubicBezTo>
                        <a:pt x="56726" y="32775"/>
                        <a:pt x="56237" y="27013"/>
                        <a:pt x="55292" y="19890"/>
                      </a:cubicBezTo>
                      <a:cubicBezTo>
                        <a:pt x="46474" y="19286"/>
                        <a:pt x="40514" y="13292"/>
                        <a:pt x="41541" y="12678"/>
                      </a:cubicBezTo>
                      <a:cubicBezTo>
                        <a:pt x="41746" y="12555"/>
                        <a:pt x="41943" y="12498"/>
                        <a:pt x="42155" y="12498"/>
                      </a:cubicBezTo>
                      <a:cubicBezTo>
                        <a:pt x="43048" y="12498"/>
                        <a:pt x="44207" y="13516"/>
                        <a:pt x="47391" y="14951"/>
                      </a:cubicBezTo>
                      <a:cubicBezTo>
                        <a:pt x="49777" y="16027"/>
                        <a:pt x="52829" y="16554"/>
                        <a:pt x="54865" y="16803"/>
                      </a:cubicBezTo>
                      <a:cubicBezTo>
                        <a:pt x="54292" y="12845"/>
                        <a:pt x="53591" y="8679"/>
                        <a:pt x="52768" y="4965"/>
                      </a:cubicBezTo>
                      <a:cubicBezTo>
                        <a:pt x="50125" y="6087"/>
                        <a:pt x="43142" y="8622"/>
                        <a:pt x="34047" y="8622"/>
                      </a:cubicBezTo>
                      <a:cubicBezTo>
                        <a:pt x="31126" y="8622"/>
                        <a:pt x="27987" y="8361"/>
                        <a:pt x="24705" y="7707"/>
                      </a:cubicBezTo>
                      <a:cubicBezTo>
                        <a:pt x="15325" y="5839"/>
                        <a:pt x="9223" y="2511"/>
                        <a:pt x="571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99;p42">
                  <a:extLst>
                    <a:ext uri="{FF2B5EF4-FFF2-40B4-BE49-F238E27FC236}">
                      <a16:creationId xmlns:a16="http://schemas.microsoft.com/office/drawing/2014/main" id="{A203F793-6389-0744-6750-A55BA762A015}"/>
                    </a:ext>
                  </a:extLst>
                </p:cNvPr>
                <p:cNvSpPr/>
                <p:nvPr/>
              </p:nvSpPr>
              <p:spPr>
                <a:xfrm>
                  <a:off x="3752375" y="4472325"/>
                  <a:ext cx="146900" cy="1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6" h="6796" extrusionOk="0">
                      <a:moveTo>
                        <a:pt x="1208" y="1"/>
                      </a:moveTo>
                      <a:lnTo>
                        <a:pt x="1208" y="1"/>
                      </a:lnTo>
                      <a:cubicBezTo>
                        <a:pt x="1208" y="1"/>
                        <a:pt x="1" y="6348"/>
                        <a:pt x="2841" y="6775"/>
                      </a:cubicBezTo>
                      <a:cubicBezTo>
                        <a:pt x="2936" y="6789"/>
                        <a:pt x="3028" y="6796"/>
                        <a:pt x="3117" y="6796"/>
                      </a:cubicBezTo>
                      <a:cubicBezTo>
                        <a:pt x="5694" y="6796"/>
                        <a:pt x="5875" y="1022"/>
                        <a:pt x="5875" y="1022"/>
                      </a:cubicBezTo>
                      <a:lnTo>
                        <a:pt x="120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000;p42">
                  <a:extLst>
                    <a:ext uri="{FF2B5EF4-FFF2-40B4-BE49-F238E27FC236}">
                      <a16:creationId xmlns:a16="http://schemas.microsoft.com/office/drawing/2014/main" id="{2269E1C0-A4C4-4BF7-2970-7D606083CE46}"/>
                    </a:ext>
                  </a:extLst>
                </p:cNvPr>
                <p:cNvSpPr/>
                <p:nvPr/>
              </p:nvSpPr>
              <p:spPr>
                <a:xfrm>
                  <a:off x="4352450" y="4557275"/>
                  <a:ext cx="1722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" h="7071" extrusionOk="0">
                      <a:moveTo>
                        <a:pt x="6681" y="0"/>
                      </a:moveTo>
                      <a:lnTo>
                        <a:pt x="0" y="949"/>
                      </a:lnTo>
                      <a:cubicBezTo>
                        <a:pt x="0" y="949"/>
                        <a:pt x="1410" y="7070"/>
                        <a:pt x="4111" y="7070"/>
                      </a:cubicBezTo>
                      <a:cubicBezTo>
                        <a:pt x="4126" y="7070"/>
                        <a:pt x="4142" y="7070"/>
                        <a:pt x="4158" y="7070"/>
                      </a:cubicBezTo>
                      <a:cubicBezTo>
                        <a:pt x="6888" y="6999"/>
                        <a:pt x="6681" y="1"/>
                        <a:pt x="66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001;p42">
                  <a:extLst>
                    <a:ext uri="{FF2B5EF4-FFF2-40B4-BE49-F238E27FC236}">
                      <a16:creationId xmlns:a16="http://schemas.microsoft.com/office/drawing/2014/main" id="{08872463-DCCE-60BE-B752-3F58B942D910}"/>
                    </a:ext>
                  </a:extLst>
                </p:cNvPr>
                <p:cNvSpPr/>
                <p:nvPr/>
              </p:nvSpPr>
              <p:spPr>
                <a:xfrm>
                  <a:off x="5431925" y="4416200"/>
                  <a:ext cx="216575" cy="2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1" extrusionOk="0">
                      <a:moveTo>
                        <a:pt x="3407" y="1"/>
                      </a:moveTo>
                      <a:lnTo>
                        <a:pt x="1" y="4282"/>
                      </a:lnTo>
                      <a:cubicBezTo>
                        <a:pt x="1082" y="5688"/>
                        <a:pt x="3010" y="7504"/>
                        <a:pt x="6247" y="8660"/>
                      </a:cubicBezTo>
                      <a:lnTo>
                        <a:pt x="8662" y="3693"/>
                      </a:lnTo>
                      <a:lnTo>
                        <a:pt x="3407" y="1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002;p42">
                  <a:extLst>
                    <a:ext uri="{FF2B5EF4-FFF2-40B4-BE49-F238E27FC236}">
                      <a16:creationId xmlns:a16="http://schemas.microsoft.com/office/drawing/2014/main" id="{9DCCCF05-8550-A77B-4364-078D4AE13EF9}"/>
                    </a:ext>
                  </a:extLst>
                </p:cNvPr>
                <p:cNvSpPr/>
                <p:nvPr/>
              </p:nvSpPr>
              <p:spPr>
                <a:xfrm>
                  <a:off x="5161700" y="4504475"/>
                  <a:ext cx="476075" cy="4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3" h="17026" extrusionOk="0">
                      <a:moveTo>
                        <a:pt x="8232" y="0"/>
                      </a:moveTo>
                      <a:cubicBezTo>
                        <a:pt x="7334" y="0"/>
                        <a:pt x="6338" y="304"/>
                        <a:pt x="5481" y="1299"/>
                      </a:cubicBezTo>
                      <a:cubicBezTo>
                        <a:pt x="3281" y="3855"/>
                        <a:pt x="0" y="8612"/>
                        <a:pt x="2528" y="10460"/>
                      </a:cubicBezTo>
                      <a:cubicBezTo>
                        <a:pt x="3242" y="10982"/>
                        <a:pt x="3918" y="11169"/>
                        <a:pt x="4521" y="11169"/>
                      </a:cubicBezTo>
                      <a:cubicBezTo>
                        <a:pt x="6051" y="11169"/>
                        <a:pt x="7107" y="9963"/>
                        <a:pt x="7108" y="9962"/>
                      </a:cubicBezTo>
                      <a:lnTo>
                        <a:pt x="7108" y="9962"/>
                      </a:lnTo>
                      <a:cubicBezTo>
                        <a:pt x="7107" y="9963"/>
                        <a:pt x="5519" y="13028"/>
                        <a:pt x="7914" y="14301"/>
                      </a:cubicBezTo>
                      <a:cubicBezTo>
                        <a:pt x="8426" y="14572"/>
                        <a:pt x="8928" y="14679"/>
                        <a:pt x="9403" y="14679"/>
                      </a:cubicBezTo>
                      <a:cubicBezTo>
                        <a:pt x="11150" y="14679"/>
                        <a:pt x="12511" y="13229"/>
                        <a:pt x="12511" y="13229"/>
                      </a:cubicBezTo>
                      <a:lnTo>
                        <a:pt x="12511" y="13229"/>
                      </a:lnTo>
                      <a:cubicBezTo>
                        <a:pt x="12511" y="13229"/>
                        <a:pt x="12015" y="15927"/>
                        <a:pt x="14216" y="16922"/>
                      </a:cubicBezTo>
                      <a:cubicBezTo>
                        <a:pt x="14373" y="16992"/>
                        <a:pt x="14532" y="17026"/>
                        <a:pt x="14692" y="17026"/>
                      </a:cubicBezTo>
                      <a:cubicBezTo>
                        <a:pt x="16779" y="17026"/>
                        <a:pt x="19042" y="11358"/>
                        <a:pt x="19010" y="9182"/>
                      </a:cubicBezTo>
                      <a:cubicBezTo>
                        <a:pt x="18974" y="6838"/>
                        <a:pt x="17056" y="5129"/>
                        <a:pt x="17056" y="5129"/>
                      </a:cubicBezTo>
                      <a:cubicBezTo>
                        <a:pt x="13819" y="3973"/>
                        <a:pt x="11891" y="2157"/>
                        <a:pt x="10810" y="751"/>
                      </a:cubicBezTo>
                      <a:cubicBezTo>
                        <a:pt x="10810" y="751"/>
                        <a:pt x="9642" y="0"/>
                        <a:pt x="8232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003;p42">
                  <a:extLst>
                    <a:ext uri="{FF2B5EF4-FFF2-40B4-BE49-F238E27FC236}">
                      <a16:creationId xmlns:a16="http://schemas.microsoft.com/office/drawing/2014/main" id="{A3AC4425-06E3-C435-D866-392F8D2ABAD2}"/>
                    </a:ext>
                  </a:extLst>
                </p:cNvPr>
                <p:cNvSpPr/>
                <p:nvPr/>
              </p:nvSpPr>
              <p:spPr>
                <a:xfrm>
                  <a:off x="4847250" y="3020775"/>
                  <a:ext cx="1037175" cy="7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87" h="30627" extrusionOk="0">
                      <a:moveTo>
                        <a:pt x="7549" y="0"/>
                      </a:moveTo>
                      <a:cubicBezTo>
                        <a:pt x="7549" y="0"/>
                        <a:pt x="2631" y="6290"/>
                        <a:pt x="1" y="15447"/>
                      </a:cubicBezTo>
                      <a:cubicBezTo>
                        <a:pt x="3672" y="18840"/>
                        <a:pt x="13143" y="26819"/>
                        <a:pt x="23480" y="29329"/>
                      </a:cubicBezTo>
                      <a:cubicBezTo>
                        <a:pt x="27433" y="30289"/>
                        <a:pt x="31202" y="30626"/>
                        <a:pt x="34543" y="30626"/>
                      </a:cubicBezTo>
                      <a:cubicBezTo>
                        <a:pt x="37157" y="30626"/>
                        <a:pt x="39510" y="30420"/>
                        <a:pt x="41486" y="30145"/>
                      </a:cubicBezTo>
                      <a:cubicBezTo>
                        <a:pt x="40574" y="27220"/>
                        <a:pt x="39208" y="24403"/>
                        <a:pt x="37233" y="21873"/>
                      </a:cubicBezTo>
                      <a:cubicBezTo>
                        <a:pt x="25871" y="7315"/>
                        <a:pt x="10869" y="1207"/>
                        <a:pt x="7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004;p42">
                  <a:extLst>
                    <a:ext uri="{FF2B5EF4-FFF2-40B4-BE49-F238E27FC236}">
                      <a16:creationId xmlns:a16="http://schemas.microsoft.com/office/drawing/2014/main" id="{819D9DE5-67A0-5BB8-8CB4-47E133995A74}"/>
                    </a:ext>
                  </a:extLst>
                </p:cNvPr>
                <p:cNvSpPr/>
                <p:nvPr/>
              </p:nvSpPr>
              <p:spPr>
                <a:xfrm>
                  <a:off x="4806950" y="3406950"/>
                  <a:ext cx="1185875" cy="1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5" h="45649" extrusionOk="0">
                      <a:moveTo>
                        <a:pt x="1613" y="0"/>
                      </a:moveTo>
                      <a:cubicBezTo>
                        <a:pt x="697" y="3192"/>
                        <a:pt x="55" y="6730"/>
                        <a:pt x="0" y="10473"/>
                      </a:cubicBezTo>
                      <a:cubicBezTo>
                        <a:pt x="0" y="10473"/>
                        <a:pt x="16759" y="13385"/>
                        <a:pt x="22300" y="20912"/>
                      </a:cubicBezTo>
                      <a:cubicBezTo>
                        <a:pt x="27839" y="28441"/>
                        <a:pt x="24761" y="39661"/>
                        <a:pt x="24761" y="39661"/>
                      </a:cubicBezTo>
                      <a:cubicBezTo>
                        <a:pt x="24761" y="39661"/>
                        <a:pt x="26419" y="42573"/>
                        <a:pt x="31602" y="44632"/>
                      </a:cubicBezTo>
                      <a:cubicBezTo>
                        <a:pt x="33555" y="45407"/>
                        <a:pt x="35437" y="45649"/>
                        <a:pt x="37025" y="45649"/>
                      </a:cubicBezTo>
                      <a:cubicBezTo>
                        <a:pt x="39652" y="45649"/>
                        <a:pt x="41473" y="44987"/>
                        <a:pt x="41473" y="44987"/>
                      </a:cubicBezTo>
                      <a:cubicBezTo>
                        <a:pt x="41473" y="44987"/>
                        <a:pt x="47435" y="28604"/>
                        <a:pt x="43100" y="14698"/>
                      </a:cubicBezTo>
                      <a:lnTo>
                        <a:pt x="43100" y="14698"/>
                      </a:lnTo>
                      <a:cubicBezTo>
                        <a:pt x="41123" y="14973"/>
                        <a:pt x="38769" y="15179"/>
                        <a:pt x="36155" y="15179"/>
                      </a:cubicBezTo>
                      <a:cubicBezTo>
                        <a:pt x="32814" y="15179"/>
                        <a:pt x="29045" y="14842"/>
                        <a:pt x="25092" y="13882"/>
                      </a:cubicBezTo>
                      <a:cubicBezTo>
                        <a:pt x="14755" y="11372"/>
                        <a:pt x="5284" y="3393"/>
                        <a:pt x="16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005;p42">
                  <a:extLst>
                    <a:ext uri="{FF2B5EF4-FFF2-40B4-BE49-F238E27FC236}">
                      <a16:creationId xmlns:a16="http://schemas.microsoft.com/office/drawing/2014/main" id="{7081234F-8C27-0492-EF1F-56C10800C864}"/>
                    </a:ext>
                  </a:extLst>
                </p:cNvPr>
                <p:cNvSpPr/>
                <p:nvPr/>
              </p:nvSpPr>
              <p:spPr>
                <a:xfrm>
                  <a:off x="1673150" y="1351075"/>
                  <a:ext cx="1245850" cy="10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4" h="40423" extrusionOk="0">
                      <a:moveTo>
                        <a:pt x="30437" y="1"/>
                      </a:moveTo>
                      <a:cubicBezTo>
                        <a:pt x="28638" y="1"/>
                        <a:pt x="26675" y="825"/>
                        <a:pt x="24106" y="2530"/>
                      </a:cubicBezTo>
                      <a:cubicBezTo>
                        <a:pt x="16681" y="7456"/>
                        <a:pt x="3610" y="19978"/>
                        <a:pt x="1806" y="22837"/>
                      </a:cubicBezTo>
                      <a:cubicBezTo>
                        <a:pt x="0" y="25695"/>
                        <a:pt x="479" y="27412"/>
                        <a:pt x="6055" y="34019"/>
                      </a:cubicBezTo>
                      <a:cubicBezTo>
                        <a:pt x="9701" y="38340"/>
                        <a:pt x="11784" y="40422"/>
                        <a:pt x="14539" y="40422"/>
                      </a:cubicBezTo>
                      <a:cubicBezTo>
                        <a:pt x="15996" y="40422"/>
                        <a:pt x="17640" y="39840"/>
                        <a:pt x="19804" y="38698"/>
                      </a:cubicBezTo>
                      <a:cubicBezTo>
                        <a:pt x="26057" y="35398"/>
                        <a:pt x="33238" y="31067"/>
                        <a:pt x="33238" y="31067"/>
                      </a:cubicBezTo>
                      <a:cubicBezTo>
                        <a:pt x="33238" y="31067"/>
                        <a:pt x="40449" y="27642"/>
                        <a:pt x="44419" y="24672"/>
                      </a:cubicBezTo>
                      <a:cubicBezTo>
                        <a:pt x="48388" y="21702"/>
                        <a:pt x="49833" y="16909"/>
                        <a:pt x="41862" y="8467"/>
                      </a:cubicBezTo>
                      <a:cubicBezTo>
                        <a:pt x="36648" y="2947"/>
                        <a:pt x="33836" y="1"/>
                        <a:pt x="304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006;p42">
                  <a:extLst>
                    <a:ext uri="{FF2B5EF4-FFF2-40B4-BE49-F238E27FC236}">
                      <a16:creationId xmlns:a16="http://schemas.microsoft.com/office/drawing/2014/main" id="{EAFB8A17-D6FC-1294-114B-23A5C71AD498}"/>
                    </a:ext>
                  </a:extLst>
                </p:cNvPr>
                <p:cNvSpPr/>
                <p:nvPr/>
              </p:nvSpPr>
              <p:spPr>
                <a:xfrm>
                  <a:off x="2168225" y="1998400"/>
                  <a:ext cx="508625" cy="4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5" h="18734" extrusionOk="0">
                      <a:moveTo>
                        <a:pt x="17448" y="1"/>
                      </a:moveTo>
                      <a:cubicBezTo>
                        <a:pt x="17256" y="1"/>
                        <a:pt x="17059" y="29"/>
                        <a:pt x="16861" y="87"/>
                      </a:cubicBezTo>
                      <a:cubicBezTo>
                        <a:pt x="15031" y="623"/>
                        <a:pt x="13435" y="5174"/>
                        <a:pt x="13435" y="5174"/>
                      </a:cubicBezTo>
                      <a:lnTo>
                        <a:pt x="1" y="12805"/>
                      </a:lnTo>
                      <a:cubicBezTo>
                        <a:pt x="1" y="12805"/>
                        <a:pt x="2477" y="15468"/>
                        <a:pt x="4505" y="15468"/>
                      </a:cubicBezTo>
                      <a:cubicBezTo>
                        <a:pt x="4615" y="15468"/>
                        <a:pt x="4724" y="15460"/>
                        <a:pt x="4831" y="15444"/>
                      </a:cubicBezTo>
                      <a:cubicBezTo>
                        <a:pt x="6907" y="15121"/>
                        <a:pt x="7295" y="14969"/>
                        <a:pt x="7295" y="14969"/>
                      </a:cubicBezTo>
                      <a:lnTo>
                        <a:pt x="9668" y="18733"/>
                      </a:lnTo>
                      <a:lnTo>
                        <a:pt x="15678" y="15139"/>
                      </a:lnTo>
                      <a:lnTo>
                        <a:pt x="14520" y="10003"/>
                      </a:lnTo>
                      <a:cubicBezTo>
                        <a:pt x="14520" y="10003"/>
                        <a:pt x="18031" y="6834"/>
                        <a:pt x="19254" y="4225"/>
                      </a:cubicBezTo>
                      <a:cubicBezTo>
                        <a:pt x="20345" y="1897"/>
                        <a:pt x="19043" y="1"/>
                        <a:pt x="17448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007;p42">
                  <a:extLst>
                    <a:ext uri="{FF2B5EF4-FFF2-40B4-BE49-F238E27FC236}">
                      <a16:creationId xmlns:a16="http://schemas.microsoft.com/office/drawing/2014/main" id="{FB95517D-5423-C8A9-82A4-73D890F6DB93}"/>
                    </a:ext>
                  </a:extLst>
                </p:cNvPr>
                <p:cNvSpPr/>
                <p:nvPr/>
              </p:nvSpPr>
              <p:spPr>
                <a:xfrm>
                  <a:off x="2163525" y="1537400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3" y="1"/>
                      </a:moveTo>
                      <a:cubicBezTo>
                        <a:pt x="3794" y="1"/>
                        <a:pt x="3785" y="4"/>
                        <a:pt x="3777" y="11"/>
                      </a:cubicBezTo>
                      <a:lnTo>
                        <a:pt x="20" y="3136"/>
                      </a:lnTo>
                      <a:cubicBezTo>
                        <a:pt x="2" y="3150"/>
                        <a:pt x="0" y="3178"/>
                        <a:pt x="15" y="3196"/>
                      </a:cubicBezTo>
                      <a:lnTo>
                        <a:pt x="3345" y="7198"/>
                      </a:lnTo>
                      <a:cubicBezTo>
                        <a:pt x="3353" y="7208"/>
                        <a:pt x="3365" y="7213"/>
                        <a:pt x="3377" y="7213"/>
                      </a:cubicBezTo>
                      <a:cubicBezTo>
                        <a:pt x="3387" y="7213"/>
                        <a:pt x="3396" y="7209"/>
                        <a:pt x="3404" y="7203"/>
                      </a:cubicBezTo>
                      <a:lnTo>
                        <a:pt x="7160" y="4077"/>
                      </a:lnTo>
                      <a:cubicBezTo>
                        <a:pt x="7178" y="4062"/>
                        <a:pt x="7181" y="4036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008;p42">
                  <a:extLst>
                    <a:ext uri="{FF2B5EF4-FFF2-40B4-BE49-F238E27FC236}">
                      <a16:creationId xmlns:a16="http://schemas.microsoft.com/office/drawing/2014/main" id="{B4C516C7-DA84-EE58-1F8B-0004039CC919}"/>
                    </a:ext>
                  </a:extLst>
                </p:cNvPr>
                <p:cNvSpPr/>
                <p:nvPr/>
              </p:nvSpPr>
              <p:spPr>
                <a:xfrm>
                  <a:off x="2355250" y="1419625"/>
                  <a:ext cx="430675" cy="4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7" h="19285" extrusionOk="0">
                      <a:moveTo>
                        <a:pt x="3805" y="0"/>
                      </a:moveTo>
                      <a:cubicBezTo>
                        <a:pt x="3795" y="0"/>
                        <a:pt x="3786" y="4"/>
                        <a:pt x="3778" y="10"/>
                      </a:cubicBezTo>
                      <a:lnTo>
                        <a:pt x="22" y="3136"/>
                      </a:lnTo>
                      <a:cubicBezTo>
                        <a:pt x="4" y="3151"/>
                        <a:pt x="0" y="3177"/>
                        <a:pt x="16" y="3195"/>
                      </a:cubicBezTo>
                      <a:lnTo>
                        <a:pt x="13389" y="19270"/>
                      </a:lnTo>
                      <a:cubicBezTo>
                        <a:pt x="13398" y="19280"/>
                        <a:pt x="13410" y="19285"/>
                        <a:pt x="13422" y="19285"/>
                      </a:cubicBezTo>
                      <a:cubicBezTo>
                        <a:pt x="13431" y="19285"/>
                        <a:pt x="13441" y="19282"/>
                        <a:pt x="13449" y="19275"/>
                      </a:cubicBezTo>
                      <a:lnTo>
                        <a:pt x="17205" y="16149"/>
                      </a:lnTo>
                      <a:cubicBezTo>
                        <a:pt x="17223" y="16135"/>
                        <a:pt x="17226" y="16108"/>
                        <a:pt x="17211" y="16090"/>
                      </a:cubicBezTo>
                      <a:lnTo>
                        <a:pt x="3837" y="16"/>
                      </a:lnTo>
                      <a:cubicBezTo>
                        <a:pt x="3829" y="6"/>
                        <a:pt x="3817" y="0"/>
                        <a:pt x="38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09;p42">
                  <a:extLst>
                    <a:ext uri="{FF2B5EF4-FFF2-40B4-BE49-F238E27FC236}">
                      <a16:creationId xmlns:a16="http://schemas.microsoft.com/office/drawing/2014/main" id="{E0B0B9C8-A64E-FE55-54A0-70FDF83DCFD9}"/>
                    </a:ext>
                  </a:extLst>
                </p:cNvPr>
                <p:cNvSpPr/>
                <p:nvPr/>
              </p:nvSpPr>
              <p:spPr>
                <a:xfrm>
                  <a:off x="2286125" y="169380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4" y="7203"/>
                      </a:cubicBezTo>
                      <a:lnTo>
                        <a:pt x="7162" y="4078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10;p42">
                  <a:extLst>
                    <a:ext uri="{FF2B5EF4-FFF2-40B4-BE49-F238E27FC236}">
                      <a16:creationId xmlns:a16="http://schemas.microsoft.com/office/drawing/2014/main" id="{CBE5850C-2187-491C-57C7-6BD55E83E0F8}"/>
                    </a:ext>
                  </a:extLst>
                </p:cNvPr>
                <p:cNvSpPr/>
                <p:nvPr/>
              </p:nvSpPr>
              <p:spPr>
                <a:xfrm>
                  <a:off x="2400575" y="1827850"/>
                  <a:ext cx="17957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3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1"/>
                      </a:cubicBezTo>
                      <a:lnTo>
                        <a:pt x="22" y="3135"/>
                      </a:lnTo>
                      <a:cubicBezTo>
                        <a:pt x="4" y="3151"/>
                        <a:pt x="1" y="3178"/>
                        <a:pt x="16" y="3196"/>
                      </a:cubicBezTo>
                      <a:lnTo>
                        <a:pt x="3346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09"/>
                        <a:pt x="3405" y="7203"/>
                      </a:cubicBezTo>
                      <a:lnTo>
                        <a:pt x="7162" y="4077"/>
                      </a:lnTo>
                      <a:cubicBezTo>
                        <a:pt x="7180" y="4062"/>
                        <a:pt x="7182" y="4036"/>
                        <a:pt x="7167" y="4018"/>
                      </a:cubicBezTo>
                      <a:lnTo>
                        <a:pt x="3838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11;p42">
                  <a:extLst>
                    <a:ext uri="{FF2B5EF4-FFF2-40B4-BE49-F238E27FC236}">
                      <a16:creationId xmlns:a16="http://schemas.microsoft.com/office/drawing/2014/main" id="{638BA31C-6A48-D979-D00B-60B9FDDE0B4D}"/>
                    </a:ext>
                  </a:extLst>
                </p:cNvPr>
                <p:cNvSpPr/>
                <p:nvPr/>
              </p:nvSpPr>
              <p:spPr>
                <a:xfrm>
                  <a:off x="2021475" y="1643225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4" y="0"/>
                      </a:moveTo>
                      <a:cubicBezTo>
                        <a:pt x="3794" y="0"/>
                        <a:pt x="3785" y="3"/>
                        <a:pt x="3777" y="10"/>
                      </a:cubicBezTo>
                      <a:lnTo>
                        <a:pt x="21" y="3135"/>
                      </a:lnTo>
                      <a:cubicBezTo>
                        <a:pt x="3" y="3150"/>
                        <a:pt x="0" y="3177"/>
                        <a:pt x="15" y="3194"/>
                      </a:cubicBezTo>
                      <a:lnTo>
                        <a:pt x="3345" y="7197"/>
                      </a:lnTo>
                      <a:cubicBezTo>
                        <a:pt x="3353" y="7207"/>
                        <a:pt x="3365" y="7212"/>
                        <a:pt x="3377" y="7212"/>
                      </a:cubicBezTo>
                      <a:cubicBezTo>
                        <a:pt x="3387" y="7212"/>
                        <a:pt x="3396" y="7209"/>
                        <a:pt x="3404" y="7202"/>
                      </a:cubicBezTo>
                      <a:lnTo>
                        <a:pt x="7161" y="4077"/>
                      </a:lnTo>
                      <a:cubicBezTo>
                        <a:pt x="7178" y="4062"/>
                        <a:pt x="7181" y="4035"/>
                        <a:pt x="7166" y="4017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12;p42">
                  <a:extLst>
                    <a:ext uri="{FF2B5EF4-FFF2-40B4-BE49-F238E27FC236}">
                      <a16:creationId xmlns:a16="http://schemas.microsoft.com/office/drawing/2014/main" id="{242360CC-5B34-3490-2D21-70C3B7E9889A}"/>
                    </a:ext>
                  </a:extLst>
                </p:cNvPr>
                <p:cNvSpPr/>
                <p:nvPr/>
              </p:nvSpPr>
              <p:spPr>
                <a:xfrm>
                  <a:off x="2145400" y="179765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7" y="7213"/>
                        <a:pt x="3397" y="7209"/>
                        <a:pt x="3404" y="7202"/>
                      </a:cubicBezTo>
                      <a:lnTo>
                        <a:pt x="7161" y="4078"/>
                      </a:lnTo>
                      <a:cubicBezTo>
                        <a:pt x="7179" y="4063"/>
                        <a:pt x="7182" y="4035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13;p42">
                  <a:extLst>
                    <a:ext uri="{FF2B5EF4-FFF2-40B4-BE49-F238E27FC236}">
                      <a16:creationId xmlns:a16="http://schemas.microsoft.com/office/drawing/2014/main" id="{3587696A-B050-906B-0D2D-503AD04E9689}"/>
                    </a:ext>
                  </a:extLst>
                </p:cNvPr>
                <p:cNvSpPr/>
                <p:nvPr/>
              </p:nvSpPr>
              <p:spPr>
                <a:xfrm>
                  <a:off x="2272975" y="1945525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4" y="0"/>
                      </a:moveTo>
                      <a:cubicBezTo>
                        <a:pt x="3795" y="0"/>
                        <a:pt x="3785" y="4"/>
                        <a:pt x="3777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5" y="7203"/>
                      </a:cubicBezTo>
                      <a:lnTo>
                        <a:pt x="7161" y="4078"/>
                      </a:lnTo>
                      <a:cubicBezTo>
                        <a:pt x="7179" y="4063"/>
                        <a:pt x="7181" y="4036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14;p42">
                  <a:extLst>
                    <a:ext uri="{FF2B5EF4-FFF2-40B4-BE49-F238E27FC236}">
                      <a16:creationId xmlns:a16="http://schemas.microsoft.com/office/drawing/2014/main" id="{56FF2123-FAC2-5A1E-B5CD-EABFF19C3744}"/>
                    </a:ext>
                  </a:extLst>
                </p:cNvPr>
                <p:cNvSpPr/>
                <p:nvPr/>
              </p:nvSpPr>
              <p:spPr>
                <a:xfrm>
                  <a:off x="1883225" y="1748475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2"/>
                        <a:pt x="3378" y="7212"/>
                      </a:cubicBezTo>
                      <a:cubicBezTo>
                        <a:pt x="3387" y="7212"/>
                        <a:pt x="3397" y="7209"/>
                        <a:pt x="3405" y="7202"/>
                      </a:cubicBezTo>
                      <a:lnTo>
                        <a:pt x="7161" y="4077"/>
                      </a:lnTo>
                      <a:cubicBezTo>
                        <a:pt x="7179" y="4062"/>
                        <a:pt x="7181" y="4035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15;p42">
                  <a:extLst>
                    <a:ext uri="{FF2B5EF4-FFF2-40B4-BE49-F238E27FC236}">
                      <a16:creationId xmlns:a16="http://schemas.microsoft.com/office/drawing/2014/main" id="{AA2722C4-8F40-6089-C1D9-DBFFA85B0872}"/>
                    </a:ext>
                  </a:extLst>
                </p:cNvPr>
                <p:cNvSpPr/>
                <p:nvPr/>
              </p:nvSpPr>
              <p:spPr>
                <a:xfrm>
                  <a:off x="1995975" y="189990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5" y="0"/>
                      </a:moveTo>
                      <a:cubicBezTo>
                        <a:pt x="3795" y="0"/>
                        <a:pt x="3786" y="3"/>
                        <a:pt x="3778" y="10"/>
                      </a:cubicBezTo>
                      <a:lnTo>
                        <a:pt x="22" y="3136"/>
                      </a:lnTo>
                      <a:cubicBezTo>
                        <a:pt x="4" y="3150"/>
                        <a:pt x="0" y="3177"/>
                        <a:pt x="16" y="3195"/>
                      </a:cubicBezTo>
                      <a:lnTo>
                        <a:pt x="3346" y="7198"/>
                      </a:lnTo>
                      <a:cubicBezTo>
                        <a:pt x="3354" y="7208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5" y="7203"/>
                      </a:cubicBezTo>
                      <a:lnTo>
                        <a:pt x="7162" y="4077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5"/>
                      </a:lnTo>
                      <a:cubicBezTo>
                        <a:pt x="3829" y="5"/>
                        <a:pt x="3817" y="0"/>
                        <a:pt x="38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16;p42">
                  <a:extLst>
                    <a:ext uri="{FF2B5EF4-FFF2-40B4-BE49-F238E27FC236}">
                      <a16:creationId xmlns:a16="http://schemas.microsoft.com/office/drawing/2014/main" id="{BEB56536-F83A-DBD9-A76D-BEEE86D29DD0}"/>
                    </a:ext>
                  </a:extLst>
                </p:cNvPr>
                <p:cNvSpPr/>
                <p:nvPr/>
              </p:nvSpPr>
              <p:spPr>
                <a:xfrm>
                  <a:off x="2116250" y="2037575"/>
                  <a:ext cx="179550" cy="18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4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8"/>
                      </a:lnTo>
                      <a:cubicBezTo>
                        <a:pt x="3353" y="7208"/>
                        <a:pt x="3365" y="7213"/>
                        <a:pt x="3377" y="7213"/>
                      </a:cubicBezTo>
                      <a:cubicBezTo>
                        <a:pt x="3387" y="7213"/>
                        <a:pt x="3396" y="7210"/>
                        <a:pt x="3404" y="7203"/>
                      </a:cubicBezTo>
                      <a:lnTo>
                        <a:pt x="7162" y="4078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17;p42">
                  <a:extLst>
                    <a:ext uri="{FF2B5EF4-FFF2-40B4-BE49-F238E27FC236}">
                      <a16:creationId xmlns:a16="http://schemas.microsoft.com/office/drawing/2014/main" id="{AB0C7C52-EA05-8BA5-3B34-48C4A396655A}"/>
                    </a:ext>
                  </a:extLst>
                </p:cNvPr>
                <p:cNvSpPr/>
                <p:nvPr/>
              </p:nvSpPr>
              <p:spPr>
                <a:xfrm>
                  <a:off x="1747975" y="1860975"/>
                  <a:ext cx="179575" cy="18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4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8"/>
                      </a:lnTo>
                      <a:cubicBezTo>
                        <a:pt x="3354" y="7208"/>
                        <a:pt x="3366" y="7213"/>
                        <a:pt x="3378" y="7213"/>
                      </a:cubicBezTo>
                      <a:cubicBezTo>
                        <a:pt x="3387" y="7213"/>
                        <a:pt x="3397" y="7210"/>
                        <a:pt x="3405" y="7203"/>
                      </a:cubicBezTo>
                      <a:lnTo>
                        <a:pt x="7161" y="4078"/>
                      </a:lnTo>
                      <a:cubicBezTo>
                        <a:pt x="7179" y="4063"/>
                        <a:pt x="7182" y="4037"/>
                        <a:pt x="7167" y="4019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18;p42">
                  <a:extLst>
                    <a:ext uri="{FF2B5EF4-FFF2-40B4-BE49-F238E27FC236}">
                      <a16:creationId xmlns:a16="http://schemas.microsoft.com/office/drawing/2014/main" id="{31C1C9A5-9C96-D53E-3BCA-761DD9D18DF1}"/>
                    </a:ext>
                  </a:extLst>
                </p:cNvPr>
                <p:cNvSpPr/>
                <p:nvPr/>
              </p:nvSpPr>
              <p:spPr>
                <a:xfrm>
                  <a:off x="1866400" y="1998625"/>
                  <a:ext cx="17957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3" extrusionOk="0">
                      <a:moveTo>
                        <a:pt x="3804" y="0"/>
                      </a:moveTo>
                      <a:cubicBezTo>
                        <a:pt x="3795" y="0"/>
                        <a:pt x="3786" y="3"/>
                        <a:pt x="3778" y="10"/>
                      </a:cubicBezTo>
                      <a:lnTo>
                        <a:pt x="22" y="3135"/>
                      </a:lnTo>
                      <a:cubicBezTo>
                        <a:pt x="4" y="3150"/>
                        <a:pt x="1" y="3177"/>
                        <a:pt x="17" y="3195"/>
                      </a:cubicBezTo>
                      <a:lnTo>
                        <a:pt x="3347" y="7197"/>
                      </a:lnTo>
                      <a:cubicBezTo>
                        <a:pt x="3355" y="7207"/>
                        <a:pt x="3367" y="7213"/>
                        <a:pt x="3379" y="7213"/>
                      </a:cubicBezTo>
                      <a:cubicBezTo>
                        <a:pt x="3388" y="7213"/>
                        <a:pt x="3398" y="7209"/>
                        <a:pt x="3406" y="7203"/>
                      </a:cubicBezTo>
                      <a:lnTo>
                        <a:pt x="7162" y="4077"/>
                      </a:lnTo>
                      <a:cubicBezTo>
                        <a:pt x="7180" y="4062"/>
                        <a:pt x="7182" y="4036"/>
                        <a:pt x="7167" y="4018"/>
                      </a:cubicBezTo>
                      <a:lnTo>
                        <a:pt x="3838" y="16"/>
                      </a:lnTo>
                      <a:cubicBezTo>
                        <a:pt x="3829" y="6"/>
                        <a:pt x="3817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19;p42">
                  <a:extLst>
                    <a:ext uri="{FF2B5EF4-FFF2-40B4-BE49-F238E27FC236}">
                      <a16:creationId xmlns:a16="http://schemas.microsoft.com/office/drawing/2014/main" id="{C0C0DB62-0AAB-CCEA-58A7-9449F9E4D269}"/>
                    </a:ext>
                  </a:extLst>
                </p:cNvPr>
                <p:cNvSpPr/>
                <p:nvPr/>
              </p:nvSpPr>
              <p:spPr>
                <a:xfrm>
                  <a:off x="1968350" y="2141800"/>
                  <a:ext cx="179525" cy="18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2" extrusionOk="0">
                      <a:moveTo>
                        <a:pt x="3804" y="0"/>
                      </a:moveTo>
                      <a:cubicBezTo>
                        <a:pt x="3795" y="0"/>
                        <a:pt x="3785" y="4"/>
                        <a:pt x="3777" y="10"/>
                      </a:cubicBezTo>
                      <a:lnTo>
                        <a:pt x="21" y="3135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5" y="7212"/>
                        <a:pt x="3377" y="7212"/>
                      </a:cubicBezTo>
                      <a:cubicBezTo>
                        <a:pt x="3387" y="7212"/>
                        <a:pt x="3397" y="7209"/>
                        <a:pt x="3405" y="7202"/>
                      </a:cubicBezTo>
                      <a:lnTo>
                        <a:pt x="7161" y="4077"/>
                      </a:lnTo>
                      <a:cubicBezTo>
                        <a:pt x="7179" y="4062"/>
                        <a:pt x="7181" y="4035"/>
                        <a:pt x="7166" y="4017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20;p42">
                  <a:extLst>
                    <a:ext uri="{FF2B5EF4-FFF2-40B4-BE49-F238E27FC236}">
                      <a16:creationId xmlns:a16="http://schemas.microsoft.com/office/drawing/2014/main" id="{5CC1AEF2-4593-6C74-135A-3EB12E76B81F}"/>
                    </a:ext>
                  </a:extLst>
                </p:cNvPr>
                <p:cNvSpPr/>
                <p:nvPr/>
              </p:nvSpPr>
              <p:spPr>
                <a:xfrm>
                  <a:off x="2361725" y="2260900"/>
                  <a:ext cx="1384350" cy="8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74" h="32719" extrusionOk="0">
                      <a:moveTo>
                        <a:pt x="13160" y="0"/>
                      </a:moveTo>
                      <a:cubicBezTo>
                        <a:pt x="13160" y="0"/>
                        <a:pt x="5987" y="1208"/>
                        <a:pt x="2224" y="5114"/>
                      </a:cubicBezTo>
                      <a:cubicBezTo>
                        <a:pt x="1314" y="6058"/>
                        <a:pt x="587" y="6896"/>
                        <a:pt x="1" y="7627"/>
                      </a:cubicBezTo>
                      <a:cubicBezTo>
                        <a:pt x="4465" y="14931"/>
                        <a:pt x="13917" y="27935"/>
                        <a:pt x="26393" y="31540"/>
                      </a:cubicBezTo>
                      <a:cubicBezTo>
                        <a:pt x="29268" y="32371"/>
                        <a:pt x="31983" y="32719"/>
                        <a:pt x="34513" y="32719"/>
                      </a:cubicBezTo>
                      <a:cubicBezTo>
                        <a:pt x="46186" y="32719"/>
                        <a:pt x="53926" y="25314"/>
                        <a:pt x="55374" y="23814"/>
                      </a:cubicBezTo>
                      <a:cubicBezTo>
                        <a:pt x="49055" y="23812"/>
                        <a:pt x="40724" y="23018"/>
                        <a:pt x="33470" y="19705"/>
                      </a:cubicBezTo>
                      <a:cubicBezTo>
                        <a:pt x="19551" y="13352"/>
                        <a:pt x="13160" y="0"/>
                        <a:pt x="131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21;p42">
                  <a:extLst>
                    <a:ext uri="{FF2B5EF4-FFF2-40B4-BE49-F238E27FC236}">
                      <a16:creationId xmlns:a16="http://schemas.microsoft.com/office/drawing/2014/main" id="{707916E6-8E93-737E-7828-F34CE83E81E8}"/>
                    </a:ext>
                  </a:extLst>
                </p:cNvPr>
                <p:cNvSpPr/>
                <p:nvPr/>
              </p:nvSpPr>
              <p:spPr>
                <a:xfrm>
                  <a:off x="2305475" y="2451575"/>
                  <a:ext cx="1688375" cy="10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35" h="43576" extrusionOk="0">
                      <a:moveTo>
                        <a:pt x="2251" y="0"/>
                      </a:moveTo>
                      <a:cubicBezTo>
                        <a:pt x="412" y="2295"/>
                        <a:pt x="0" y="3523"/>
                        <a:pt x="0" y="3523"/>
                      </a:cubicBezTo>
                      <a:cubicBezTo>
                        <a:pt x="0" y="3523"/>
                        <a:pt x="10368" y="21703"/>
                        <a:pt x="24997" y="30864"/>
                      </a:cubicBezTo>
                      <a:cubicBezTo>
                        <a:pt x="39627" y="40025"/>
                        <a:pt x="64837" y="43575"/>
                        <a:pt x="64837" y="43575"/>
                      </a:cubicBezTo>
                      <a:lnTo>
                        <a:pt x="67535" y="15524"/>
                      </a:lnTo>
                      <a:lnTo>
                        <a:pt x="67535" y="15524"/>
                      </a:lnTo>
                      <a:cubicBezTo>
                        <a:pt x="67534" y="15524"/>
                        <a:pt x="63447" y="16187"/>
                        <a:pt x="57665" y="16187"/>
                      </a:cubicBezTo>
                      <a:cubicBezTo>
                        <a:pt x="57651" y="16187"/>
                        <a:pt x="57637" y="16187"/>
                        <a:pt x="57624" y="16187"/>
                      </a:cubicBezTo>
                      <a:cubicBezTo>
                        <a:pt x="56176" y="17687"/>
                        <a:pt x="48436" y="25092"/>
                        <a:pt x="36762" y="25092"/>
                      </a:cubicBezTo>
                      <a:cubicBezTo>
                        <a:pt x="34232" y="25092"/>
                        <a:pt x="31518" y="24744"/>
                        <a:pt x="28643" y="23913"/>
                      </a:cubicBezTo>
                      <a:cubicBezTo>
                        <a:pt x="16167" y="20308"/>
                        <a:pt x="6715" y="7304"/>
                        <a:pt x="2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22;p42">
                  <a:extLst>
                    <a:ext uri="{FF2B5EF4-FFF2-40B4-BE49-F238E27FC236}">
                      <a16:creationId xmlns:a16="http://schemas.microsoft.com/office/drawing/2014/main" id="{D043B8E3-ABEB-4E64-6C97-47910895F8B4}"/>
                    </a:ext>
                  </a:extLst>
                </p:cNvPr>
                <p:cNvSpPr/>
                <p:nvPr/>
              </p:nvSpPr>
              <p:spPr>
                <a:xfrm>
                  <a:off x="3812950" y="2774000"/>
                  <a:ext cx="445925" cy="126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50619" extrusionOk="0">
                      <a:moveTo>
                        <a:pt x="16468" y="0"/>
                      </a:moveTo>
                      <a:cubicBezTo>
                        <a:pt x="16468" y="0"/>
                        <a:pt x="16435" y="184"/>
                        <a:pt x="14692" y="781"/>
                      </a:cubicBezTo>
                      <a:cubicBezTo>
                        <a:pt x="13909" y="1049"/>
                        <a:pt x="12325" y="1449"/>
                        <a:pt x="10818" y="1807"/>
                      </a:cubicBezTo>
                      <a:cubicBezTo>
                        <a:pt x="8880" y="8625"/>
                        <a:pt x="3695" y="27337"/>
                        <a:pt x="1128" y="41259"/>
                      </a:cubicBezTo>
                      <a:cubicBezTo>
                        <a:pt x="721" y="43468"/>
                        <a:pt x="345" y="45618"/>
                        <a:pt x="1" y="47689"/>
                      </a:cubicBezTo>
                      <a:cubicBezTo>
                        <a:pt x="2170" y="48850"/>
                        <a:pt x="4752" y="49869"/>
                        <a:pt x="7810" y="50618"/>
                      </a:cubicBezTo>
                      <a:cubicBezTo>
                        <a:pt x="8569" y="45292"/>
                        <a:pt x="9396" y="39595"/>
                        <a:pt x="10219" y="34159"/>
                      </a:cubicBezTo>
                      <a:cubicBezTo>
                        <a:pt x="12387" y="19817"/>
                        <a:pt x="16257" y="5718"/>
                        <a:pt x="17837" y="268"/>
                      </a:cubicBezTo>
                      <a:lnTo>
                        <a:pt x="164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23;p42">
                  <a:extLst>
                    <a:ext uri="{FF2B5EF4-FFF2-40B4-BE49-F238E27FC236}">
                      <a16:creationId xmlns:a16="http://schemas.microsoft.com/office/drawing/2014/main" id="{91A178C7-9788-9C37-3C73-52AD1F0EAD93}"/>
                    </a:ext>
                  </a:extLst>
                </p:cNvPr>
                <p:cNvSpPr/>
                <p:nvPr/>
              </p:nvSpPr>
              <p:spPr>
                <a:xfrm>
                  <a:off x="3715075" y="2819200"/>
                  <a:ext cx="368350" cy="11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4" h="45883" extrusionOk="0">
                      <a:moveTo>
                        <a:pt x="14733" y="0"/>
                      </a:moveTo>
                      <a:lnTo>
                        <a:pt x="14733" y="0"/>
                      </a:lnTo>
                      <a:cubicBezTo>
                        <a:pt x="12885" y="441"/>
                        <a:pt x="11151" y="820"/>
                        <a:pt x="11151" y="820"/>
                      </a:cubicBezTo>
                      <a:cubicBezTo>
                        <a:pt x="11151" y="820"/>
                        <a:pt x="8807" y="8206"/>
                        <a:pt x="7032" y="14526"/>
                      </a:cubicBezTo>
                      <a:cubicBezTo>
                        <a:pt x="5578" y="19700"/>
                        <a:pt x="2365" y="30537"/>
                        <a:pt x="1" y="43336"/>
                      </a:cubicBezTo>
                      <a:cubicBezTo>
                        <a:pt x="1127" y="44220"/>
                        <a:pt x="2424" y="45084"/>
                        <a:pt x="3916" y="45882"/>
                      </a:cubicBezTo>
                      <a:cubicBezTo>
                        <a:pt x="4260" y="43810"/>
                        <a:pt x="4636" y="41660"/>
                        <a:pt x="5043" y="39451"/>
                      </a:cubicBezTo>
                      <a:cubicBezTo>
                        <a:pt x="7611" y="25529"/>
                        <a:pt x="12795" y="6817"/>
                        <a:pt x="147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24;p42">
                  <a:extLst>
                    <a:ext uri="{FF2B5EF4-FFF2-40B4-BE49-F238E27FC236}">
                      <a16:creationId xmlns:a16="http://schemas.microsoft.com/office/drawing/2014/main" id="{4D58491F-26CB-CA43-AEEC-AE3E56D93D34}"/>
                    </a:ext>
                  </a:extLst>
                </p:cNvPr>
                <p:cNvSpPr/>
                <p:nvPr/>
              </p:nvSpPr>
              <p:spPr>
                <a:xfrm>
                  <a:off x="3653750" y="3902550"/>
                  <a:ext cx="159225" cy="56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22792" extrusionOk="0">
                      <a:moveTo>
                        <a:pt x="2454" y="1"/>
                      </a:moveTo>
                      <a:cubicBezTo>
                        <a:pt x="1930" y="2837"/>
                        <a:pt x="1446" y="5769"/>
                        <a:pt x="1034" y="8758"/>
                      </a:cubicBezTo>
                      <a:cubicBezTo>
                        <a:pt x="1" y="16252"/>
                        <a:pt x="1087" y="20331"/>
                        <a:pt x="3516" y="22792"/>
                      </a:cubicBezTo>
                      <a:cubicBezTo>
                        <a:pt x="4013" y="18426"/>
                        <a:pt x="4931" y="11170"/>
                        <a:pt x="6369" y="2547"/>
                      </a:cubicBezTo>
                      <a:cubicBezTo>
                        <a:pt x="4877" y="1749"/>
                        <a:pt x="3580" y="886"/>
                        <a:pt x="24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25;p42">
                  <a:extLst>
                    <a:ext uri="{FF2B5EF4-FFF2-40B4-BE49-F238E27FC236}">
                      <a16:creationId xmlns:a16="http://schemas.microsoft.com/office/drawing/2014/main" id="{65A1E323-66DC-F54F-E178-5E7EB54BF273}"/>
                    </a:ext>
                  </a:extLst>
                </p:cNvPr>
                <p:cNvSpPr/>
                <p:nvPr/>
              </p:nvSpPr>
              <p:spPr>
                <a:xfrm>
                  <a:off x="4008200" y="2780675"/>
                  <a:ext cx="755950" cy="12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8" h="51554" extrusionOk="0">
                      <a:moveTo>
                        <a:pt x="10027" y="1"/>
                      </a:moveTo>
                      <a:cubicBezTo>
                        <a:pt x="8447" y="5451"/>
                        <a:pt x="4575" y="19550"/>
                        <a:pt x="2409" y="33892"/>
                      </a:cubicBezTo>
                      <a:cubicBezTo>
                        <a:pt x="1586" y="39329"/>
                        <a:pt x="759" y="45025"/>
                        <a:pt x="0" y="50351"/>
                      </a:cubicBezTo>
                      <a:cubicBezTo>
                        <a:pt x="1782" y="50787"/>
                        <a:pt x="3719" y="51136"/>
                        <a:pt x="5842" y="51361"/>
                      </a:cubicBezTo>
                      <a:cubicBezTo>
                        <a:pt x="7084" y="51492"/>
                        <a:pt x="8278" y="51554"/>
                        <a:pt x="9426" y="51554"/>
                      </a:cubicBezTo>
                      <a:cubicBezTo>
                        <a:pt x="11793" y="51554"/>
                        <a:pt x="13963" y="51292"/>
                        <a:pt x="15950" y="50840"/>
                      </a:cubicBezTo>
                      <a:cubicBezTo>
                        <a:pt x="17174" y="44350"/>
                        <a:pt x="18509" y="37757"/>
                        <a:pt x="19736" y="32755"/>
                      </a:cubicBezTo>
                      <a:cubicBezTo>
                        <a:pt x="22420" y="21804"/>
                        <a:pt x="27779" y="9439"/>
                        <a:pt x="30237" y="4051"/>
                      </a:cubicBezTo>
                      <a:cubicBezTo>
                        <a:pt x="30134" y="3970"/>
                        <a:pt x="30077" y="3923"/>
                        <a:pt x="30077" y="3923"/>
                      </a:cubicBezTo>
                      <a:lnTo>
                        <a:pt x="100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26;p42">
                  <a:extLst>
                    <a:ext uri="{FF2B5EF4-FFF2-40B4-BE49-F238E27FC236}">
                      <a16:creationId xmlns:a16="http://schemas.microsoft.com/office/drawing/2014/main" id="{99035A3B-5465-7582-FED7-1AE8C5D7B1B9}"/>
                    </a:ext>
                  </a:extLst>
                </p:cNvPr>
                <p:cNvSpPr/>
                <p:nvPr/>
              </p:nvSpPr>
              <p:spPr>
                <a:xfrm>
                  <a:off x="4406925" y="2881950"/>
                  <a:ext cx="525925" cy="116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7" h="46790" extrusionOk="0">
                      <a:moveTo>
                        <a:pt x="14288" y="0"/>
                      </a:moveTo>
                      <a:cubicBezTo>
                        <a:pt x="11830" y="5388"/>
                        <a:pt x="6471" y="17753"/>
                        <a:pt x="3787" y="28704"/>
                      </a:cubicBezTo>
                      <a:cubicBezTo>
                        <a:pt x="2560" y="33706"/>
                        <a:pt x="1225" y="40299"/>
                        <a:pt x="1" y="46789"/>
                      </a:cubicBezTo>
                      <a:cubicBezTo>
                        <a:pt x="3647" y="45958"/>
                        <a:pt x="6672" y="44485"/>
                        <a:pt x="9138" y="42778"/>
                      </a:cubicBezTo>
                      <a:cubicBezTo>
                        <a:pt x="9595" y="40275"/>
                        <a:pt x="10125" y="37741"/>
                        <a:pt x="10746" y="35237"/>
                      </a:cubicBezTo>
                      <a:cubicBezTo>
                        <a:pt x="13907" y="22484"/>
                        <a:pt x="18749" y="9752"/>
                        <a:pt x="21037" y="4029"/>
                      </a:cubicBezTo>
                      <a:cubicBezTo>
                        <a:pt x="17909" y="2785"/>
                        <a:pt x="14990" y="556"/>
                        <a:pt x="142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27;p42">
                  <a:extLst>
                    <a:ext uri="{FF2B5EF4-FFF2-40B4-BE49-F238E27FC236}">
                      <a16:creationId xmlns:a16="http://schemas.microsoft.com/office/drawing/2014/main" id="{7667077B-B681-2300-EF79-D6015E2831F7}"/>
                    </a:ext>
                  </a:extLst>
                </p:cNvPr>
                <p:cNvSpPr/>
                <p:nvPr/>
              </p:nvSpPr>
              <p:spPr>
                <a:xfrm>
                  <a:off x="3935525" y="4039450"/>
                  <a:ext cx="471400" cy="57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6" h="23158" extrusionOk="0">
                      <a:moveTo>
                        <a:pt x="2907" y="0"/>
                      </a:moveTo>
                      <a:cubicBezTo>
                        <a:pt x="1602" y="9169"/>
                        <a:pt x="503" y="17230"/>
                        <a:pt x="1" y="20958"/>
                      </a:cubicBezTo>
                      <a:cubicBezTo>
                        <a:pt x="1706" y="21383"/>
                        <a:pt x="3543" y="21768"/>
                        <a:pt x="5457" y="22243"/>
                      </a:cubicBezTo>
                      <a:cubicBezTo>
                        <a:pt x="8040" y="22884"/>
                        <a:pt x="11009" y="23157"/>
                        <a:pt x="14039" y="23157"/>
                      </a:cubicBezTo>
                      <a:cubicBezTo>
                        <a:pt x="14317" y="23157"/>
                        <a:pt x="14596" y="23155"/>
                        <a:pt x="14875" y="23150"/>
                      </a:cubicBezTo>
                      <a:cubicBezTo>
                        <a:pt x="15472" y="19515"/>
                        <a:pt x="17041" y="10117"/>
                        <a:pt x="18856" y="489"/>
                      </a:cubicBezTo>
                      <a:lnTo>
                        <a:pt x="18856" y="489"/>
                      </a:lnTo>
                      <a:cubicBezTo>
                        <a:pt x="16869" y="941"/>
                        <a:pt x="14700" y="1203"/>
                        <a:pt x="12333" y="1203"/>
                      </a:cubicBezTo>
                      <a:cubicBezTo>
                        <a:pt x="11185" y="1203"/>
                        <a:pt x="9991" y="1141"/>
                        <a:pt x="8749" y="1010"/>
                      </a:cubicBezTo>
                      <a:cubicBezTo>
                        <a:pt x="6626" y="785"/>
                        <a:pt x="4689" y="437"/>
                        <a:pt x="2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28;p42">
                  <a:extLst>
                    <a:ext uri="{FF2B5EF4-FFF2-40B4-BE49-F238E27FC236}">
                      <a16:creationId xmlns:a16="http://schemas.microsoft.com/office/drawing/2014/main" id="{0D0C46E8-6F42-7BE1-A49A-1A99A0AC5BC1}"/>
                    </a:ext>
                  </a:extLst>
                </p:cNvPr>
                <p:cNvSpPr/>
                <p:nvPr/>
              </p:nvSpPr>
              <p:spPr>
                <a:xfrm>
                  <a:off x="4567875" y="3688425"/>
                  <a:ext cx="294975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36060" extrusionOk="0">
                      <a:moveTo>
                        <a:pt x="11798" y="0"/>
                      </a:moveTo>
                      <a:cubicBezTo>
                        <a:pt x="11798" y="1"/>
                        <a:pt x="9164" y="6042"/>
                        <a:pt x="2700" y="10519"/>
                      </a:cubicBezTo>
                      <a:cubicBezTo>
                        <a:pt x="739" y="21246"/>
                        <a:pt x="165" y="31380"/>
                        <a:pt x="0" y="36059"/>
                      </a:cubicBezTo>
                      <a:cubicBezTo>
                        <a:pt x="4216" y="35199"/>
                        <a:pt x="7517" y="33960"/>
                        <a:pt x="8569" y="32734"/>
                      </a:cubicBezTo>
                      <a:cubicBezTo>
                        <a:pt x="11034" y="29858"/>
                        <a:pt x="10265" y="11735"/>
                        <a:pt x="11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29;p42">
                  <a:extLst>
                    <a:ext uri="{FF2B5EF4-FFF2-40B4-BE49-F238E27FC236}">
                      <a16:creationId xmlns:a16="http://schemas.microsoft.com/office/drawing/2014/main" id="{3F299D51-3131-22E6-2E30-3FD2F399A191}"/>
                    </a:ext>
                  </a:extLst>
                </p:cNvPr>
                <p:cNvSpPr/>
                <p:nvPr/>
              </p:nvSpPr>
              <p:spPr>
                <a:xfrm>
                  <a:off x="4635350" y="2982675"/>
                  <a:ext cx="400650" cy="96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6" h="38749" extrusionOk="0">
                      <a:moveTo>
                        <a:pt x="11901" y="0"/>
                      </a:moveTo>
                      <a:cubicBezTo>
                        <a:pt x="9612" y="5723"/>
                        <a:pt x="4771" y="18455"/>
                        <a:pt x="1610" y="31208"/>
                      </a:cubicBezTo>
                      <a:cubicBezTo>
                        <a:pt x="989" y="33712"/>
                        <a:pt x="459" y="36246"/>
                        <a:pt x="1" y="38749"/>
                      </a:cubicBezTo>
                      <a:cubicBezTo>
                        <a:pt x="6467" y="34272"/>
                        <a:pt x="9099" y="28230"/>
                        <a:pt x="9099" y="28230"/>
                      </a:cubicBezTo>
                      <a:cubicBezTo>
                        <a:pt x="9156" y="27793"/>
                        <a:pt x="9215" y="27364"/>
                        <a:pt x="9279" y="26947"/>
                      </a:cubicBezTo>
                      <a:cubicBezTo>
                        <a:pt x="11054" y="15300"/>
                        <a:pt x="16025" y="1524"/>
                        <a:pt x="16025" y="1524"/>
                      </a:cubicBezTo>
                      <a:cubicBezTo>
                        <a:pt x="16025" y="1524"/>
                        <a:pt x="15599" y="1453"/>
                        <a:pt x="11978" y="33"/>
                      </a:cubicBezTo>
                      <a:cubicBezTo>
                        <a:pt x="11952" y="23"/>
                        <a:pt x="11926" y="11"/>
                        <a:pt x="119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30;p42">
                  <a:extLst>
                    <a:ext uri="{FF2B5EF4-FFF2-40B4-BE49-F238E27FC236}">
                      <a16:creationId xmlns:a16="http://schemas.microsoft.com/office/drawing/2014/main" id="{FFA65F22-EC3A-606E-61CB-182948FFE879}"/>
                    </a:ext>
                  </a:extLst>
                </p:cNvPr>
                <p:cNvSpPr/>
                <p:nvPr/>
              </p:nvSpPr>
              <p:spPr>
                <a:xfrm>
                  <a:off x="3755184" y="3966290"/>
                  <a:ext cx="243619" cy="5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4" h="23887" extrusionOk="0">
                      <a:moveTo>
                        <a:pt x="2854" y="0"/>
                      </a:moveTo>
                      <a:cubicBezTo>
                        <a:pt x="1416" y="8623"/>
                        <a:pt x="499" y="15879"/>
                        <a:pt x="1" y="20245"/>
                      </a:cubicBezTo>
                      <a:cubicBezTo>
                        <a:pt x="1893" y="22161"/>
                        <a:pt x="4596" y="23098"/>
                        <a:pt x="7757" y="23887"/>
                      </a:cubicBezTo>
                      <a:cubicBezTo>
                        <a:pt x="8260" y="20159"/>
                        <a:pt x="9359" y="12098"/>
                        <a:pt x="10663" y="2929"/>
                      </a:cubicBezTo>
                      <a:cubicBezTo>
                        <a:pt x="7604" y="2180"/>
                        <a:pt x="5023" y="1161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31;p42">
                  <a:extLst>
                    <a:ext uri="{FF2B5EF4-FFF2-40B4-BE49-F238E27FC236}">
                      <a16:creationId xmlns:a16="http://schemas.microsoft.com/office/drawing/2014/main" id="{735C48A9-EF29-5092-7E3A-24AC53215320}"/>
                    </a:ext>
                  </a:extLst>
                </p:cNvPr>
                <p:cNvSpPr/>
                <p:nvPr/>
              </p:nvSpPr>
              <p:spPr>
                <a:xfrm>
                  <a:off x="4180250" y="2742025"/>
                  <a:ext cx="579875" cy="3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5" h="12516" extrusionOk="0">
                      <a:moveTo>
                        <a:pt x="6016" y="1"/>
                      </a:moveTo>
                      <a:lnTo>
                        <a:pt x="0" y="2060"/>
                      </a:lnTo>
                      <a:lnTo>
                        <a:pt x="3337" y="10144"/>
                      </a:lnTo>
                      <a:lnTo>
                        <a:pt x="14771" y="12515"/>
                      </a:lnTo>
                      <a:lnTo>
                        <a:pt x="23195" y="5469"/>
                      </a:lnTo>
                      <a:lnTo>
                        <a:pt x="17683" y="427"/>
                      </a:lnTo>
                      <a:lnTo>
                        <a:pt x="601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32;p42">
                  <a:extLst>
                    <a:ext uri="{FF2B5EF4-FFF2-40B4-BE49-F238E27FC236}">
                      <a16:creationId xmlns:a16="http://schemas.microsoft.com/office/drawing/2014/main" id="{D8F274EA-6AAE-391A-F16C-C21A8BC91ABC}"/>
                    </a:ext>
                  </a:extLst>
                </p:cNvPr>
                <p:cNvSpPr/>
                <p:nvPr/>
              </p:nvSpPr>
              <p:spPr>
                <a:xfrm>
                  <a:off x="4347950" y="2539650"/>
                  <a:ext cx="274375" cy="1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5" h="6250" extrusionOk="0">
                      <a:moveTo>
                        <a:pt x="10975" y="0"/>
                      </a:moveTo>
                      <a:lnTo>
                        <a:pt x="1104" y="355"/>
                      </a:lnTo>
                      <a:lnTo>
                        <a:pt x="0" y="5111"/>
                      </a:lnTo>
                      <a:cubicBezTo>
                        <a:pt x="1346" y="5640"/>
                        <a:pt x="3314" y="6250"/>
                        <a:pt x="5577" y="6250"/>
                      </a:cubicBezTo>
                      <a:cubicBezTo>
                        <a:pt x="7430" y="6250"/>
                        <a:pt x="9409" y="5818"/>
                        <a:pt x="10975" y="5366"/>
                      </a:cubicBezTo>
                      <a:lnTo>
                        <a:pt x="10975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33;p42">
                  <a:extLst>
                    <a:ext uri="{FF2B5EF4-FFF2-40B4-BE49-F238E27FC236}">
                      <a16:creationId xmlns:a16="http://schemas.microsoft.com/office/drawing/2014/main" id="{13DC00D5-2826-BDED-1B7D-C14ADCDBF0B3}"/>
                    </a:ext>
                  </a:extLst>
                </p:cNvPr>
                <p:cNvSpPr/>
                <p:nvPr/>
              </p:nvSpPr>
              <p:spPr>
                <a:xfrm>
                  <a:off x="4330650" y="2667400"/>
                  <a:ext cx="291650" cy="1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6" h="6892" extrusionOk="0">
                      <a:moveTo>
                        <a:pt x="693" y="0"/>
                      </a:moveTo>
                      <a:lnTo>
                        <a:pt x="0" y="2986"/>
                      </a:lnTo>
                      <a:lnTo>
                        <a:pt x="3642" y="6891"/>
                      </a:lnTo>
                      <a:lnTo>
                        <a:pt x="11666" y="3412"/>
                      </a:lnTo>
                      <a:lnTo>
                        <a:pt x="11666" y="256"/>
                      </a:lnTo>
                      <a:cubicBezTo>
                        <a:pt x="10101" y="708"/>
                        <a:pt x="8122" y="1140"/>
                        <a:pt x="6270" y="1140"/>
                      </a:cubicBezTo>
                      <a:cubicBezTo>
                        <a:pt x="4007" y="1140"/>
                        <a:pt x="2039" y="529"/>
                        <a:pt x="693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34;p42">
                  <a:extLst>
                    <a:ext uri="{FF2B5EF4-FFF2-40B4-BE49-F238E27FC236}">
                      <a16:creationId xmlns:a16="http://schemas.microsoft.com/office/drawing/2014/main" id="{F7865A20-23E4-7696-3F91-13EDAC4589E4}"/>
                    </a:ext>
                  </a:extLst>
                </p:cNvPr>
                <p:cNvSpPr/>
                <p:nvPr/>
              </p:nvSpPr>
              <p:spPr>
                <a:xfrm>
                  <a:off x="4087025" y="2828375"/>
                  <a:ext cx="243650" cy="33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6" h="13378" extrusionOk="0">
                      <a:moveTo>
                        <a:pt x="5241" y="1"/>
                      </a:moveTo>
                      <a:cubicBezTo>
                        <a:pt x="5097" y="1"/>
                        <a:pt x="4948" y="9"/>
                        <a:pt x="4795" y="26"/>
                      </a:cubicBezTo>
                      <a:cubicBezTo>
                        <a:pt x="959" y="452"/>
                        <a:pt x="0" y="4855"/>
                        <a:pt x="108" y="7732"/>
                      </a:cubicBezTo>
                      <a:cubicBezTo>
                        <a:pt x="215" y="10608"/>
                        <a:pt x="1244" y="13342"/>
                        <a:pt x="3694" y="13377"/>
                      </a:cubicBezTo>
                      <a:cubicBezTo>
                        <a:pt x="3712" y="13377"/>
                        <a:pt x="3729" y="13377"/>
                        <a:pt x="3746" y="13377"/>
                      </a:cubicBezTo>
                      <a:cubicBezTo>
                        <a:pt x="6171" y="13377"/>
                        <a:pt x="8097" y="10892"/>
                        <a:pt x="8097" y="10892"/>
                      </a:cubicBezTo>
                      <a:lnTo>
                        <a:pt x="9745" y="4713"/>
                      </a:lnTo>
                      <a:cubicBezTo>
                        <a:pt x="9745" y="4713"/>
                        <a:pt x="8717" y="1"/>
                        <a:pt x="524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35;p42">
                  <a:extLst>
                    <a:ext uri="{FF2B5EF4-FFF2-40B4-BE49-F238E27FC236}">
                      <a16:creationId xmlns:a16="http://schemas.microsoft.com/office/drawing/2014/main" id="{C07099D6-5FD5-5ED9-0FD7-3949924B39B4}"/>
                    </a:ext>
                  </a:extLst>
                </p:cNvPr>
                <p:cNvSpPr/>
                <p:nvPr/>
              </p:nvSpPr>
              <p:spPr>
                <a:xfrm>
                  <a:off x="4389750" y="2922775"/>
                  <a:ext cx="385275" cy="3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1" h="13655" extrusionOk="0">
                      <a:moveTo>
                        <a:pt x="9476" y="0"/>
                      </a:moveTo>
                      <a:cubicBezTo>
                        <a:pt x="6288" y="0"/>
                        <a:pt x="4047" y="2393"/>
                        <a:pt x="4047" y="2393"/>
                      </a:cubicBezTo>
                      <a:lnTo>
                        <a:pt x="1455" y="4240"/>
                      </a:lnTo>
                      <a:lnTo>
                        <a:pt x="0" y="7116"/>
                      </a:lnTo>
                      <a:lnTo>
                        <a:pt x="2401" y="9886"/>
                      </a:lnTo>
                      <a:cubicBezTo>
                        <a:pt x="2401" y="9886"/>
                        <a:pt x="3337" y="12939"/>
                        <a:pt x="6462" y="13542"/>
                      </a:cubicBezTo>
                      <a:cubicBezTo>
                        <a:pt x="6858" y="13619"/>
                        <a:pt x="7247" y="13655"/>
                        <a:pt x="7626" y="13655"/>
                      </a:cubicBezTo>
                      <a:cubicBezTo>
                        <a:pt x="10241" y="13655"/>
                        <a:pt x="12398" y="11941"/>
                        <a:pt x="13173" y="9957"/>
                      </a:cubicBezTo>
                      <a:cubicBezTo>
                        <a:pt x="14061" y="7684"/>
                        <a:pt x="15410" y="1471"/>
                        <a:pt x="11291" y="263"/>
                      </a:cubicBezTo>
                      <a:cubicBezTo>
                        <a:pt x="10660" y="78"/>
                        <a:pt x="10053" y="0"/>
                        <a:pt x="94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36;p42">
                  <a:extLst>
                    <a:ext uri="{FF2B5EF4-FFF2-40B4-BE49-F238E27FC236}">
                      <a16:creationId xmlns:a16="http://schemas.microsoft.com/office/drawing/2014/main" id="{FE63BE1E-C368-5E7D-C037-A3EE20864FBA}"/>
                    </a:ext>
                  </a:extLst>
                </p:cNvPr>
                <p:cNvSpPr/>
                <p:nvPr/>
              </p:nvSpPr>
              <p:spPr>
                <a:xfrm>
                  <a:off x="4253900" y="2904250"/>
                  <a:ext cx="237050" cy="30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2" h="12051" extrusionOk="0">
                      <a:moveTo>
                        <a:pt x="5965" y="1"/>
                      </a:moveTo>
                      <a:cubicBezTo>
                        <a:pt x="3736" y="1"/>
                        <a:pt x="975" y="1591"/>
                        <a:pt x="498" y="5405"/>
                      </a:cubicBezTo>
                      <a:cubicBezTo>
                        <a:pt x="1" y="9384"/>
                        <a:pt x="1279" y="11514"/>
                        <a:pt x="3552" y="11976"/>
                      </a:cubicBezTo>
                      <a:cubicBezTo>
                        <a:pt x="3809" y="12028"/>
                        <a:pt x="4062" y="12051"/>
                        <a:pt x="4310" y="12051"/>
                      </a:cubicBezTo>
                      <a:cubicBezTo>
                        <a:pt x="6252" y="12051"/>
                        <a:pt x="7834" y="10627"/>
                        <a:pt x="7834" y="10627"/>
                      </a:cubicBezTo>
                      <a:cubicBezTo>
                        <a:pt x="7834" y="10627"/>
                        <a:pt x="7217" y="8532"/>
                        <a:pt x="7834" y="6259"/>
                      </a:cubicBezTo>
                      <a:cubicBezTo>
                        <a:pt x="8452" y="3986"/>
                        <a:pt x="9481" y="3134"/>
                        <a:pt x="9481" y="3134"/>
                      </a:cubicBezTo>
                      <a:cubicBezTo>
                        <a:pt x="9481" y="3134"/>
                        <a:pt x="8523" y="151"/>
                        <a:pt x="6250" y="10"/>
                      </a:cubicBezTo>
                      <a:cubicBezTo>
                        <a:pt x="6156" y="4"/>
                        <a:pt x="6061" y="1"/>
                        <a:pt x="59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37;p42">
                  <a:extLst>
                    <a:ext uri="{FF2B5EF4-FFF2-40B4-BE49-F238E27FC236}">
                      <a16:creationId xmlns:a16="http://schemas.microsoft.com/office/drawing/2014/main" id="{248F273F-FE25-3D74-A197-73DCF1E52F49}"/>
                    </a:ext>
                  </a:extLst>
                </p:cNvPr>
                <p:cNvSpPr/>
                <p:nvPr/>
              </p:nvSpPr>
              <p:spPr>
                <a:xfrm>
                  <a:off x="4175025" y="238125"/>
                  <a:ext cx="1473175" cy="10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41076" extrusionOk="0">
                      <a:moveTo>
                        <a:pt x="5079" y="0"/>
                      </a:moveTo>
                      <a:cubicBezTo>
                        <a:pt x="4442" y="0"/>
                        <a:pt x="3819" y="43"/>
                        <a:pt x="3215" y="132"/>
                      </a:cubicBezTo>
                      <a:cubicBezTo>
                        <a:pt x="1940" y="3552"/>
                        <a:pt x="1" y="10679"/>
                        <a:pt x="3405" y="16028"/>
                      </a:cubicBezTo>
                      <a:cubicBezTo>
                        <a:pt x="7020" y="21709"/>
                        <a:pt x="15619" y="22088"/>
                        <a:pt x="15619" y="22088"/>
                      </a:cubicBezTo>
                      <a:cubicBezTo>
                        <a:pt x="15619" y="22088"/>
                        <a:pt x="14389" y="29000"/>
                        <a:pt x="21868" y="32008"/>
                      </a:cubicBezTo>
                      <a:cubicBezTo>
                        <a:pt x="23532" y="32677"/>
                        <a:pt x="25196" y="32938"/>
                        <a:pt x="26777" y="32938"/>
                      </a:cubicBezTo>
                      <a:cubicBezTo>
                        <a:pt x="32306" y="32938"/>
                        <a:pt x="36829" y="29758"/>
                        <a:pt x="36829" y="29758"/>
                      </a:cubicBezTo>
                      <a:cubicBezTo>
                        <a:pt x="36829" y="29758"/>
                        <a:pt x="40407" y="41076"/>
                        <a:pt x="48268" y="41076"/>
                      </a:cubicBezTo>
                      <a:cubicBezTo>
                        <a:pt x="49359" y="41076"/>
                        <a:pt x="50532" y="40858"/>
                        <a:pt x="51789" y="40362"/>
                      </a:cubicBezTo>
                      <a:cubicBezTo>
                        <a:pt x="56951" y="38325"/>
                        <a:pt x="58584" y="33967"/>
                        <a:pt x="58927" y="30120"/>
                      </a:cubicBezTo>
                      <a:cubicBezTo>
                        <a:pt x="58437" y="27338"/>
                        <a:pt x="57456" y="24801"/>
                        <a:pt x="55600" y="23532"/>
                      </a:cubicBezTo>
                      <a:cubicBezTo>
                        <a:pt x="53678" y="22217"/>
                        <a:pt x="52072" y="21793"/>
                        <a:pt x="50801" y="21793"/>
                      </a:cubicBezTo>
                      <a:cubicBezTo>
                        <a:pt x="48505" y="21793"/>
                        <a:pt x="47303" y="23176"/>
                        <a:pt x="47303" y="23176"/>
                      </a:cubicBezTo>
                      <a:cubicBezTo>
                        <a:pt x="47312" y="10547"/>
                        <a:pt x="40116" y="3417"/>
                        <a:pt x="32491" y="3417"/>
                      </a:cubicBezTo>
                      <a:cubicBezTo>
                        <a:pt x="32271" y="3417"/>
                        <a:pt x="32049" y="3423"/>
                        <a:pt x="31828" y="3435"/>
                      </a:cubicBezTo>
                      <a:cubicBezTo>
                        <a:pt x="23963" y="3861"/>
                        <a:pt x="24283" y="11886"/>
                        <a:pt x="24283" y="11886"/>
                      </a:cubicBezTo>
                      <a:cubicBezTo>
                        <a:pt x="20736" y="5152"/>
                        <a:pt x="12050" y="0"/>
                        <a:pt x="50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38;p42">
                  <a:extLst>
                    <a:ext uri="{FF2B5EF4-FFF2-40B4-BE49-F238E27FC236}">
                      <a16:creationId xmlns:a16="http://schemas.microsoft.com/office/drawing/2014/main" id="{9B207055-5974-842A-B1E3-03F907D5F9D4}"/>
                    </a:ext>
                  </a:extLst>
                </p:cNvPr>
                <p:cNvSpPr/>
                <p:nvPr/>
              </p:nvSpPr>
              <p:spPr>
                <a:xfrm>
                  <a:off x="3615675" y="241425"/>
                  <a:ext cx="2244100" cy="16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4" h="66080" extrusionOk="0">
                      <a:moveTo>
                        <a:pt x="25589" y="0"/>
                      </a:moveTo>
                      <a:lnTo>
                        <a:pt x="25589" y="0"/>
                      </a:lnTo>
                      <a:cubicBezTo>
                        <a:pt x="24998" y="87"/>
                        <a:pt x="24422" y="213"/>
                        <a:pt x="23873" y="392"/>
                      </a:cubicBezTo>
                      <a:cubicBezTo>
                        <a:pt x="16641" y="2734"/>
                        <a:pt x="20808" y="13955"/>
                        <a:pt x="20808" y="13955"/>
                      </a:cubicBezTo>
                      <a:cubicBezTo>
                        <a:pt x="20808" y="13955"/>
                        <a:pt x="17445" y="12568"/>
                        <a:pt x="13624" y="12568"/>
                      </a:cubicBezTo>
                      <a:cubicBezTo>
                        <a:pt x="9809" y="12568"/>
                        <a:pt x="5538" y="13950"/>
                        <a:pt x="3693" y="19472"/>
                      </a:cubicBezTo>
                      <a:cubicBezTo>
                        <a:pt x="0" y="30528"/>
                        <a:pt x="11931" y="36822"/>
                        <a:pt x="11931" y="36822"/>
                      </a:cubicBezTo>
                      <a:lnTo>
                        <a:pt x="31673" y="52161"/>
                      </a:lnTo>
                      <a:lnTo>
                        <a:pt x="73642" y="66079"/>
                      </a:lnTo>
                      <a:cubicBezTo>
                        <a:pt x="82236" y="63310"/>
                        <a:pt x="89763" y="55427"/>
                        <a:pt x="88413" y="47474"/>
                      </a:cubicBezTo>
                      <a:cubicBezTo>
                        <a:pt x="87514" y="42172"/>
                        <a:pt x="84686" y="41288"/>
                        <a:pt x="82901" y="41288"/>
                      </a:cubicBezTo>
                      <a:cubicBezTo>
                        <a:pt x="82007" y="41288"/>
                        <a:pt x="81375" y="41509"/>
                        <a:pt x="81375" y="41509"/>
                      </a:cubicBezTo>
                      <a:cubicBezTo>
                        <a:pt x="81375" y="41509"/>
                        <a:pt x="82235" y="35300"/>
                        <a:pt x="81301" y="29988"/>
                      </a:cubicBezTo>
                      <a:cubicBezTo>
                        <a:pt x="80958" y="33836"/>
                        <a:pt x="79325" y="38194"/>
                        <a:pt x="74163" y="40230"/>
                      </a:cubicBezTo>
                      <a:cubicBezTo>
                        <a:pt x="72906" y="40726"/>
                        <a:pt x="71733" y="40944"/>
                        <a:pt x="70642" y="40944"/>
                      </a:cubicBezTo>
                      <a:cubicBezTo>
                        <a:pt x="62781" y="40944"/>
                        <a:pt x="59203" y="29626"/>
                        <a:pt x="59203" y="29626"/>
                      </a:cubicBezTo>
                      <a:cubicBezTo>
                        <a:pt x="59203" y="29626"/>
                        <a:pt x="54680" y="32806"/>
                        <a:pt x="49151" y="32806"/>
                      </a:cubicBezTo>
                      <a:cubicBezTo>
                        <a:pt x="47570" y="32806"/>
                        <a:pt x="45906" y="32545"/>
                        <a:pt x="44242" y="31876"/>
                      </a:cubicBezTo>
                      <a:cubicBezTo>
                        <a:pt x="36762" y="28868"/>
                        <a:pt x="37993" y="21956"/>
                        <a:pt x="37993" y="21956"/>
                      </a:cubicBezTo>
                      <a:cubicBezTo>
                        <a:pt x="37993" y="21956"/>
                        <a:pt x="29394" y="21577"/>
                        <a:pt x="25779" y="15896"/>
                      </a:cubicBezTo>
                      <a:cubicBezTo>
                        <a:pt x="22375" y="10547"/>
                        <a:pt x="24314" y="3420"/>
                        <a:pt x="255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39;p42">
                  <a:extLst>
                    <a:ext uri="{FF2B5EF4-FFF2-40B4-BE49-F238E27FC236}">
                      <a16:creationId xmlns:a16="http://schemas.microsoft.com/office/drawing/2014/main" id="{1D5E633A-DE79-C764-C8DB-157F199F9937}"/>
                    </a:ext>
                  </a:extLst>
                </p:cNvPr>
                <p:cNvSpPr/>
                <p:nvPr/>
              </p:nvSpPr>
              <p:spPr>
                <a:xfrm>
                  <a:off x="5035975" y="1682150"/>
                  <a:ext cx="509550" cy="5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2" h="21060" extrusionOk="0">
                      <a:moveTo>
                        <a:pt x="9043" y="1"/>
                      </a:moveTo>
                      <a:cubicBezTo>
                        <a:pt x="7538" y="1"/>
                        <a:pt x="6533" y="355"/>
                        <a:pt x="6533" y="355"/>
                      </a:cubicBezTo>
                      <a:lnTo>
                        <a:pt x="0" y="14487"/>
                      </a:lnTo>
                      <a:cubicBezTo>
                        <a:pt x="751" y="18444"/>
                        <a:pt x="5178" y="21059"/>
                        <a:pt x="9466" y="21059"/>
                      </a:cubicBezTo>
                      <a:cubicBezTo>
                        <a:pt x="11257" y="21059"/>
                        <a:pt x="13023" y="20603"/>
                        <a:pt x="14487" y="19599"/>
                      </a:cubicBezTo>
                      <a:cubicBezTo>
                        <a:pt x="19458" y="16191"/>
                        <a:pt x="20381" y="7386"/>
                        <a:pt x="15979" y="2982"/>
                      </a:cubicBezTo>
                      <a:cubicBezTo>
                        <a:pt x="13541" y="545"/>
                        <a:pt x="10908" y="1"/>
                        <a:pt x="9043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40;p42">
                  <a:extLst>
                    <a:ext uri="{FF2B5EF4-FFF2-40B4-BE49-F238E27FC236}">
                      <a16:creationId xmlns:a16="http://schemas.microsoft.com/office/drawing/2014/main" id="{08DE7843-0DC6-A761-487D-CA6BDA209590}"/>
                    </a:ext>
                  </a:extLst>
                </p:cNvPr>
                <p:cNvSpPr/>
                <p:nvPr/>
              </p:nvSpPr>
              <p:spPr>
                <a:xfrm>
                  <a:off x="3620975" y="1294500"/>
                  <a:ext cx="1548600" cy="12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44" h="51470" extrusionOk="0">
                      <a:moveTo>
                        <a:pt x="20074" y="1"/>
                      </a:moveTo>
                      <a:cubicBezTo>
                        <a:pt x="20074" y="1"/>
                        <a:pt x="16536" y="2216"/>
                        <a:pt x="10848" y="2216"/>
                      </a:cubicBezTo>
                      <a:cubicBezTo>
                        <a:pt x="10356" y="2216"/>
                        <a:pt x="9849" y="2200"/>
                        <a:pt x="9326" y="2164"/>
                      </a:cubicBezTo>
                      <a:cubicBezTo>
                        <a:pt x="8445" y="5003"/>
                        <a:pt x="7539" y="8039"/>
                        <a:pt x="7032" y="10085"/>
                      </a:cubicBezTo>
                      <a:cubicBezTo>
                        <a:pt x="5825" y="14961"/>
                        <a:pt x="1" y="35532"/>
                        <a:pt x="10654" y="43344"/>
                      </a:cubicBezTo>
                      <a:cubicBezTo>
                        <a:pt x="17624" y="48455"/>
                        <a:pt x="25811" y="51469"/>
                        <a:pt x="33323" y="51469"/>
                      </a:cubicBezTo>
                      <a:cubicBezTo>
                        <a:pt x="37292" y="51469"/>
                        <a:pt x="41072" y="50628"/>
                        <a:pt x="44386" y="48812"/>
                      </a:cubicBezTo>
                      <a:cubicBezTo>
                        <a:pt x="51907" y="44688"/>
                        <a:pt x="59165" y="26755"/>
                        <a:pt x="61944" y="19218"/>
                      </a:cubicBezTo>
                      <a:cubicBezTo>
                        <a:pt x="60545" y="18234"/>
                        <a:pt x="58467" y="16613"/>
                        <a:pt x="56718" y="14583"/>
                      </a:cubicBezTo>
                      <a:cubicBezTo>
                        <a:pt x="53783" y="11174"/>
                        <a:pt x="53025" y="7008"/>
                        <a:pt x="53025" y="7008"/>
                      </a:cubicBezTo>
                      <a:cubicBezTo>
                        <a:pt x="53025" y="7008"/>
                        <a:pt x="49044" y="9255"/>
                        <a:pt x="45312" y="9255"/>
                      </a:cubicBezTo>
                      <a:cubicBezTo>
                        <a:pt x="44512" y="9255"/>
                        <a:pt x="43724" y="9152"/>
                        <a:pt x="42989" y="8902"/>
                      </a:cubicBezTo>
                      <a:cubicBezTo>
                        <a:pt x="38822" y="7481"/>
                        <a:pt x="38254" y="3694"/>
                        <a:pt x="38254" y="3694"/>
                      </a:cubicBezTo>
                      <a:cubicBezTo>
                        <a:pt x="38254" y="3694"/>
                        <a:pt x="34270" y="6980"/>
                        <a:pt x="29595" y="6980"/>
                      </a:cubicBezTo>
                      <a:cubicBezTo>
                        <a:pt x="28493" y="6980"/>
                        <a:pt x="27352" y="6797"/>
                        <a:pt x="26216" y="6345"/>
                      </a:cubicBezTo>
                      <a:cubicBezTo>
                        <a:pt x="20263" y="3977"/>
                        <a:pt x="20074" y="1"/>
                        <a:pt x="20074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41;p42">
                  <a:extLst>
                    <a:ext uri="{FF2B5EF4-FFF2-40B4-BE49-F238E27FC236}">
                      <a16:creationId xmlns:a16="http://schemas.microsoft.com/office/drawing/2014/main" id="{12841033-4531-6575-DAFA-9F590CD06CBD}"/>
                    </a:ext>
                  </a:extLst>
                </p:cNvPr>
                <p:cNvSpPr/>
                <p:nvPr/>
              </p:nvSpPr>
              <p:spPr>
                <a:xfrm>
                  <a:off x="3854125" y="1161950"/>
                  <a:ext cx="1345225" cy="6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09" h="24521" extrusionOk="0">
                      <a:moveTo>
                        <a:pt x="2393" y="1"/>
                      </a:moveTo>
                      <a:cubicBezTo>
                        <a:pt x="2393" y="1"/>
                        <a:pt x="1221" y="3542"/>
                        <a:pt x="1" y="7467"/>
                      </a:cubicBezTo>
                      <a:cubicBezTo>
                        <a:pt x="523" y="7503"/>
                        <a:pt x="1029" y="7519"/>
                        <a:pt x="1520" y="7519"/>
                      </a:cubicBezTo>
                      <a:cubicBezTo>
                        <a:pt x="7210" y="7519"/>
                        <a:pt x="10749" y="5303"/>
                        <a:pt x="10749" y="5303"/>
                      </a:cubicBezTo>
                      <a:cubicBezTo>
                        <a:pt x="10749" y="5303"/>
                        <a:pt x="10938" y="9279"/>
                        <a:pt x="16891" y="11647"/>
                      </a:cubicBezTo>
                      <a:cubicBezTo>
                        <a:pt x="18027" y="12099"/>
                        <a:pt x="19168" y="12282"/>
                        <a:pt x="20270" y="12282"/>
                      </a:cubicBezTo>
                      <a:cubicBezTo>
                        <a:pt x="24944" y="12282"/>
                        <a:pt x="28928" y="8996"/>
                        <a:pt x="28928" y="8996"/>
                      </a:cubicBezTo>
                      <a:cubicBezTo>
                        <a:pt x="28928" y="8996"/>
                        <a:pt x="29497" y="12784"/>
                        <a:pt x="33663" y="14204"/>
                      </a:cubicBezTo>
                      <a:cubicBezTo>
                        <a:pt x="34398" y="14454"/>
                        <a:pt x="35186" y="14557"/>
                        <a:pt x="35986" y="14557"/>
                      </a:cubicBezTo>
                      <a:cubicBezTo>
                        <a:pt x="39719" y="14557"/>
                        <a:pt x="43700" y="12310"/>
                        <a:pt x="43700" y="12310"/>
                      </a:cubicBezTo>
                      <a:cubicBezTo>
                        <a:pt x="43700" y="12310"/>
                        <a:pt x="44458" y="16476"/>
                        <a:pt x="47393" y="19885"/>
                      </a:cubicBezTo>
                      <a:cubicBezTo>
                        <a:pt x="49141" y="21915"/>
                        <a:pt x="51219" y="23536"/>
                        <a:pt x="52619" y="24520"/>
                      </a:cubicBezTo>
                      <a:cubicBezTo>
                        <a:pt x="53382" y="22450"/>
                        <a:pt x="53808" y="21163"/>
                        <a:pt x="53808" y="21163"/>
                      </a:cubicBezTo>
                      <a:cubicBezTo>
                        <a:pt x="46423" y="16973"/>
                        <a:pt x="49262" y="5753"/>
                        <a:pt x="49262" y="5753"/>
                      </a:cubicBezTo>
                      <a:lnTo>
                        <a:pt x="49262" y="5753"/>
                      </a:lnTo>
                      <a:cubicBezTo>
                        <a:pt x="49262" y="5753"/>
                        <a:pt x="44395" y="9552"/>
                        <a:pt x="40196" y="9552"/>
                      </a:cubicBezTo>
                      <a:cubicBezTo>
                        <a:pt x="39802" y="9552"/>
                        <a:pt x="39414" y="9518"/>
                        <a:pt x="39037" y="9445"/>
                      </a:cubicBezTo>
                      <a:cubicBezTo>
                        <a:pt x="34634" y="8594"/>
                        <a:pt x="33663" y="4123"/>
                        <a:pt x="33663" y="4123"/>
                      </a:cubicBezTo>
                      <a:cubicBezTo>
                        <a:pt x="33663" y="4123"/>
                        <a:pt x="27696" y="6393"/>
                        <a:pt x="23272" y="6393"/>
                      </a:cubicBezTo>
                      <a:cubicBezTo>
                        <a:pt x="22166" y="6393"/>
                        <a:pt x="21156" y="6251"/>
                        <a:pt x="20360" y="5896"/>
                      </a:cubicBezTo>
                      <a:cubicBezTo>
                        <a:pt x="16383" y="4120"/>
                        <a:pt x="16891" y="1"/>
                        <a:pt x="16891" y="1"/>
                      </a:cubicBezTo>
                      <a:lnTo>
                        <a:pt x="16891" y="1"/>
                      </a:lnTo>
                      <a:cubicBezTo>
                        <a:pt x="16891" y="1"/>
                        <a:pt x="12335" y="1705"/>
                        <a:pt x="9140" y="1847"/>
                      </a:cubicBezTo>
                      <a:cubicBezTo>
                        <a:pt x="9030" y="1852"/>
                        <a:pt x="8919" y="1855"/>
                        <a:pt x="8808" y="1855"/>
                      </a:cubicBezTo>
                      <a:cubicBezTo>
                        <a:pt x="5703" y="1855"/>
                        <a:pt x="2393" y="1"/>
                        <a:pt x="2393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42;p42">
                  <a:extLst>
                    <a:ext uri="{FF2B5EF4-FFF2-40B4-BE49-F238E27FC236}">
                      <a16:creationId xmlns:a16="http://schemas.microsoft.com/office/drawing/2014/main" id="{BF188486-AB4D-B14E-B49F-6CF6103F4DFC}"/>
                    </a:ext>
                  </a:extLst>
                </p:cNvPr>
                <p:cNvSpPr/>
                <p:nvPr/>
              </p:nvSpPr>
              <p:spPr>
                <a:xfrm>
                  <a:off x="4307400" y="3951361"/>
                  <a:ext cx="314913" cy="6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26674" extrusionOk="0">
                      <a:moveTo>
                        <a:pt x="13120" y="1"/>
                      </a:moveTo>
                      <a:lnTo>
                        <a:pt x="13120" y="1"/>
                      </a:lnTo>
                      <a:cubicBezTo>
                        <a:pt x="10653" y="1708"/>
                        <a:pt x="7628" y="3181"/>
                        <a:pt x="3982" y="4012"/>
                      </a:cubicBezTo>
                      <a:cubicBezTo>
                        <a:pt x="2166" y="13641"/>
                        <a:pt x="597" y="23038"/>
                        <a:pt x="0" y="26673"/>
                      </a:cubicBezTo>
                      <a:cubicBezTo>
                        <a:pt x="3617" y="26615"/>
                        <a:pt x="7273" y="26183"/>
                        <a:pt x="10419" y="25541"/>
                      </a:cubicBezTo>
                      <a:cubicBezTo>
                        <a:pt x="10585" y="20862"/>
                        <a:pt x="11159" y="10728"/>
                        <a:pt x="13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" name="Google Shape;1043;p42">
                <a:extLst>
                  <a:ext uri="{FF2B5EF4-FFF2-40B4-BE49-F238E27FC236}">
                    <a16:creationId xmlns:a16="http://schemas.microsoft.com/office/drawing/2014/main" id="{E3C54B97-13D2-001F-30F0-181FAA319EC5}"/>
                  </a:ext>
                </a:extLst>
              </p:cNvPr>
              <p:cNvSpPr/>
              <p:nvPr/>
            </p:nvSpPr>
            <p:spPr>
              <a:xfrm>
                <a:off x="7008924" y="1964800"/>
                <a:ext cx="119822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44;p42">
                <a:extLst>
                  <a:ext uri="{FF2B5EF4-FFF2-40B4-BE49-F238E27FC236}">
                    <a16:creationId xmlns:a16="http://schemas.microsoft.com/office/drawing/2014/main" id="{ADBDBD40-EF19-114E-035E-8C91465484A6}"/>
                  </a:ext>
                </a:extLst>
              </p:cNvPr>
              <p:cNvSpPr/>
              <p:nvPr/>
            </p:nvSpPr>
            <p:spPr>
              <a:xfrm>
                <a:off x="7512175" y="2071977"/>
                <a:ext cx="119822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45;p42">
                <a:extLst>
                  <a:ext uri="{FF2B5EF4-FFF2-40B4-BE49-F238E27FC236}">
                    <a16:creationId xmlns:a16="http://schemas.microsoft.com/office/drawing/2014/main" id="{44D08DED-0221-1F7C-04EB-69DD4CEC73D8}"/>
                  </a:ext>
                </a:extLst>
              </p:cNvPr>
              <p:cNvSpPr/>
              <p:nvPr/>
            </p:nvSpPr>
            <p:spPr>
              <a:xfrm rot="1199535">
                <a:off x="7091616" y="2445607"/>
                <a:ext cx="230952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10787" h="5992" extrusionOk="0">
                    <a:moveTo>
                      <a:pt x="9905" y="1"/>
                    </a:moveTo>
                    <a:cubicBezTo>
                      <a:pt x="9498" y="1"/>
                      <a:pt x="9140" y="310"/>
                      <a:pt x="9092" y="729"/>
                    </a:cubicBezTo>
                    <a:cubicBezTo>
                      <a:pt x="9086" y="760"/>
                      <a:pt x="8703" y="3761"/>
                      <a:pt x="5919" y="4282"/>
                    </a:cubicBezTo>
                    <a:cubicBezTo>
                      <a:pt x="5700" y="4323"/>
                      <a:pt x="5489" y="4341"/>
                      <a:pt x="5286" y="4341"/>
                    </a:cubicBezTo>
                    <a:cubicBezTo>
                      <a:pt x="2966" y="4341"/>
                      <a:pt x="1750" y="1865"/>
                      <a:pt x="1697" y="1749"/>
                    </a:cubicBezTo>
                    <a:cubicBezTo>
                      <a:pt x="1559" y="1444"/>
                      <a:pt x="1258" y="1265"/>
                      <a:pt x="944" y="1265"/>
                    </a:cubicBezTo>
                    <a:cubicBezTo>
                      <a:pt x="826" y="1265"/>
                      <a:pt x="706" y="1291"/>
                      <a:pt x="592" y="1345"/>
                    </a:cubicBezTo>
                    <a:cubicBezTo>
                      <a:pt x="174" y="1541"/>
                      <a:pt x="0" y="2041"/>
                      <a:pt x="202" y="2455"/>
                    </a:cubicBezTo>
                    <a:cubicBezTo>
                      <a:pt x="812" y="3766"/>
                      <a:pt x="2607" y="5992"/>
                      <a:pt x="5287" y="5992"/>
                    </a:cubicBezTo>
                    <a:cubicBezTo>
                      <a:pt x="5601" y="5992"/>
                      <a:pt x="5914" y="5962"/>
                      <a:pt x="6224" y="5903"/>
                    </a:cubicBezTo>
                    <a:cubicBezTo>
                      <a:pt x="9397" y="5314"/>
                      <a:pt x="10560" y="2387"/>
                      <a:pt x="10734" y="924"/>
                    </a:cubicBezTo>
                    <a:cubicBezTo>
                      <a:pt x="10786" y="470"/>
                      <a:pt x="10461" y="60"/>
                      <a:pt x="10009" y="8"/>
                    </a:cubicBezTo>
                    <a:cubicBezTo>
                      <a:pt x="9974" y="3"/>
                      <a:pt x="9939" y="1"/>
                      <a:pt x="99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046;p42">
              <a:extLst>
                <a:ext uri="{FF2B5EF4-FFF2-40B4-BE49-F238E27FC236}">
                  <a16:creationId xmlns:a16="http://schemas.microsoft.com/office/drawing/2014/main" id="{996A83F7-32FF-8495-D854-FC3515D62E43}"/>
                </a:ext>
              </a:extLst>
            </p:cNvPr>
            <p:cNvSpPr/>
            <p:nvPr/>
          </p:nvSpPr>
          <p:spPr>
            <a:xfrm rot="1296597">
              <a:off x="6713217" y="1830567"/>
              <a:ext cx="1156394" cy="547231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CD8AC8-4279-4241-AED6-0927B0148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81" y="1166196"/>
            <a:ext cx="5909733" cy="2341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6FA15-798C-4432-B16D-71394FF4F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28700"/>
            <a:ext cx="1543050" cy="397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D83D4A-2F3D-4CE7-8A9B-3C95A5F4A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1822008"/>
            <a:ext cx="3052233" cy="2665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1FE03-6892-4B79-A43F-44037BED6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806" y="1226209"/>
            <a:ext cx="4988484" cy="2418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138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1379184" y="2509985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  <a:t>ĐẠO ĐỨC</a:t>
            </a:r>
            <a:b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KĨ NĂNG CUỐI HK1  </a:t>
            </a:r>
            <a:br>
              <a:rPr lang="vi-VN" sz="2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 số: 17/ 35</a:t>
            </a:r>
            <a:b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21" name="Google Shape;121;p25"/>
          <p:cNvSpPr/>
          <p:nvPr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7085700" y="23369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5"/>
          <p:cNvGrpSpPr/>
          <p:nvPr/>
        </p:nvGrpSpPr>
        <p:grpSpPr>
          <a:xfrm rot="1905542">
            <a:off x="-1059634" y="1315978"/>
            <a:ext cx="2814050" cy="3995009"/>
            <a:chOff x="2445026" y="1084052"/>
            <a:chExt cx="1101814" cy="1564260"/>
          </a:xfrm>
        </p:grpSpPr>
        <p:sp>
          <p:nvSpPr>
            <p:cNvPr id="125" name="Google Shape;125;p25"/>
            <p:cNvSpPr/>
            <p:nvPr/>
          </p:nvSpPr>
          <p:spPr>
            <a:xfrm>
              <a:off x="2709088" y="2084389"/>
              <a:ext cx="617978" cy="563922"/>
            </a:xfrm>
            <a:custGeom>
              <a:avLst/>
              <a:gdLst/>
              <a:ahLst/>
              <a:cxnLst/>
              <a:rect l="l" t="t" r="r" b="b"/>
              <a:pathLst>
                <a:path w="53274" h="48614" extrusionOk="0">
                  <a:moveTo>
                    <a:pt x="50221" y="0"/>
                  </a:moveTo>
                  <a:cubicBezTo>
                    <a:pt x="37459" y="11768"/>
                    <a:pt x="20967" y="19269"/>
                    <a:pt x="3557" y="19269"/>
                  </a:cubicBezTo>
                  <a:cubicBezTo>
                    <a:pt x="2375" y="19269"/>
                    <a:pt x="1189" y="19235"/>
                    <a:pt x="0" y="19165"/>
                  </a:cubicBezTo>
                  <a:lnTo>
                    <a:pt x="0" y="19165"/>
                  </a:lnTo>
                  <a:cubicBezTo>
                    <a:pt x="1095" y="30886"/>
                    <a:pt x="4193" y="47311"/>
                    <a:pt x="12950" y="48521"/>
                  </a:cubicBezTo>
                  <a:cubicBezTo>
                    <a:pt x="13399" y="48583"/>
                    <a:pt x="13830" y="48613"/>
                    <a:pt x="14244" y="48613"/>
                  </a:cubicBezTo>
                  <a:cubicBezTo>
                    <a:pt x="26421" y="48613"/>
                    <a:pt x="22963" y="22514"/>
                    <a:pt x="22963" y="22513"/>
                  </a:cubicBezTo>
                  <a:lnTo>
                    <a:pt x="22963" y="22513"/>
                  </a:lnTo>
                  <a:cubicBezTo>
                    <a:pt x="22963" y="22513"/>
                    <a:pt x="23259" y="22856"/>
                    <a:pt x="24634" y="22856"/>
                  </a:cubicBezTo>
                  <a:cubicBezTo>
                    <a:pt x="25305" y="22856"/>
                    <a:pt x="26233" y="22774"/>
                    <a:pt x="27509" y="22532"/>
                  </a:cubicBezTo>
                  <a:cubicBezTo>
                    <a:pt x="27509" y="22532"/>
                    <a:pt x="29256" y="48429"/>
                    <a:pt x="37177" y="48484"/>
                  </a:cubicBezTo>
                  <a:cubicBezTo>
                    <a:pt x="37200" y="48484"/>
                    <a:pt x="37223" y="48484"/>
                    <a:pt x="37247" y="48484"/>
                  </a:cubicBezTo>
                  <a:cubicBezTo>
                    <a:pt x="53273" y="48484"/>
                    <a:pt x="51146" y="10703"/>
                    <a:pt x="502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701896" y="2052002"/>
              <a:ext cx="589779" cy="255919"/>
            </a:xfrm>
            <a:custGeom>
              <a:avLst/>
              <a:gdLst/>
              <a:ahLst/>
              <a:cxnLst/>
              <a:rect l="l" t="t" r="r" b="b"/>
              <a:pathLst>
                <a:path w="50843" h="22062" extrusionOk="0">
                  <a:moveTo>
                    <a:pt x="50572" y="0"/>
                  </a:moveTo>
                  <a:lnTo>
                    <a:pt x="22" y="10194"/>
                  </a:lnTo>
                  <a:cubicBezTo>
                    <a:pt x="22" y="10194"/>
                    <a:pt x="0" y="15322"/>
                    <a:pt x="620" y="21957"/>
                  </a:cubicBezTo>
                  <a:cubicBezTo>
                    <a:pt x="1809" y="22027"/>
                    <a:pt x="2995" y="22061"/>
                    <a:pt x="4176" y="22061"/>
                  </a:cubicBezTo>
                  <a:cubicBezTo>
                    <a:pt x="21587" y="22061"/>
                    <a:pt x="38075" y="14559"/>
                    <a:pt x="50843" y="2798"/>
                  </a:cubicBezTo>
                  <a:cubicBezTo>
                    <a:pt x="50692" y="1032"/>
                    <a:pt x="50572" y="0"/>
                    <a:pt x="505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3248198" y="1296123"/>
              <a:ext cx="284826" cy="287796"/>
            </a:xfrm>
            <a:custGeom>
              <a:avLst/>
              <a:gdLst/>
              <a:ahLst/>
              <a:cxnLst/>
              <a:rect l="l" t="t" r="r" b="b"/>
              <a:pathLst>
                <a:path w="24554" h="24810" extrusionOk="0">
                  <a:moveTo>
                    <a:pt x="18877" y="1"/>
                  </a:moveTo>
                  <a:cubicBezTo>
                    <a:pt x="17615" y="1"/>
                    <a:pt x="16269" y="414"/>
                    <a:pt x="14931" y="1343"/>
                  </a:cubicBezTo>
                  <a:cubicBezTo>
                    <a:pt x="9037" y="5433"/>
                    <a:pt x="1" y="21401"/>
                    <a:pt x="1" y="21401"/>
                  </a:cubicBezTo>
                  <a:lnTo>
                    <a:pt x="2475" y="24810"/>
                  </a:lnTo>
                  <a:cubicBezTo>
                    <a:pt x="12303" y="22149"/>
                    <a:pt x="19794" y="13389"/>
                    <a:pt x="24553" y="3849"/>
                  </a:cubicBezTo>
                  <a:cubicBezTo>
                    <a:pt x="23410" y="1526"/>
                    <a:pt x="21300" y="1"/>
                    <a:pt x="1887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3276896" y="1340760"/>
              <a:ext cx="269944" cy="367326"/>
            </a:xfrm>
            <a:custGeom>
              <a:avLst/>
              <a:gdLst/>
              <a:ahLst/>
              <a:cxnLst/>
              <a:rect l="l" t="t" r="r" b="b"/>
              <a:pathLst>
                <a:path w="23271" h="31666" extrusionOk="0">
                  <a:moveTo>
                    <a:pt x="22079" y="1"/>
                  </a:moveTo>
                  <a:cubicBezTo>
                    <a:pt x="17320" y="9541"/>
                    <a:pt x="9829" y="18301"/>
                    <a:pt x="1" y="20962"/>
                  </a:cubicBezTo>
                  <a:lnTo>
                    <a:pt x="7771" y="31666"/>
                  </a:lnTo>
                  <a:cubicBezTo>
                    <a:pt x="7771" y="31666"/>
                    <a:pt x="21021" y="13625"/>
                    <a:pt x="22705" y="6462"/>
                  </a:cubicBezTo>
                  <a:cubicBezTo>
                    <a:pt x="23270" y="4053"/>
                    <a:pt x="22960" y="1789"/>
                    <a:pt x="220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2588355" y="1544363"/>
              <a:ext cx="694109" cy="318072"/>
            </a:xfrm>
            <a:custGeom>
              <a:avLst/>
              <a:gdLst/>
              <a:ahLst/>
              <a:cxnLst/>
              <a:rect l="l" t="t" r="r" b="b"/>
              <a:pathLst>
                <a:path w="59837" h="27420" extrusionOk="0">
                  <a:moveTo>
                    <a:pt x="57468" y="1"/>
                  </a:moveTo>
                  <a:lnTo>
                    <a:pt x="47152" y="11577"/>
                  </a:lnTo>
                  <a:lnTo>
                    <a:pt x="10896" y="12617"/>
                  </a:lnTo>
                  <a:cubicBezTo>
                    <a:pt x="10896" y="12617"/>
                    <a:pt x="4468" y="15227"/>
                    <a:pt x="0" y="26036"/>
                  </a:cubicBezTo>
                  <a:cubicBezTo>
                    <a:pt x="4388" y="26962"/>
                    <a:pt x="8833" y="27419"/>
                    <a:pt x="13239" y="27419"/>
                  </a:cubicBezTo>
                  <a:cubicBezTo>
                    <a:pt x="31822" y="27419"/>
                    <a:pt x="49723" y="19291"/>
                    <a:pt x="59837" y="3943"/>
                  </a:cubicBezTo>
                  <a:cubicBezTo>
                    <a:pt x="58751" y="2315"/>
                    <a:pt x="57865" y="881"/>
                    <a:pt x="574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2578344" y="1590102"/>
              <a:ext cx="794136" cy="595347"/>
            </a:xfrm>
            <a:custGeom>
              <a:avLst/>
              <a:gdLst/>
              <a:ahLst/>
              <a:cxnLst/>
              <a:rect l="l" t="t" r="r" b="b"/>
              <a:pathLst>
                <a:path w="68460" h="51323" extrusionOk="0">
                  <a:moveTo>
                    <a:pt x="60694" y="0"/>
                  </a:moveTo>
                  <a:cubicBezTo>
                    <a:pt x="50585" y="15348"/>
                    <a:pt x="32685" y="23476"/>
                    <a:pt x="14101" y="23476"/>
                  </a:cubicBezTo>
                  <a:cubicBezTo>
                    <a:pt x="9696" y="23476"/>
                    <a:pt x="5251" y="23019"/>
                    <a:pt x="863" y="22093"/>
                  </a:cubicBezTo>
                  <a:cubicBezTo>
                    <a:pt x="567" y="22810"/>
                    <a:pt x="279" y="23562"/>
                    <a:pt x="0" y="24352"/>
                  </a:cubicBezTo>
                  <a:cubicBezTo>
                    <a:pt x="0" y="24352"/>
                    <a:pt x="4166" y="28203"/>
                    <a:pt x="10486" y="29886"/>
                  </a:cubicBezTo>
                  <a:cubicBezTo>
                    <a:pt x="10486" y="29886"/>
                    <a:pt x="8236" y="41540"/>
                    <a:pt x="9081" y="49679"/>
                  </a:cubicBezTo>
                  <a:cubicBezTo>
                    <a:pt x="9081" y="49679"/>
                    <a:pt x="15946" y="51322"/>
                    <a:pt x="25345" y="51322"/>
                  </a:cubicBezTo>
                  <a:cubicBezTo>
                    <a:pt x="36505" y="51322"/>
                    <a:pt x="51237" y="49006"/>
                    <a:pt x="62286" y="38870"/>
                  </a:cubicBezTo>
                  <a:cubicBezTo>
                    <a:pt x="62286" y="38870"/>
                    <a:pt x="62565" y="24830"/>
                    <a:pt x="59056" y="19077"/>
                  </a:cubicBezTo>
                  <a:cubicBezTo>
                    <a:pt x="59056" y="19077"/>
                    <a:pt x="64809" y="15145"/>
                    <a:pt x="68460" y="10797"/>
                  </a:cubicBezTo>
                  <a:cubicBezTo>
                    <a:pt x="68460" y="10797"/>
                    <a:pt x="63765" y="4600"/>
                    <a:pt x="606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070846" y="1602073"/>
              <a:ext cx="253634" cy="418656"/>
            </a:xfrm>
            <a:custGeom>
              <a:avLst/>
              <a:gdLst/>
              <a:ahLst/>
              <a:cxnLst/>
              <a:rect l="l" t="t" r="r" b="b"/>
              <a:pathLst>
                <a:path w="21865" h="36091" extrusionOk="0">
                  <a:moveTo>
                    <a:pt x="6916" y="1"/>
                  </a:moveTo>
                  <a:cubicBezTo>
                    <a:pt x="6235" y="1"/>
                    <a:pt x="5237" y="181"/>
                    <a:pt x="3792" y="762"/>
                  </a:cubicBezTo>
                  <a:cubicBezTo>
                    <a:pt x="0" y="2290"/>
                    <a:pt x="2214" y="8925"/>
                    <a:pt x="7688" y="20400"/>
                  </a:cubicBezTo>
                  <a:cubicBezTo>
                    <a:pt x="13164" y="31879"/>
                    <a:pt x="19831" y="36091"/>
                    <a:pt x="19831" y="36091"/>
                  </a:cubicBezTo>
                  <a:cubicBezTo>
                    <a:pt x="21865" y="28722"/>
                    <a:pt x="18256" y="22202"/>
                    <a:pt x="18256" y="22202"/>
                  </a:cubicBezTo>
                  <a:cubicBezTo>
                    <a:pt x="10395" y="13478"/>
                    <a:pt x="8291" y="474"/>
                    <a:pt x="8291" y="474"/>
                  </a:cubicBezTo>
                  <a:cubicBezTo>
                    <a:pt x="8291" y="474"/>
                    <a:pt x="8020" y="1"/>
                    <a:pt x="6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2659011" y="1669898"/>
              <a:ext cx="128493" cy="538310"/>
            </a:xfrm>
            <a:custGeom>
              <a:avLst/>
              <a:gdLst/>
              <a:ahLst/>
              <a:cxnLst/>
              <a:rect l="l" t="t" r="r" b="b"/>
              <a:pathLst>
                <a:path w="11077" h="46406" extrusionOk="0">
                  <a:moveTo>
                    <a:pt x="7174" y="1"/>
                  </a:moveTo>
                  <a:cubicBezTo>
                    <a:pt x="4511" y="1"/>
                    <a:pt x="1" y="2856"/>
                    <a:pt x="717" y="4821"/>
                  </a:cubicBezTo>
                  <a:lnTo>
                    <a:pt x="818" y="5218"/>
                  </a:lnTo>
                  <a:cubicBezTo>
                    <a:pt x="1543" y="8105"/>
                    <a:pt x="4176" y="18965"/>
                    <a:pt x="3532" y="23007"/>
                  </a:cubicBezTo>
                  <a:cubicBezTo>
                    <a:pt x="2798" y="27611"/>
                    <a:pt x="1492" y="40040"/>
                    <a:pt x="1492" y="40040"/>
                  </a:cubicBezTo>
                  <a:cubicBezTo>
                    <a:pt x="1492" y="40040"/>
                    <a:pt x="589" y="45789"/>
                    <a:pt x="3624" y="46386"/>
                  </a:cubicBezTo>
                  <a:cubicBezTo>
                    <a:pt x="3690" y="46399"/>
                    <a:pt x="3757" y="46406"/>
                    <a:pt x="3825" y="46406"/>
                  </a:cubicBezTo>
                  <a:cubicBezTo>
                    <a:pt x="6848" y="46406"/>
                    <a:pt x="11077" y="33479"/>
                    <a:pt x="10974" y="23440"/>
                  </a:cubicBezTo>
                  <a:cubicBezTo>
                    <a:pt x="10869" y="13179"/>
                    <a:pt x="10856" y="5080"/>
                    <a:pt x="8757" y="654"/>
                  </a:cubicBezTo>
                  <a:cubicBezTo>
                    <a:pt x="8440" y="196"/>
                    <a:pt x="7870" y="1"/>
                    <a:pt x="7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445026" y="1084052"/>
              <a:ext cx="298526" cy="306890"/>
            </a:xfrm>
            <a:custGeom>
              <a:avLst/>
              <a:gdLst/>
              <a:ahLst/>
              <a:cxnLst/>
              <a:rect l="l" t="t" r="r" b="b"/>
              <a:pathLst>
                <a:path w="25735" h="26456" extrusionOk="0">
                  <a:moveTo>
                    <a:pt x="12186" y="0"/>
                  </a:moveTo>
                  <a:cubicBezTo>
                    <a:pt x="8284" y="0"/>
                    <a:pt x="4387" y="1133"/>
                    <a:pt x="2816" y="4239"/>
                  </a:cubicBezTo>
                  <a:cubicBezTo>
                    <a:pt x="2164" y="5535"/>
                    <a:pt x="3487" y="6758"/>
                    <a:pt x="3487" y="6758"/>
                  </a:cubicBezTo>
                  <a:cubicBezTo>
                    <a:pt x="3487" y="6758"/>
                    <a:pt x="1" y="10417"/>
                    <a:pt x="253" y="13215"/>
                  </a:cubicBezTo>
                  <a:cubicBezTo>
                    <a:pt x="354" y="14343"/>
                    <a:pt x="715" y="14695"/>
                    <a:pt x="1127" y="14695"/>
                  </a:cubicBezTo>
                  <a:cubicBezTo>
                    <a:pt x="1815" y="14695"/>
                    <a:pt x="2643" y="13717"/>
                    <a:pt x="2643" y="13717"/>
                  </a:cubicBezTo>
                  <a:lnTo>
                    <a:pt x="2643" y="13717"/>
                  </a:lnTo>
                  <a:cubicBezTo>
                    <a:pt x="2643" y="13717"/>
                    <a:pt x="1" y="19612"/>
                    <a:pt x="3009" y="20852"/>
                  </a:cubicBezTo>
                  <a:cubicBezTo>
                    <a:pt x="3298" y="20972"/>
                    <a:pt x="3554" y="21022"/>
                    <a:pt x="3780" y="21022"/>
                  </a:cubicBezTo>
                  <a:cubicBezTo>
                    <a:pt x="4331" y="21022"/>
                    <a:pt x="4703" y="20725"/>
                    <a:pt x="4943" y="20415"/>
                  </a:cubicBezTo>
                  <a:cubicBezTo>
                    <a:pt x="4979" y="20455"/>
                    <a:pt x="5015" y="20501"/>
                    <a:pt x="5048" y="20543"/>
                  </a:cubicBezTo>
                  <a:cubicBezTo>
                    <a:pt x="4724" y="21829"/>
                    <a:pt x="4477" y="24242"/>
                    <a:pt x="6991" y="24777"/>
                  </a:cubicBezTo>
                  <a:cubicBezTo>
                    <a:pt x="7249" y="24832"/>
                    <a:pt x="7480" y="24857"/>
                    <a:pt x="7686" y="24857"/>
                  </a:cubicBezTo>
                  <a:cubicBezTo>
                    <a:pt x="8734" y="24857"/>
                    <a:pt x="9135" y="24201"/>
                    <a:pt x="9245" y="23427"/>
                  </a:cubicBezTo>
                  <a:cubicBezTo>
                    <a:pt x="9378" y="23482"/>
                    <a:pt x="9510" y="23532"/>
                    <a:pt x="9642" y="23576"/>
                  </a:cubicBezTo>
                  <a:cubicBezTo>
                    <a:pt x="10308" y="24996"/>
                    <a:pt x="11612" y="26455"/>
                    <a:pt x="14182" y="26455"/>
                  </a:cubicBezTo>
                  <a:cubicBezTo>
                    <a:pt x="14643" y="26455"/>
                    <a:pt x="15146" y="26408"/>
                    <a:pt x="15693" y="26305"/>
                  </a:cubicBezTo>
                  <a:lnTo>
                    <a:pt x="14876" y="24662"/>
                  </a:lnTo>
                  <a:lnTo>
                    <a:pt x="14876" y="24662"/>
                  </a:lnTo>
                  <a:cubicBezTo>
                    <a:pt x="15231" y="24679"/>
                    <a:pt x="15482" y="24681"/>
                    <a:pt x="15593" y="24681"/>
                  </a:cubicBezTo>
                  <a:cubicBezTo>
                    <a:pt x="15634" y="24681"/>
                    <a:pt x="15656" y="24681"/>
                    <a:pt x="15656" y="24681"/>
                  </a:cubicBezTo>
                  <a:lnTo>
                    <a:pt x="25293" y="10956"/>
                  </a:lnTo>
                  <a:cubicBezTo>
                    <a:pt x="25293" y="10956"/>
                    <a:pt x="25734" y="5886"/>
                    <a:pt x="21418" y="2414"/>
                  </a:cubicBezTo>
                  <a:cubicBezTo>
                    <a:pt x="19732" y="1058"/>
                    <a:pt x="15957" y="0"/>
                    <a:pt x="121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512967" y="1148072"/>
              <a:ext cx="218938" cy="218103"/>
            </a:xfrm>
            <a:custGeom>
              <a:avLst/>
              <a:gdLst/>
              <a:ahLst/>
              <a:cxnLst/>
              <a:rect l="l" t="t" r="r" b="b"/>
              <a:pathLst>
                <a:path w="18874" h="18802" extrusionOk="0">
                  <a:moveTo>
                    <a:pt x="10034" y="0"/>
                  </a:moveTo>
                  <a:cubicBezTo>
                    <a:pt x="6236" y="0"/>
                    <a:pt x="2064" y="2116"/>
                    <a:pt x="1248" y="8654"/>
                  </a:cubicBezTo>
                  <a:cubicBezTo>
                    <a:pt x="1" y="18615"/>
                    <a:pt x="10311" y="18801"/>
                    <a:pt x="11085" y="18801"/>
                  </a:cubicBezTo>
                  <a:cubicBezTo>
                    <a:pt x="11115" y="18801"/>
                    <a:pt x="11131" y="18801"/>
                    <a:pt x="11131" y="18801"/>
                  </a:cubicBezTo>
                  <a:lnTo>
                    <a:pt x="18531" y="8262"/>
                  </a:lnTo>
                  <a:cubicBezTo>
                    <a:pt x="18531" y="8262"/>
                    <a:pt x="18873" y="4370"/>
                    <a:pt x="15557" y="1701"/>
                  </a:cubicBezTo>
                  <a:cubicBezTo>
                    <a:pt x="14335" y="719"/>
                    <a:pt x="12248" y="0"/>
                    <a:pt x="10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104613" y="1084052"/>
              <a:ext cx="298468" cy="306890"/>
            </a:xfrm>
            <a:custGeom>
              <a:avLst/>
              <a:gdLst/>
              <a:ahLst/>
              <a:cxnLst/>
              <a:rect l="l" t="t" r="r" b="b"/>
              <a:pathLst>
                <a:path w="25730" h="26456" extrusionOk="0">
                  <a:moveTo>
                    <a:pt x="13549" y="0"/>
                  </a:moveTo>
                  <a:cubicBezTo>
                    <a:pt x="9778" y="0"/>
                    <a:pt x="6003" y="1058"/>
                    <a:pt x="4317" y="2414"/>
                  </a:cubicBezTo>
                  <a:cubicBezTo>
                    <a:pt x="1" y="5886"/>
                    <a:pt x="444" y="10956"/>
                    <a:pt x="444" y="10956"/>
                  </a:cubicBezTo>
                  <a:lnTo>
                    <a:pt x="10080" y="24681"/>
                  </a:lnTo>
                  <a:cubicBezTo>
                    <a:pt x="10080" y="24681"/>
                    <a:pt x="10103" y="24681"/>
                    <a:pt x="10144" y="24681"/>
                  </a:cubicBezTo>
                  <a:cubicBezTo>
                    <a:pt x="10256" y="24681"/>
                    <a:pt x="10508" y="24679"/>
                    <a:pt x="10859" y="24662"/>
                  </a:cubicBezTo>
                  <a:lnTo>
                    <a:pt x="10859" y="24662"/>
                  </a:lnTo>
                  <a:lnTo>
                    <a:pt x="10043" y="26305"/>
                  </a:lnTo>
                  <a:cubicBezTo>
                    <a:pt x="10590" y="26408"/>
                    <a:pt x="11092" y="26455"/>
                    <a:pt x="11554" y="26455"/>
                  </a:cubicBezTo>
                  <a:cubicBezTo>
                    <a:pt x="14123" y="26455"/>
                    <a:pt x="15427" y="24996"/>
                    <a:pt x="16093" y="23576"/>
                  </a:cubicBezTo>
                  <a:cubicBezTo>
                    <a:pt x="16225" y="23532"/>
                    <a:pt x="16357" y="23482"/>
                    <a:pt x="16490" y="23427"/>
                  </a:cubicBezTo>
                  <a:cubicBezTo>
                    <a:pt x="16600" y="24201"/>
                    <a:pt x="16998" y="24857"/>
                    <a:pt x="18045" y="24857"/>
                  </a:cubicBezTo>
                  <a:cubicBezTo>
                    <a:pt x="18251" y="24857"/>
                    <a:pt x="18481" y="24832"/>
                    <a:pt x="18739" y="24777"/>
                  </a:cubicBezTo>
                  <a:cubicBezTo>
                    <a:pt x="21258" y="24242"/>
                    <a:pt x="21010" y="21829"/>
                    <a:pt x="20687" y="20543"/>
                  </a:cubicBezTo>
                  <a:cubicBezTo>
                    <a:pt x="20724" y="20501"/>
                    <a:pt x="20756" y="20455"/>
                    <a:pt x="20792" y="20415"/>
                  </a:cubicBezTo>
                  <a:cubicBezTo>
                    <a:pt x="21031" y="20725"/>
                    <a:pt x="21404" y="21022"/>
                    <a:pt x="21955" y="21022"/>
                  </a:cubicBezTo>
                  <a:cubicBezTo>
                    <a:pt x="22181" y="21022"/>
                    <a:pt x="22437" y="20972"/>
                    <a:pt x="22726" y="20852"/>
                  </a:cubicBezTo>
                  <a:cubicBezTo>
                    <a:pt x="25729" y="19612"/>
                    <a:pt x="23092" y="13717"/>
                    <a:pt x="23092" y="13717"/>
                  </a:cubicBezTo>
                  <a:lnTo>
                    <a:pt x="23092" y="13717"/>
                  </a:lnTo>
                  <a:cubicBezTo>
                    <a:pt x="23092" y="13717"/>
                    <a:pt x="23923" y="14695"/>
                    <a:pt x="24610" y="14695"/>
                  </a:cubicBezTo>
                  <a:cubicBezTo>
                    <a:pt x="25023" y="14695"/>
                    <a:pt x="25384" y="14343"/>
                    <a:pt x="25484" y="13215"/>
                  </a:cubicBezTo>
                  <a:cubicBezTo>
                    <a:pt x="25730" y="10417"/>
                    <a:pt x="22249" y="6758"/>
                    <a:pt x="22249" y="6758"/>
                  </a:cubicBezTo>
                  <a:cubicBezTo>
                    <a:pt x="22249" y="6758"/>
                    <a:pt x="23576" y="5535"/>
                    <a:pt x="22919" y="4239"/>
                  </a:cubicBezTo>
                  <a:cubicBezTo>
                    <a:pt x="21348" y="1133"/>
                    <a:pt x="17451" y="0"/>
                    <a:pt x="13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3116410" y="1148072"/>
              <a:ext cx="218834" cy="218103"/>
            </a:xfrm>
            <a:custGeom>
              <a:avLst/>
              <a:gdLst/>
              <a:ahLst/>
              <a:cxnLst/>
              <a:rect l="l" t="t" r="r" b="b"/>
              <a:pathLst>
                <a:path w="18865" h="18802" extrusionOk="0">
                  <a:moveTo>
                    <a:pt x="8835" y="0"/>
                  </a:moveTo>
                  <a:cubicBezTo>
                    <a:pt x="6621" y="0"/>
                    <a:pt x="4534" y="719"/>
                    <a:pt x="3314" y="1701"/>
                  </a:cubicBezTo>
                  <a:cubicBezTo>
                    <a:pt x="0" y="4370"/>
                    <a:pt x="338" y="8262"/>
                    <a:pt x="338" y="8262"/>
                  </a:cubicBezTo>
                  <a:lnTo>
                    <a:pt x="7734" y="18801"/>
                  </a:lnTo>
                  <a:cubicBezTo>
                    <a:pt x="7734" y="18801"/>
                    <a:pt x="7750" y="18801"/>
                    <a:pt x="7780" y="18801"/>
                  </a:cubicBezTo>
                  <a:cubicBezTo>
                    <a:pt x="8554" y="18801"/>
                    <a:pt x="18865" y="18615"/>
                    <a:pt x="17623" y="8654"/>
                  </a:cubicBezTo>
                  <a:cubicBezTo>
                    <a:pt x="16807" y="2116"/>
                    <a:pt x="12633" y="0"/>
                    <a:pt x="8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598946" y="1148049"/>
              <a:ext cx="641538" cy="549817"/>
            </a:xfrm>
            <a:custGeom>
              <a:avLst/>
              <a:gdLst/>
              <a:ahLst/>
              <a:cxnLst/>
              <a:rect l="l" t="t" r="r" b="b"/>
              <a:pathLst>
                <a:path w="55305" h="47398" extrusionOk="0">
                  <a:moveTo>
                    <a:pt x="30776" y="1"/>
                  </a:moveTo>
                  <a:cubicBezTo>
                    <a:pt x="28984" y="1"/>
                    <a:pt x="27309" y="146"/>
                    <a:pt x="25839" y="352"/>
                  </a:cubicBezTo>
                  <a:cubicBezTo>
                    <a:pt x="17069" y="1579"/>
                    <a:pt x="3099" y="6361"/>
                    <a:pt x="1131" y="25739"/>
                  </a:cubicBezTo>
                  <a:cubicBezTo>
                    <a:pt x="1" y="36913"/>
                    <a:pt x="3353" y="43765"/>
                    <a:pt x="10705" y="47115"/>
                  </a:cubicBezTo>
                  <a:cubicBezTo>
                    <a:pt x="12317" y="47305"/>
                    <a:pt x="13946" y="47398"/>
                    <a:pt x="15581" y="47398"/>
                  </a:cubicBezTo>
                  <a:cubicBezTo>
                    <a:pt x="32780" y="47398"/>
                    <a:pt x="50592" y="37109"/>
                    <a:pt x="55305" y="20441"/>
                  </a:cubicBezTo>
                  <a:cubicBezTo>
                    <a:pt x="54990" y="19260"/>
                    <a:pt x="54626" y="18055"/>
                    <a:pt x="54196" y="16828"/>
                  </a:cubicBezTo>
                  <a:cubicBezTo>
                    <a:pt x="49369" y="2977"/>
                    <a:pt x="38876" y="1"/>
                    <a:pt x="307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723054" y="1385164"/>
              <a:ext cx="564224" cy="338476"/>
            </a:xfrm>
            <a:custGeom>
              <a:avLst/>
              <a:gdLst/>
              <a:ahLst/>
              <a:cxnLst/>
              <a:rect l="l" t="t" r="r" b="b"/>
              <a:pathLst>
                <a:path w="48640" h="29179" extrusionOk="0">
                  <a:moveTo>
                    <a:pt x="44606" y="0"/>
                  </a:moveTo>
                  <a:lnTo>
                    <a:pt x="44606" y="0"/>
                  </a:lnTo>
                  <a:cubicBezTo>
                    <a:pt x="39894" y="16664"/>
                    <a:pt x="22080" y="26956"/>
                    <a:pt x="4876" y="26956"/>
                  </a:cubicBezTo>
                  <a:cubicBezTo>
                    <a:pt x="3241" y="26956"/>
                    <a:pt x="1612" y="26864"/>
                    <a:pt x="0" y="26674"/>
                  </a:cubicBezTo>
                  <a:lnTo>
                    <a:pt x="0" y="26674"/>
                  </a:lnTo>
                  <a:cubicBezTo>
                    <a:pt x="3735" y="28378"/>
                    <a:pt x="8499" y="29179"/>
                    <a:pt x="14234" y="29179"/>
                  </a:cubicBezTo>
                  <a:cubicBezTo>
                    <a:pt x="16779" y="29179"/>
                    <a:pt x="19516" y="29021"/>
                    <a:pt x="22440" y="28714"/>
                  </a:cubicBezTo>
                  <a:cubicBezTo>
                    <a:pt x="43270" y="26533"/>
                    <a:pt x="48639" y="15140"/>
                    <a:pt x="446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688544" y="1531359"/>
              <a:ext cx="162876" cy="84726"/>
            </a:xfrm>
            <a:custGeom>
              <a:avLst/>
              <a:gdLst/>
              <a:ahLst/>
              <a:cxnLst/>
              <a:rect l="l" t="t" r="r" b="b"/>
              <a:pathLst>
                <a:path w="14041" h="7304" extrusionOk="0">
                  <a:moveTo>
                    <a:pt x="7023" y="0"/>
                  </a:moveTo>
                  <a:cubicBezTo>
                    <a:pt x="3145" y="0"/>
                    <a:pt x="1" y="1638"/>
                    <a:pt x="1" y="3655"/>
                  </a:cubicBezTo>
                  <a:cubicBezTo>
                    <a:pt x="1" y="5671"/>
                    <a:pt x="3145" y="7304"/>
                    <a:pt x="7023" y="7304"/>
                  </a:cubicBezTo>
                  <a:cubicBezTo>
                    <a:pt x="10896" y="7304"/>
                    <a:pt x="14040" y="5671"/>
                    <a:pt x="14040" y="3655"/>
                  </a:cubicBezTo>
                  <a:cubicBezTo>
                    <a:pt x="14040" y="1634"/>
                    <a:pt x="10902" y="0"/>
                    <a:pt x="7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028250" y="1531359"/>
              <a:ext cx="162806" cy="84726"/>
            </a:xfrm>
            <a:custGeom>
              <a:avLst/>
              <a:gdLst/>
              <a:ahLst/>
              <a:cxnLst/>
              <a:rect l="l" t="t" r="r" b="b"/>
              <a:pathLst>
                <a:path w="14035" h="7304" extrusionOk="0">
                  <a:moveTo>
                    <a:pt x="7016" y="0"/>
                  </a:moveTo>
                  <a:cubicBezTo>
                    <a:pt x="3143" y="0"/>
                    <a:pt x="0" y="1638"/>
                    <a:pt x="0" y="3655"/>
                  </a:cubicBezTo>
                  <a:cubicBezTo>
                    <a:pt x="0" y="5671"/>
                    <a:pt x="3143" y="7304"/>
                    <a:pt x="7016" y="7304"/>
                  </a:cubicBezTo>
                  <a:cubicBezTo>
                    <a:pt x="10896" y="7304"/>
                    <a:pt x="14034" y="5671"/>
                    <a:pt x="14034" y="3655"/>
                  </a:cubicBezTo>
                  <a:cubicBezTo>
                    <a:pt x="14034" y="1634"/>
                    <a:pt x="10891" y="0"/>
                    <a:pt x="7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2882543" y="1435880"/>
              <a:ext cx="113042" cy="129920"/>
            </a:xfrm>
            <a:custGeom>
              <a:avLst/>
              <a:gdLst/>
              <a:ahLst/>
              <a:cxnLst/>
              <a:rect l="l" t="t" r="r" b="b"/>
              <a:pathLst>
                <a:path w="9745" h="11200" extrusionOk="0">
                  <a:moveTo>
                    <a:pt x="4295" y="1"/>
                  </a:moveTo>
                  <a:cubicBezTo>
                    <a:pt x="4293" y="1"/>
                    <a:pt x="4290" y="1"/>
                    <a:pt x="4288" y="1"/>
                  </a:cubicBezTo>
                  <a:cubicBezTo>
                    <a:pt x="4288" y="1"/>
                    <a:pt x="898" y="297"/>
                    <a:pt x="971" y="4162"/>
                  </a:cubicBezTo>
                  <a:cubicBezTo>
                    <a:pt x="1042" y="7875"/>
                    <a:pt x="1" y="11200"/>
                    <a:pt x="4297" y="11200"/>
                  </a:cubicBezTo>
                  <a:cubicBezTo>
                    <a:pt x="4467" y="11200"/>
                    <a:pt x="4645" y="11194"/>
                    <a:pt x="4832" y="11184"/>
                  </a:cubicBezTo>
                  <a:cubicBezTo>
                    <a:pt x="9745" y="10905"/>
                    <a:pt x="8062" y="6763"/>
                    <a:pt x="7495" y="4727"/>
                  </a:cubicBezTo>
                  <a:cubicBezTo>
                    <a:pt x="6935" y="2690"/>
                    <a:pt x="6584" y="1"/>
                    <a:pt x="4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2563114" y="1286959"/>
              <a:ext cx="737076" cy="348800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2737404" y="1790480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0" y="2250"/>
                  </a:lnTo>
                  <a:lnTo>
                    <a:pt x="2716" y="30361"/>
                  </a:lnTo>
                  <a:lnTo>
                    <a:pt x="23813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2721152" y="1777987"/>
              <a:ext cx="276289" cy="352141"/>
            </a:xfrm>
            <a:custGeom>
              <a:avLst/>
              <a:gdLst/>
              <a:ahLst/>
              <a:cxnLst/>
              <a:rect l="l" t="t" r="r" b="b"/>
              <a:pathLst>
                <a:path w="23818" h="30357" extrusionOk="0">
                  <a:moveTo>
                    <a:pt x="21190" y="1"/>
                  </a:moveTo>
                  <a:lnTo>
                    <a:pt x="0" y="2246"/>
                  </a:lnTo>
                  <a:lnTo>
                    <a:pt x="2716" y="30357"/>
                  </a:lnTo>
                  <a:lnTo>
                    <a:pt x="23818" y="28222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2724748" y="1765772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1" y="2250"/>
                  </a:lnTo>
                  <a:lnTo>
                    <a:pt x="2715" y="30361"/>
                  </a:lnTo>
                  <a:lnTo>
                    <a:pt x="23814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721094" y="1751423"/>
              <a:ext cx="276300" cy="352141"/>
            </a:xfrm>
            <a:custGeom>
              <a:avLst/>
              <a:gdLst/>
              <a:ahLst/>
              <a:cxnLst/>
              <a:rect l="l" t="t" r="r" b="b"/>
              <a:pathLst>
                <a:path w="23819" h="30357" extrusionOk="0">
                  <a:moveTo>
                    <a:pt x="21190" y="1"/>
                  </a:moveTo>
                  <a:lnTo>
                    <a:pt x="1" y="2250"/>
                  </a:lnTo>
                  <a:lnTo>
                    <a:pt x="2716" y="30357"/>
                  </a:lnTo>
                  <a:lnTo>
                    <a:pt x="23818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2713519" y="1777523"/>
              <a:ext cx="58708" cy="364785"/>
            </a:xfrm>
            <a:custGeom>
              <a:avLst/>
              <a:gdLst/>
              <a:ahLst/>
              <a:cxnLst/>
              <a:rect l="l" t="t" r="r" b="b"/>
              <a:pathLst>
                <a:path w="5061" h="31447" extrusionOk="0">
                  <a:moveTo>
                    <a:pt x="654" y="0"/>
                  </a:moveTo>
                  <a:lnTo>
                    <a:pt x="1" y="2456"/>
                  </a:lnTo>
                  <a:lnTo>
                    <a:pt x="3510" y="31096"/>
                  </a:lnTo>
                  <a:lnTo>
                    <a:pt x="5061" y="31447"/>
                  </a:lnTo>
                  <a:lnTo>
                    <a:pt x="4080" y="2803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773549" y="1844942"/>
              <a:ext cx="299013" cy="363057"/>
            </a:xfrm>
            <a:custGeom>
              <a:avLst/>
              <a:gdLst/>
              <a:ahLst/>
              <a:cxnLst/>
              <a:rect l="l" t="t" r="r" b="b"/>
              <a:pathLst>
                <a:path w="25777" h="31298" extrusionOk="0">
                  <a:moveTo>
                    <a:pt x="4742" y="1"/>
                  </a:moveTo>
                  <a:lnTo>
                    <a:pt x="1" y="27838"/>
                  </a:lnTo>
                  <a:lnTo>
                    <a:pt x="20930" y="31297"/>
                  </a:lnTo>
                  <a:lnTo>
                    <a:pt x="25776" y="3378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761160" y="1828598"/>
              <a:ext cx="299071" cy="363103"/>
            </a:xfrm>
            <a:custGeom>
              <a:avLst/>
              <a:gdLst/>
              <a:ahLst/>
              <a:cxnLst/>
              <a:rect l="l" t="t" r="r" b="b"/>
              <a:pathLst>
                <a:path w="25782" h="31302" extrusionOk="0">
                  <a:moveTo>
                    <a:pt x="4741" y="0"/>
                  </a:moveTo>
                  <a:lnTo>
                    <a:pt x="0" y="27838"/>
                  </a:lnTo>
                  <a:lnTo>
                    <a:pt x="20930" y="31301"/>
                  </a:lnTo>
                  <a:lnTo>
                    <a:pt x="25781" y="3377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767830" y="1817752"/>
              <a:ext cx="299002" cy="363080"/>
            </a:xfrm>
            <a:custGeom>
              <a:avLst/>
              <a:gdLst/>
              <a:ahLst/>
              <a:cxnLst/>
              <a:rect l="l" t="t" r="r" b="b"/>
              <a:pathLst>
                <a:path w="25776" h="31300" extrusionOk="0">
                  <a:moveTo>
                    <a:pt x="4737" y="0"/>
                  </a:moveTo>
                  <a:lnTo>
                    <a:pt x="1" y="27842"/>
                  </a:lnTo>
                  <a:lnTo>
                    <a:pt x="20926" y="31300"/>
                  </a:lnTo>
                  <a:lnTo>
                    <a:pt x="25776" y="33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2768097" y="1802927"/>
              <a:ext cx="299002" cy="363092"/>
            </a:xfrm>
            <a:custGeom>
              <a:avLst/>
              <a:gdLst/>
              <a:ahLst/>
              <a:cxnLst/>
              <a:rect l="l" t="t" r="r" b="b"/>
              <a:pathLst>
                <a:path w="25776" h="31301" extrusionOk="0">
                  <a:moveTo>
                    <a:pt x="4737" y="1"/>
                  </a:moveTo>
                  <a:lnTo>
                    <a:pt x="1" y="27841"/>
                  </a:lnTo>
                  <a:lnTo>
                    <a:pt x="20926" y="31301"/>
                  </a:lnTo>
                  <a:lnTo>
                    <a:pt x="25776" y="337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2760592" y="1802927"/>
              <a:ext cx="62466" cy="365528"/>
            </a:xfrm>
            <a:custGeom>
              <a:avLst/>
              <a:gdLst/>
              <a:ahLst/>
              <a:cxnLst/>
              <a:rect l="l" t="t" r="r" b="b"/>
              <a:pathLst>
                <a:path w="5385" h="31511" extrusionOk="0">
                  <a:moveTo>
                    <a:pt x="5384" y="1"/>
                  </a:moveTo>
                  <a:lnTo>
                    <a:pt x="4107" y="2204"/>
                  </a:lnTo>
                  <a:lnTo>
                    <a:pt x="0" y="30763"/>
                  </a:lnTo>
                  <a:lnTo>
                    <a:pt x="1406" y="31511"/>
                  </a:lnTo>
                  <a:lnTo>
                    <a:pt x="1351" y="27956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rgbClr val="FCA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2566768" y="1881981"/>
              <a:ext cx="164674" cy="131602"/>
            </a:xfrm>
            <a:custGeom>
              <a:avLst/>
              <a:gdLst/>
              <a:ahLst/>
              <a:cxnLst/>
              <a:rect l="l" t="t" r="r" b="b"/>
              <a:pathLst>
                <a:path w="14196" h="11345" extrusionOk="0">
                  <a:moveTo>
                    <a:pt x="1994" y="1"/>
                  </a:moveTo>
                  <a:cubicBezTo>
                    <a:pt x="1994" y="1"/>
                    <a:pt x="0" y="5386"/>
                    <a:pt x="137" y="10591"/>
                  </a:cubicBezTo>
                  <a:cubicBezTo>
                    <a:pt x="1848" y="11105"/>
                    <a:pt x="3656" y="11345"/>
                    <a:pt x="5490" y="11345"/>
                  </a:cubicBezTo>
                  <a:cubicBezTo>
                    <a:pt x="8420" y="11345"/>
                    <a:pt x="11417" y="10732"/>
                    <a:pt x="14195" y="9643"/>
                  </a:cubicBezTo>
                  <a:cubicBezTo>
                    <a:pt x="13880" y="9520"/>
                    <a:pt x="13588" y="9387"/>
                    <a:pt x="13346" y="9219"/>
                  </a:cubicBezTo>
                  <a:cubicBezTo>
                    <a:pt x="12343" y="8530"/>
                    <a:pt x="11490" y="4724"/>
                    <a:pt x="11490" y="4724"/>
                  </a:cubicBezTo>
                  <a:cubicBezTo>
                    <a:pt x="11490" y="4724"/>
                    <a:pt x="5905" y="3319"/>
                    <a:pt x="19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2568299" y="1991496"/>
              <a:ext cx="358428" cy="158607"/>
            </a:xfrm>
            <a:custGeom>
              <a:avLst/>
              <a:gdLst/>
              <a:ahLst/>
              <a:cxnLst/>
              <a:rect l="l" t="t" r="r" b="b"/>
              <a:pathLst>
                <a:path w="30899" h="13673" extrusionOk="0">
                  <a:moveTo>
                    <a:pt x="14063" y="207"/>
                  </a:moveTo>
                  <a:cubicBezTo>
                    <a:pt x="11281" y="1294"/>
                    <a:pt x="8280" y="1906"/>
                    <a:pt x="5345" y="1906"/>
                  </a:cubicBezTo>
                  <a:cubicBezTo>
                    <a:pt x="3514" y="1906"/>
                    <a:pt x="1710" y="1668"/>
                    <a:pt x="0" y="1159"/>
                  </a:cubicBezTo>
                  <a:lnTo>
                    <a:pt x="0" y="1159"/>
                  </a:lnTo>
                  <a:cubicBezTo>
                    <a:pt x="54" y="3144"/>
                    <a:pt x="410" y="5106"/>
                    <a:pt x="1315" y="6731"/>
                  </a:cubicBezTo>
                  <a:cubicBezTo>
                    <a:pt x="3925" y="11447"/>
                    <a:pt x="11591" y="13672"/>
                    <a:pt x="18436" y="13672"/>
                  </a:cubicBezTo>
                  <a:cubicBezTo>
                    <a:pt x="20146" y="13672"/>
                    <a:pt x="21805" y="13533"/>
                    <a:pt x="23322" y="13260"/>
                  </a:cubicBezTo>
                  <a:cubicBezTo>
                    <a:pt x="30899" y="11892"/>
                    <a:pt x="30457" y="5025"/>
                    <a:pt x="28796" y="2730"/>
                  </a:cubicBezTo>
                  <a:cubicBezTo>
                    <a:pt x="26824" y="1"/>
                    <a:pt x="17968" y="1708"/>
                    <a:pt x="14063" y="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5"/>
          <p:cNvGrpSpPr/>
          <p:nvPr/>
        </p:nvGrpSpPr>
        <p:grpSpPr>
          <a:xfrm rot="-1108094">
            <a:off x="6742060" y="-68980"/>
            <a:ext cx="3610684" cy="4483562"/>
            <a:chOff x="4120428" y="1214381"/>
            <a:chExt cx="1205891" cy="1497446"/>
          </a:xfrm>
        </p:grpSpPr>
        <p:sp>
          <p:nvSpPr>
            <p:cNvPr id="156" name="Google Shape;156;p25"/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5"/>
          <p:cNvSpPr/>
          <p:nvPr/>
        </p:nvSpPr>
        <p:spPr>
          <a:xfrm rot="2700000">
            <a:off x="397289" y="2672926"/>
            <a:ext cx="256133" cy="142278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 rot="-1108272">
            <a:off x="352240" y="2086831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-1108272">
            <a:off x="1022965" y="2459356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7012750" y="-545975"/>
            <a:ext cx="2850900" cy="28509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YÊU CẦU CẦN ĐẠT:</a:t>
            </a:r>
            <a:b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842700" y="1243503"/>
            <a:ext cx="5162989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669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781;p31">
            <a:extLst>
              <a:ext uri="{FF2B5EF4-FFF2-40B4-BE49-F238E27FC236}">
                <a16:creationId xmlns:a16="http://schemas.microsoft.com/office/drawing/2014/main" id="{98D15FC6-DF97-0902-2419-01701287F22A}"/>
              </a:ext>
            </a:extLst>
          </p:cNvPr>
          <p:cNvGrpSpPr/>
          <p:nvPr/>
        </p:nvGrpSpPr>
        <p:grpSpPr>
          <a:xfrm>
            <a:off x="6747947" y="610512"/>
            <a:ext cx="2022000" cy="3922475"/>
            <a:chOff x="726600" y="746125"/>
            <a:chExt cx="2022000" cy="3922475"/>
          </a:xfrm>
        </p:grpSpPr>
        <p:sp>
          <p:nvSpPr>
            <p:cNvPr id="3" name="Google Shape;782;p31">
              <a:extLst>
                <a:ext uri="{FF2B5EF4-FFF2-40B4-BE49-F238E27FC236}">
                  <a16:creationId xmlns:a16="http://schemas.microsoft.com/office/drawing/2014/main" id="{721F0628-2D48-F6DF-F2DE-D473C631C0C5}"/>
                </a:ext>
              </a:extLst>
            </p:cNvPr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83;p31">
              <a:extLst>
                <a:ext uri="{FF2B5EF4-FFF2-40B4-BE49-F238E27FC236}">
                  <a16:creationId xmlns:a16="http://schemas.microsoft.com/office/drawing/2014/main" id="{BADBB51C-482C-5A4B-AB65-9C83DBA7203B}"/>
                </a:ext>
              </a:extLst>
            </p:cNvPr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4;p31">
              <a:extLst>
                <a:ext uri="{FF2B5EF4-FFF2-40B4-BE49-F238E27FC236}">
                  <a16:creationId xmlns:a16="http://schemas.microsoft.com/office/drawing/2014/main" id="{4AAFA103-1E48-E5FC-DCFD-C36D2F0B993C}"/>
                </a:ext>
              </a:extLst>
            </p:cNvPr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85;p31">
              <a:extLst>
                <a:ext uri="{FF2B5EF4-FFF2-40B4-BE49-F238E27FC236}">
                  <a16:creationId xmlns:a16="http://schemas.microsoft.com/office/drawing/2014/main" id="{54696565-ED0D-7404-670D-912C6D3E3AB5}"/>
                </a:ext>
              </a:extLst>
            </p:cNvPr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86;p31">
              <a:extLst>
                <a:ext uri="{FF2B5EF4-FFF2-40B4-BE49-F238E27FC236}">
                  <a16:creationId xmlns:a16="http://schemas.microsoft.com/office/drawing/2014/main" id="{6F4F7AF6-0165-CDCE-FE40-622B9247E68B}"/>
                </a:ext>
              </a:extLst>
            </p:cNvPr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7;p31">
              <a:extLst>
                <a:ext uri="{FF2B5EF4-FFF2-40B4-BE49-F238E27FC236}">
                  <a16:creationId xmlns:a16="http://schemas.microsoft.com/office/drawing/2014/main" id="{0F21737A-3183-46FE-8DF4-F287B5617678}"/>
                </a:ext>
              </a:extLst>
            </p:cNvPr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8;p31">
              <a:extLst>
                <a:ext uri="{FF2B5EF4-FFF2-40B4-BE49-F238E27FC236}">
                  <a16:creationId xmlns:a16="http://schemas.microsoft.com/office/drawing/2014/main" id="{E2FD63BD-CE7B-2C50-8437-C4A73238BB6C}"/>
                </a:ext>
              </a:extLst>
            </p:cNvPr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9;p31">
              <a:extLst>
                <a:ext uri="{FF2B5EF4-FFF2-40B4-BE49-F238E27FC236}">
                  <a16:creationId xmlns:a16="http://schemas.microsoft.com/office/drawing/2014/main" id="{2869AEEA-9D13-1716-3A87-77BEDF20DF15}"/>
                </a:ext>
              </a:extLst>
            </p:cNvPr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0;p31">
              <a:extLst>
                <a:ext uri="{FF2B5EF4-FFF2-40B4-BE49-F238E27FC236}">
                  <a16:creationId xmlns:a16="http://schemas.microsoft.com/office/drawing/2014/main" id="{B9E7EE44-3B64-B89C-452A-C60458830D89}"/>
                </a:ext>
              </a:extLst>
            </p:cNvPr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1;p31">
              <a:extLst>
                <a:ext uri="{FF2B5EF4-FFF2-40B4-BE49-F238E27FC236}">
                  <a16:creationId xmlns:a16="http://schemas.microsoft.com/office/drawing/2014/main" id="{4D64CD47-F0DC-AFC4-161E-9D0F4FDC20A2}"/>
                </a:ext>
              </a:extLst>
            </p:cNvPr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2;p31">
              <a:extLst>
                <a:ext uri="{FF2B5EF4-FFF2-40B4-BE49-F238E27FC236}">
                  <a16:creationId xmlns:a16="http://schemas.microsoft.com/office/drawing/2014/main" id="{BBE472D6-6AEF-9DCA-B4B4-1A30D4CECFCC}"/>
                </a:ext>
              </a:extLst>
            </p:cNvPr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3;p31">
              <a:extLst>
                <a:ext uri="{FF2B5EF4-FFF2-40B4-BE49-F238E27FC236}">
                  <a16:creationId xmlns:a16="http://schemas.microsoft.com/office/drawing/2014/main" id="{19F2A3B1-56DA-C860-02DA-1FC26EACA7C0}"/>
                </a:ext>
              </a:extLst>
            </p:cNvPr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4;p31">
              <a:extLst>
                <a:ext uri="{FF2B5EF4-FFF2-40B4-BE49-F238E27FC236}">
                  <a16:creationId xmlns:a16="http://schemas.microsoft.com/office/drawing/2014/main" id="{177AF1B9-DE86-3C34-572A-3294159A4A79}"/>
                </a:ext>
              </a:extLst>
            </p:cNvPr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5;p31">
              <a:extLst>
                <a:ext uri="{FF2B5EF4-FFF2-40B4-BE49-F238E27FC236}">
                  <a16:creationId xmlns:a16="http://schemas.microsoft.com/office/drawing/2014/main" id="{9CF579FE-5CF2-AE52-A66A-40BBA1FE2039}"/>
                </a:ext>
              </a:extLst>
            </p:cNvPr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6;p31">
              <a:extLst>
                <a:ext uri="{FF2B5EF4-FFF2-40B4-BE49-F238E27FC236}">
                  <a16:creationId xmlns:a16="http://schemas.microsoft.com/office/drawing/2014/main" id="{9448589B-9D2D-63FE-14DA-67DF7A2D44C4}"/>
                </a:ext>
              </a:extLst>
            </p:cNvPr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7;p31">
              <a:extLst>
                <a:ext uri="{FF2B5EF4-FFF2-40B4-BE49-F238E27FC236}">
                  <a16:creationId xmlns:a16="http://schemas.microsoft.com/office/drawing/2014/main" id="{BF8DE79D-BFF5-DE00-718A-3906F693DC90}"/>
                </a:ext>
              </a:extLst>
            </p:cNvPr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8;p31">
              <a:extLst>
                <a:ext uri="{FF2B5EF4-FFF2-40B4-BE49-F238E27FC236}">
                  <a16:creationId xmlns:a16="http://schemas.microsoft.com/office/drawing/2014/main" id="{23BDC915-2666-2CC2-2829-566A91B2F251}"/>
                </a:ext>
              </a:extLst>
            </p:cNvPr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9;p31">
              <a:extLst>
                <a:ext uri="{FF2B5EF4-FFF2-40B4-BE49-F238E27FC236}">
                  <a16:creationId xmlns:a16="http://schemas.microsoft.com/office/drawing/2014/main" id="{5EC33ED8-3C9D-75A2-9E65-D90C4F97E4E5}"/>
                </a:ext>
              </a:extLst>
            </p:cNvPr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0;p31">
              <a:extLst>
                <a:ext uri="{FF2B5EF4-FFF2-40B4-BE49-F238E27FC236}">
                  <a16:creationId xmlns:a16="http://schemas.microsoft.com/office/drawing/2014/main" id="{A8097E8F-DA44-C265-FE4B-605E63870E40}"/>
                </a:ext>
              </a:extLst>
            </p:cNvPr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1;p31">
              <a:extLst>
                <a:ext uri="{FF2B5EF4-FFF2-40B4-BE49-F238E27FC236}">
                  <a16:creationId xmlns:a16="http://schemas.microsoft.com/office/drawing/2014/main" id="{E7CFFCAA-4718-B48D-6289-04C6EE09FF96}"/>
                </a:ext>
              </a:extLst>
            </p:cNvPr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2;p31">
              <a:extLst>
                <a:ext uri="{FF2B5EF4-FFF2-40B4-BE49-F238E27FC236}">
                  <a16:creationId xmlns:a16="http://schemas.microsoft.com/office/drawing/2014/main" id="{2411894F-4027-9EBA-7A9F-A12F714499EE}"/>
                </a:ext>
              </a:extLst>
            </p:cNvPr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3;p31">
              <a:extLst>
                <a:ext uri="{FF2B5EF4-FFF2-40B4-BE49-F238E27FC236}">
                  <a16:creationId xmlns:a16="http://schemas.microsoft.com/office/drawing/2014/main" id="{2FD3C154-7799-73A8-9BFC-D6371E7F2434}"/>
                </a:ext>
              </a:extLst>
            </p:cNvPr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4;p31">
              <a:extLst>
                <a:ext uri="{FF2B5EF4-FFF2-40B4-BE49-F238E27FC236}">
                  <a16:creationId xmlns:a16="http://schemas.microsoft.com/office/drawing/2014/main" id="{27FC4B68-62D6-B41F-656C-8F532FDB0600}"/>
                </a:ext>
              </a:extLst>
            </p:cNvPr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5;p31">
              <a:extLst>
                <a:ext uri="{FF2B5EF4-FFF2-40B4-BE49-F238E27FC236}">
                  <a16:creationId xmlns:a16="http://schemas.microsoft.com/office/drawing/2014/main" id="{D280E3C2-CF66-0929-04DC-CCFC945AA242}"/>
                </a:ext>
              </a:extLst>
            </p:cNvPr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6;p31">
              <a:extLst>
                <a:ext uri="{FF2B5EF4-FFF2-40B4-BE49-F238E27FC236}">
                  <a16:creationId xmlns:a16="http://schemas.microsoft.com/office/drawing/2014/main" id="{554DC345-646E-E230-9DB5-EAE21AD5CA4D}"/>
                </a:ext>
              </a:extLst>
            </p:cNvPr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7;p31">
              <a:extLst>
                <a:ext uri="{FF2B5EF4-FFF2-40B4-BE49-F238E27FC236}">
                  <a16:creationId xmlns:a16="http://schemas.microsoft.com/office/drawing/2014/main" id="{1BAEA65A-81A5-08FF-9535-9E21141AF065}"/>
                </a:ext>
              </a:extLst>
            </p:cNvPr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8;p31">
              <a:extLst>
                <a:ext uri="{FF2B5EF4-FFF2-40B4-BE49-F238E27FC236}">
                  <a16:creationId xmlns:a16="http://schemas.microsoft.com/office/drawing/2014/main" id="{F205F67F-DA47-02B4-A268-AA7E09A102E5}"/>
                </a:ext>
              </a:extLst>
            </p:cNvPr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9;p31">
              <a:extLst>
                <a:ext uri="{FF2B5EF4-FFF2-40B4-BE49-F238E27FC236}">
                  <a16:creationId xmlns:a16="http://schemas.microsoft.com/office/drawing/2014/main" id="{433A8630-167E-DBF3-CD2D-9B3568B5295C}"/>
                </a:ext>
              </a:extLst>
            </p:cNvPr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0;p31">
              <a:extLst>
                <a:ext uri="{FF2B5EF4-FFF2-40B4-BE49-F238E27FC236}">
                  <a16:creationId xmlns:a16="http://schemas.microsoft.com/office/drawing/2014/main" id="{AD63C793-B374-E498-48AA-410868710FBA}"/>
                </a:ext>
              </a:extLst>
            </p:cNvPr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1;p31">
              <a:extLst>
                <a:ext uri="{FF2B5EF4-FFF2-40B4-BE49-F238E27FC236}">
                  <a16:creationId xmlns:a16="http://schemas.microsoft.com/office/drawing/2014/main" id="{D7F1CD9D-6920-3DC3-FA9E-8C9998809AB3}"/>
                </a:ext>
              </a:extLst>
            </p:cNvPr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2;p31">
              <a:extLst>
                <a:ext uri="{FF2B5EF4-FFF2-40B4-BE49-F238E27FC236}">
                  <a16:creationId xmlns:a16="http://schemas.microsoft.com/office/drawing/2014/main" id="{A9308B70-5992-6D27-EA41-B5120921C73B}"/>
                </a:ext>
              </a:extLst>
            </p:cNvPr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3;p31">
              <a:extLst>
                <a:ext uri="{FF2B5EF4-FFF2-40B4-BE49-F238E27FC236}">
                  <a16:creationId xmlns:a16="http://schemas.microsoft.com/office/drawing/2014/main" id="{091A6388-2B73-3B61-F111-6EC980428BAB}"/>
                </a:ext>
              </a:extLst>
            </p:cNvPr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;p31">
              <a:extLst>
                <a:ext uri="{FF2B5EF4-FFF2-40B4-BE49-F238E27FC236}">
                  <a16:creationId xmlns:a16="http://schemas.microsoft.com/office/drawing/2014/main" id="{77103B0B-5789-3636-A6D0-287A4EB92E4C}"/>
                </a:ext>
              </a:extLst>
            </p:cNvPr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5;p31">
              <a:extLst>
                <a:ext uri="{FF2B5EF4-FFF2-40B4-BE49-F238E27FC236}">
                  <a16:creationId xmlns:a16="http://schemas.microsoft.com/office/drawing/2014/main" id="{C5101271-71CF-7287-4A2A-8C290E06405B}"/>
                </a:ext>
              </a:extLst>
            </p:cNvPr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6;p31">
              <a:extLst>
                <a:ext uri="{FF2B5EF4-FFF2-40B4-BE49-F238E27FC236}">
                  <a16:creationId xmlns:a16="http://schemas.microsoft.com/office/drawing/2014/main" id="{0D8D33B4-BC88-BB2E-20AE-D85A747C965E}"/>
                </a:ext>
              </a:extLst>
            </p:cNvPr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7;p31">
              <a:extLst>
                <a:ext uri="{FF2B5EF4-FFF2-40B4-BE49-F238E27FC236}">
                  <a16:creationId xmlns:a16="http://schemas.microsoft.com/office/drawing/2014/main" id="{F9E415B9-B1AF-CBD2-7783-5DE3DC58955F}"/>
                </a:ext>
              </a:extLst>
            </p:cNvPr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8;p31">
              <a:extLst>
                <a:ext uri="{FF2B5EF4-FFF2-40B4-BE49-F238E27FC236}">
                  <a16:creationId xmlns:a16="http://schemas.microsoft.com/office/drawing/2014/main" id="{7218A3D8-4E78-D24E-B3FC-0BE7B8CBECA2}"/>
                </a:ext>
              </a:extLst>
            </p:cNvPr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9;p31">
              <a:extLst>
                <a:ext uri="{FF2B5EF4-FFF2-40B4-BE49-F238E27FC236}">
                  <a16:creationId xmlns:a16="http://schemas.microsoft.com/office/drawing/2014/main" id="{443D92EE-0924-381D-6EB6-EA3901F093F3}"/>
                </a:ext>
              </a:extLst>
            </p:cNvPr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0;p31">
              <a:extLst>
                <a:ext uri="{FF2B5EF4-FFF2-40B4-BE49-F238E27FC236}">
                  <a16:creationId xmlns:a16="http://schemas.microsoft.com/office/drawing/2014/main" id="{7B8F8C91-E879-E4F1-8FDC-1CFCCB6D9CF5}"/>
                </a:ext>
              </a:extLst>
            </p:cNvPr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21;p31">
              <a:extLst>
                <a:ext uri="{FF2B5EF4-FFF2-40B4-BE49-F238E27FC236}">
                  <a16:creationId xmlns:a16="http://schemas.microsoft.com/office/drawing/2014/main" id="{F19C7014-E696-2701-0616-0B75DDE13B56}"/>
                </a:ext>
              </a:extLst>
            </p:cNvPr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2;p31">
              <a:extLst>
                <a:ext uri="{FF2B5EF4-FFF2-40B4-BE49-F238E27FC236}">
                  <a16:creationId xmlns:a16="http://schemas.microsoft.com/office/drawing/2014/main" id="{C6D7F589-3144-A4FA-F7B4-11BD60D90A04}"/>
                </a:ext>
              </a:extLst>
            </p:cNvPr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23;p31">
              <a:extLst>
                <a:ext uri="{FF2B5EF4-FFF2-40B4-BE49-F238E27FC236}">
                  <a16:creationId xmlns:a16="http://schemas.microsoft.com/office/drawing/2014/main" id="{1F7FC21B-1532-3AC6-4686-B15085CF7BB3}"/>
                </a:ext>
              </a:extLst>
            </p:cNvPr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4;p31">
              <a:extLst>
                <a:ext uri="{FF2B5EF4-FFF2-40B4-BE49-F238E27FC236}">
                  <a16:creationId xmlns:a16="http://schemas.microsoft.com/office/drawing/2014/main" id="{9FDFF194-571F-D915-A5F0-C9F28EB855DE}"/>
                </a:ext>
              </a:extLst>
            </p:cNvPr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25;p31">
              <a:extLst>
                <a:ext uri="{FF2B5EF4-FFF2-40B4-BE49-F238E27FC236}">
                  <a16:creationId xmlns:a16="http://schemas.microsoft.com/office/drawing/2014/main" id="{40421DE6-488E-0E66-D1E2-95878F1D3601}"/>
                </a:ext>
              </a:extLst>
            </p:cNvPr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26;p31">
              <a:extLst>
                <a:ext uri="{FF2B5EF4-FFF2-40B4-BE49-F238E27FC236}">
                  <a16:creationId xmlns:a16="http://schemas.microsoft.com/office/drawing/2014/main" id="{16A7CF9E-3B91-A43F-2EE5-B41EA26EFAFA}"/>
                </a:ext>
              </a:extLst>
            </p:cNvPr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7;p31">
              <a:extLst>
                <a:ext uri="{FF2B5EF4-FFF2-40B4-BE49-F238E27FC236}">
                  <a16:creationId xmlns:a16="http://schemas.microsoft.com/office/drawing/2014/main" id="{EE4A78F2-BCE2-DE2E-4D0E-38518AEBB269}"/>
                </a:ext>
              </a:extLst>
            </p:cNvPr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8;p31">
              <a:extLst>
                <a:ext uri="{FF2B5EF4-FFF2-40B4-BE49-F238E27FC236}">
                  <a16:creationId xmlns:a16="http://schemas.microsoft.com/office/drawing/2014/main" id="{F0AA409F-A316-9779-BCAF-9D31827014B3}"/>
                </a:ext>
              </a:extLst>
            </p:cNvPr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9;p31">
              <a:extLst>
                <a:ext uri="{FF2B5EF4-FFF2-40B4-BE49-F238E27FC236}">
                  <a16:creationId xmlns:a16="http://schemas.microsoft.com/office/drawing/2014/main" id="{E67B0A98-DA91-1189-C818-236CC7E845EC}"/>
                </a:ext>
              </a:extLst>
            </p:cNvPr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0;p31">
              <a:extLst>
                <a:ext uri="{FF2B5EF4-FFF2-40B4-BE49-F238E27FC236}">
                  <a16:creationId xmlns:a16="http://schemas.microsoft.com/office/drawing/2014/main" id="{490B0DFC-D260-FF69-B749-D4C25DD64395}"/>
                </a:ext>
              </a:extLst>
            </p:cNvPr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31;p31">
              <a:extLst>
                <a:ext uri="{FF2B5EF4-FFF2-40B4-BE49-F238E27FC236}">
                  <a16:creationId xmlns:a16="http://schemas.microsoft.com/office/drawing/2014/main" id="{B213BFD9-D541-0400-6858-0BCDB65B4FCD}"/>
                </a:ext>
              </a:extLst>
            </p:cNvPr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32;p31">
              <a:extLst>
                <a:ext uri="{FF2B5EF4-FFF2-40B4-BE49-F238E27FC236}">
                  <a16:creationId xmlns:a16="http://schemas.microsoft.com/office/drawing/2014/main" id="{49764D5F-355F-5D85-5B1E-444BCB508224}"/>
                </a:ext>
              </a:extLst>
            </p:cNvPr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33;p31">
              <a:extLst>
                <a:ext uri="{FF2B5EF4-FFF2-40B4-BE49-F238E27FC236}">
                  <a16:creationId xmlns:a16="http://schemas.microsoft.com/office/drawing/2014/main" id="{B0F84600-B0EA-DE27-07CD-C8AF7ED71D02}"/>
                </a:ext>
              </a:extLst>
            </p:cNvPr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34;p31">
              <a:extLst>
                <a:ext uri="{FF2B5EF4-FFF2-40B4-BE49-F238E27FC236}">
                  <a16:creationId xmlns:a16="http://schemas.microsoft.com/office/drawing/2014/main" id="{C80963F2-8DA8-A2F1-09A8-7FA6C316033C}"/>
                </a:ext>
              </a:extLst>
            </p:cNvPr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35;p31">
              <a:extLst>
                <a:ext uri="{FF2B5EF4-FFF2-40B4-BE49-F238E27FC236}">
                  <a16:creationId xmlns:a16="http://schemas.microsoft.com/office/drawing/2014/main" id="{4C9788C8-1298-8F32-19FC-0BD34E898C1A}"/>
                </a:ext>
              </a:extLst>
            </p:cNvPr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36;p31">
              <a:extLst>
                <a:ext uri="{FF2B5EF4-FFF2-40B4-BE49-F238E27FC236}">
                  <a16:creationId xmlns:a16="http://schemas.microsoft.com/office/drawing/2014/main" id="{5E50DAB6-E458-BFDF-230C-27CA5CDB73D5}"/>
                </a:ext>
              </a:extLst>
            </p:cNvPr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7;p31">
              <a:extLst>
                <a:ext uri="{FF2B5EF4-FFF2-40B4-BE49-F238E27FC236}">
                  <a16:creationId xmlns:a16="http://schemas.microsoft.com/office/drawing/2014/main" id="{501EB0B7-F135-1215-C4F8-55D192E8D2A0}"/>
                </a:ext>
              </a:extLst>
            </p:cNvPr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38;p31">
              <a:extLst>
                <a:ext uri="{FF2B5EF4-FFF2-40B4-BE49-F238E27FC236}">
                  <a16:creationId xmlns:a16="http://schemas.microsoft.com/office/drawing/2014/main" id="{215239CE-95C4-A9B1-D11B-24617E0EB2B7}"/>
                </a:ext>
              </a:extLst>
            </p:cNvPr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9;p31">
              <a:extLst>
                <a:ext uri="{FF2B5EF4-FFF2-40B4-BE49-F238E27FC236}">
                  <a16:creationId xmlns:a16="http://schemas.microsoft.com/office/drawing/2014/main" id="{70413EC9-75D6-F702-5937-DF4EBDC26B4B}"/>
                </a:ext>
              </a:extLst>
            </p:cNvPr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0;p31">
              <a:extLst>
                <a:ext uri="{FF2B5EF4-FFF2-40B4-BE49-F238E27FC236}">
                  <a16:creationId xmlns:a16="http://schemas.microsoft.com/office/drawing/2014/main" id="{AE46A952-B6B5-A0D5-646C-A168022B3274}"/>
                </a:ext>
              </a:extLst>
            </p:cNvPr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1;p31">
              <a:extLst>
                <a:ext uri="{FF2B5EF4-FFF2-40B4-BE49-F238E27FC236}">
                  <a16:creationId xmlns:a16="http://schemas.microsoft.com/office/drawing/2014/main" id="{27E122B9-E6CF-612D-354A-833AF5A381BE}"/>
                </a:ext>
              </a:extLst>
            </p:cNvPr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2;p31">
              <a:extLst>
                <a:ext uri="{FF2B5EF4-FFF2-40B4-BE49-F238E27FC236}">
                  <a16:creationId xmlns:a16="http://schemas.microsoft.com/office/drawing/2014/main" id="{AFD79C7C-BFD2-D64F-3AC2-CC62472F6753}"/>
                </a:ext>
              </a:extLst>
            </p:cNvPr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43;p31">
              <a:extLst>
                <a:ext uri="{FF2B5EF4-FFF2-40B4-BE49-F238E27FC236}">
                  <a16:creationId xmlns:a16="http://schemas.microsoft.com/office/drawing/2014/main" id="{B03A96AF-B356-89E7-E542-CE4E95874CE1}"/>
                </a:ext>
              </a:extLst>
            </p:cNvPr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44;p31">
              <a:extLst>
                <a:ext uri="{FF2B5EF4-FFF2-40B4-BE49-F238E27FC236}">
                  <a16:creationId xmlns:a16="http://schemas.microsoft.com/office/drawing/2014/main" id="{32981ABC-29FB-920E-0D8D-FEF9D8AE4032}"/>
                </a:ext>
              </a:extLst>
            </p:cNvPr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45;p31">
              <a:extLst>
                <a:ext uri="{FF2B5EF4-FFF2-40B4-BE49-F238E27FC236}">
                  <a16:creationId xmlns:a16="http://schemas.microsoft.com/office/drawing/2014/main" id="{8F260165-4EE2-17FF-6462-285236158FF7}"/>
                </a:ext>
              </a:extLst>
            </p:cNvPr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46;p31">
              <a:extLst>
                <a:ext uri="{FF2B5EF4-FFF2-40B4-BE49-F238E27FC236}">
                  <a16:creationId xmlns:a16="http://schemas.microsoft.com/office/drawing/2014/main" id="{9D9E1973-336E-84DE-FD00-DD0118494131}"/>
                </a:ext>
              </a:extLst>
            </p:cNvPr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47;p31">
              <a:extLst>
                <a:ext uri="{FF2B5EF4-FFF2-40B4-BE49-F238E27FC236}">
                  <a16:creationId xmlns:a16="http://schemas.microsoft.com/office/drawing/2014/main" id="{D64402F2-C2E3-3663-E53C-97AC2F6B83B2}"/>
                </a:ext>
              </a:extLst>
            </p:cNvPr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48;p31">
              <a:extLst>
                <a:ext uri="{FF2B5EF4-FFF2-40B4-BE49-F238E27FC236}">
                  <a16:creationId xmlns:a16="http://schemas.microsoft.com/office/drawing/2014/main" id="{E8F12E2B-5C6A-DE65-8F70-1C941B5993AB}"/>
                </a:ext>
              </a:extLst>
            </p:cNvPr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49;p31">
              <a:extLst>
                <a:ext uri="{FF2B5EF4-FFF2-40B4-BE49-F238E27FC236}">
                  <a16:creationId xmlns:a16="http://schemas.microsoft.com/office/drawing/2014/main" id="{88ECD8C5-B6E6-5005-2411-267308E286FF}"/>
                </a:ext>
              </a:extLst>
            </p:cNvPr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50;p31">
              <a:extLst>
                <a:ext uri="{FF2B5EF4-FFF2-40B4-BE49-F238E27FC236}">
                  <a16:creationId xmlns:a16="http://schemas.microsoft.com/office/drawing/2014/main" id="{E898C369-8ABC-439B-1B3F-B55F8CE3D7E8}"/>
                </a:ext>
              </a:extLst>
            </p:cNvPr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51;p31">
              <a:extLst>
                <a:ext uri="{FF2B5EF4-FFF2-40B4-BE49-F238E27FC236}">
                  <a16:creationId xmlns:a16="http://schemas.microsoft.com/office/drawing/2014/main" id="{8098EA5E-F453-E8FB-4C0A-2C05EF3E6902}"/>
                </a:ext>
              </a:extLst>
            </p:cNvPr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52;p31">
              <a:extLst>
                <a:ext uri="{FF2B5EF4-FFF2-40B4-BE49-F238E27FC236}">
                  <a16:creationId xmlns:a16="http://schemas.microsoft.com/office/drawing/2014/main" id="{29338891-F235-9CB1-E01A-92D243265ED9}"/>
                </a:ext>
              </a:extLst>
            </p:cNvPr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53;p31">
              <a:extLst>
                <a:ext uri="{FF2B5EF4-FFF2-40B4-BE49-F238E27FC236}">
                  <a16:creationId xmlns:a16="http://schemas.microsoft.com/office/drawing/2014/main" id="{2004163A-32D2-64A6-9377-4592F2453EDD}"/>
                </a:ext>
              </a:extLst>
            </p:cNvPr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54;p31">
              <a:extLst>
                <a:ext uri="{FF2B5EF4-FFF2-40B4-BE49-F238E27FC236}">
                  <a16:creationId xmlns:a16="http://schemas.microsoft.com/office/drawing/2014/main" id="{123C2625-D002-1538-F73B-B9DDA6E0FA4E}"/>
                </a:ext>
              </a:extLst>
            </p:cNvPr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55;p31">
              <a:extLst>
                <a:ext uri="{FF2B5EF4-FFF2-40B4-BE49-F238E27FC236}">
                  <a16:creationId xmlns:a16="http://schemas.microsoft.com/office/drawing/2014/main" id="{043ADF7B-B5E3-5427-1AEE-C5C07CB8BDF8}"/>
                </a:ext>
              </a:extLst>
            </p:cNvPr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56;p31">
              <a:extLst>
                <a:ext uri="{FF2B5EF4-FFF2-40B4-BE49-F238E27FC236}">
                  <a16:creationId xmlns:a16="http://schemas.microsoft.com/office/drawing/2014/main" id="{4BDC9B74-A113-E9EC-3DF4-158802A5F7D3}"/>
                </a:ext>
              </a:extLst>
            </p:cNvPr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57;p31">
              <a:extLst>
                <a:ext uri="{FF2B5EF4-FFF2-40B4-BE49-F238E27FC236}">
                  <a16:creationId xmlns:a16="http://schemas.microsoft.com/office/drawing/2014/main" id="{B5B1EF24-FD76-DF29-DF69-1C51156FB9C8}"/>
                </a:ext>
              </a:extLst>
            </p:cNvPr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58;p31">
              <a:extLst>
                <a:ext uri="{FF2B5EF4-FFF2-40B4-BE49-F238E27FC236}">
                  <a16:creationId xmlns:a16="http://schemas.microsoft.com/office/drawing/2014/main" id="{EE42C5B2-A6C1-9CEB-B809-27E655D7B561}"/>
                </a:ext>
              </a:extLst>
            </p:cNvPr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59;p31">
              <a:extLst>
                <a:ext uri="{FF2B5EF4-FFF2-40B4-BE49-F238E27FC236}">
                  <a16:creationId xmlns:a16="http://schemas.microsoft.com/office/drawing/2014/main" id="{5BA9BA6D-1118-4CF2-3AEE-CFEEA60F52B3}"/>
                </a:ext>
              </a:extLst>
            </p:cNvPr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60;p31">
              <a:extLst>
                <a:ext uri="{FF2B5EF4-FFF2-40B4-BE49-F238E27FC236}">
                  <a16:creationId xmlns:a16="http://schemas.microsoft.com/office/drawing/2014/main" id="{03633A26-2EC5-2FF1-B2B6-558CB9DA92F7}"/>
                </a:ext>
              </a:extLst>
            </p:cNvPr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61;p31">
              <a:extLst>
                <a:ext uri="{FF2B5EF4-FFF2-40B4-BE49-F238E27FC236}">
                  <a16:creationId xmlns:a16="http://schemas.microsoft.com/office/drawing/2014/main" id="{3C139488-F841-EE05-F0F0-A564B6D6A648}"/>
                </a:ext>
              </a:extLst>
            </p:cNvPr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62;p31">
              <a:extLst>
                <a:ext uri="{FF2B5EF4-FFF2-40B4-BE49-F238E27FC236}">
                  <a16:creationId xmlns:a16="http://schemas.microsoft.com/office/drawing/2014/main" id="{9BC61465-0985-33D7-D8CF-39D12A9FC044}"/>
                </a:ext>
              </a:extLst>
            </p:cNvPr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63;p31">
              <a:extLst>
                <a:ext uri="{FF2B5EF4-FFF2-40B4-BE49-F238E27FC236}">
                  <a16:creationId xmlns:a16="http://schemas.microsoft.com/office/drawing/2014/main" id="{4C069343-1D3F-19B3-A59E-11CCD1C613AA}"/>
                </a:ext>
              </a:extLst>
            </p:cNvPr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64;p31">
              <a:extLst>
                <a:ext uri="{FF2B5EF4-FFF2-40B4-BE49-F238E27FC236}">
                  <a16:creationId xmlns:a16="http://schemas.microsoft.com/office/drawing/2014/main" id="{EC03265F-FB72-5BEE-E8B0-E7A47ADFA432}"/>
                </a:ext>
              </a:extLst>
            </p:cNvPr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65;p31">
              <a:extLst>
                <a:ext uri="{FF2B5EF4-FFF2-40B4-BE49-F238E27FC236}">
                  <a16:creationId xmlns:a16="http://schemas.microsoft.com/office/drawing/2014/main" id="{0F135152-F5C3-814B-AC1E-2E7A6F85AD60}"/>
                </a:ext>
              </a:extLst>
            </p:cNvPr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66;p31">
              <a:extLst>
                <a:ext uri="{FF2B5EF4-FFF2-40B4-BE49-F238E27FC236}">
                  <a16:creationId xmlns:a16="http://schemas.microsoft.com/office/drawing/2014/main" id="{2D53C752-202A-6CAE-59C9-03ECA77D8957}"/>
                </a:ext>
              </a:extLst>
            </p:cNvPr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67;p31">
              <a:extLst>
                <a:ext uri="{FF2B5EF4-FFF2-40B4-BE49-F238E27FC236}">
                  <a16:creationId xmlns:a16="http://schemas.microsoft.com/office/drawing/2014/main" id="{69C64905-29A5-6149-4B47-B2F723E29C69}"/>
                </a:ext>
              </a:extLst>
            </p:cNvPr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68;p31">
              <a:extLst>
                <a:ext uri="{FF2B5EF4-FFF2-40B4-BE49-F238E27FC236}">
                  <a16:creationId xmlns:a16="http://schemas.microsoft.com/office/drawing/2014/main" id="{38115CEB-6FBD-BE9B-B453-2399F527852F}"/>
                </a:ext>
              </a:extLst>
            </p:cNvPr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69;p31">
              <a:extLst>
                <a:ext uri="{FF2B5EF4-FFF2-40B4-BE49-F238E27FC236}">
                  <a16:creationId xmlns:a16="http://schemas.microsoft.com/office/drawing/2014/main" id="{9A7E8D0A-F9BF-6DA9-6993-0C90626D8466}"/>
                </a:ext>
              </a:extLst>
            </p:cNvPr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70;p31">
              <a:extLst>
                <a:ext uri="{FF2B5EF4-FFF2-40B4-BE49-F238E27FC236}">
                  <a16:creationId xmlns:a16="http://schemas.microsoft.com/office/drawing/2014/main" id="{226FD756-4DB2-46CC-F78A-3B6F47F2F50C}"/>
                </a:ext>
              </a:extLst>
            </p:cNvPr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71;p31">
              <a:extLst>
                <a:ext uri="{FF2B5EF4-FFF2-40B4-BE49-F238E27FC236}">
                  <a16:creationId xmlns:a16="http://schemas.microsoft.com/office/drawing/2014/main" id="{5C79963A-E776-F704-B8CE-11FF387F8ED6}"/>
                </a:ext>
              </a:extLst>
            </p:cNvPr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72;p31">
              <a:extLst>
                <a:ext uri="{FF2B5EF4-FFF2-40B4-BE49-F238E27FC236}">
                  <a16:creationId xmlns:a16="http://schemas.microsoft.com/office/drawing/2014/main" id="{38382235-7132-8A67-7EA3-9FE2E34322AA}"/>
                </a:ext>
              </a:extLst>
            </p:cNvPr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73;p31">
              <a:extLst>
                <a:ext uri="{FF2B5EF4-FFF2-40B4-BE49-F238E27FC236}">
                  <a16:creationId xmlns:a16="http://schemas.microsoft.com/office/drawing/2014/main" id="{AE4C47E1-F4EC-F310-D1B2-85FFE7DBFF45}"/>
                </a:ext>
              </a:extLst>
            </p:cNvPr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74;p31">
              <a:extLst>
                <a:ext uri="{FF2B5EF4-FFF2-40B4-BE49-F238E27FC236}">
                  <a16:creationId xmlns:a16="http://schemas.microsoft.com/office/drawing/2014/main" id="{53782467-CB69-F8D7-5D71-57433BCA8456}"/>
                </a:ext>
              </a:extLst>
            </p:cNvPr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8400" y="-328857"/>
            <a:ext cx="749511" cy="814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90673" y="-328857"/>
            <a:ext cx="749511" cy="8146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58770" y="-300335"/>
            <a:ext cx="749511" cy="8146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67659" y="4695143"/>
            <a:ext cx="749511" cy="8146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878" y="4339203"/>
            <a:ext cx="469815" cy="5106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211" y="2957256"/>
            <a:ext cx="749511" cy="814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02" y="946103"/>
            <a:ext cx="749511" cy="814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6184735" y="-28863"/>
            <a:ext cx="3796424" cy="15375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43365" y="-47792"/>
            <a:ext cx="3659582" cy="1482131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083583" y="218169"/>
            <a:ext cx="4977260" cy="35112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3368782" y="1410994"/>
            <a:ext cx="2744469" cy="708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A.Khởi</a:t>
            </a:r>
            <a:r>
              <a:rPr lang="en-US" sz="4001" kern="1200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lang="en-US" sz="4001" kern="1200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52575" y="2387650"/>
            <a:ext cx="1327337" cy="94904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3505659" y="2086984"/>
            <a:ext cx="2427268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vi-VN" sz="3000" b="1" kern="1200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  <a:ea typeface="+mn-ea"/>
                <a:cs typeface="+mn-cs"/>
              </a:rPr>
              <a:t>Trả lời câu hỏi</a:t>
            </a:r>
            <a:endParaRPr lang="en-US" sz="3000" b="1" kern="1200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923802" y="3998742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3730173" y="3224141"/>
            <a:ext cx="1299595" cy="1133084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20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23">
                <a:lnSpc>
                  <a:spcPts val="8401"/>
                </a:lnSpc>
                <a:spcBef>
                  <a:spcPct val="0"/>
                </a:spcBef>
                <a:buClrTx/>
                <a:defRPr/>
              </a:pPr>
              <a:r>
                <a:rPr lang="en-US" sz="6000" kern="1200" spc="558" dirty="0">
                  <a:solidFill>
                    <a:srgbClr val="403D3C"/>
                  </a:solidFill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057036" y="4119423"/>
            <a:ext cx="300306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33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hỏi</a:t>
            </a:r>
            <a:endParaRPr lang="en-US" sz="33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5171566" y="3939346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5324062" y="4014728"/>
            <a:ext cx="3003068" cy="615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4001" b="1" kern="1200" dirty="0">
                <a:solidFill>
                  <a:srgbClr val="FF0000"/>
                </a:solidFill>
                <a:latin typeface="#9Slide03 Dekar" panose="02000000000000000000" pitchFamily="2" charset="0"/>
                <a:ea typeface="+mn-ea"/>
                <a:cs typeface="+mn-cs"/>
              </a:rPr>
              <a:t>Con trả lời </a:t>
            </a:r>
            <a:endParaRPr lang="en-US" sz="4001" b="1" kern="1200" dirty="0">
              <a:solidFill>
                <a:srgbClr val="FF0000"/>
              </a:solidFill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36"/>
          <p:cNvGrpSpPr/>
          <p:nvPr/>
        </p:nvGrpSpPr>
        <p:grpSpPr>
          <a:xfrm>
            <a:off x="-2355905" y="1471746"/>
            <a:ext cx="5726626" cy="4943571"/>
            <a:chOff x="-2561114" y="1412095"/>
            <a:chExt cx="6031837" cy="5207048"/>
          </a:xfrm>
        </p:grpSpPr>
        <p:sp>
          <p:nvSpPr>
            <p:cNvPr id="1073" name="Google Shape;1073;p36"/>
            <p:cNvSpPr/>
            <p:nvPr/>
          </p:nvSpPr>
          <p:spPr>
            <a:xfrm rot="1531711">
              <a:off x="1379165" y="2162931"/>
              <a:ext cx="1246807" cy="906156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1208172">
              <a:off x="-2081661" y="2172619"/>
              <a:ext cx="5072930" cy="3685999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1351263" y="3227075"/>
              <a:ext cx="936300" cy="936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1465325" y="4030650"/>
              <a:ext cx="717600" cy="58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1465325" y="4499950"/>
              <a:ext cx="1287600" cy="1257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0" name="Google Shape;1080;p36"/>
          <p:cNvSpPr txBox="1">
            <a:spLocks noGrp="1"/>
          </p:cNvSpPr>
          <p:nvPr>
            <p:ph type="subTitle" idx="1"/>
          </p:nvPr>
        </p:nvSpPr>
        <p:spPr>
          <a:xfrm>
            <a:off x="806225" y="2690104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just" rtl="0" fontAlgn="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Ham học hỏi mang lại lợi ích gì?</a:t>
            </a:r>
            <a:endParaRPr lang="vi-VN" sz="1600" i="0" u="none" strike="noStrike" dirty="0">
              <a:effectLst/>
              <a:latin typeface="+mj-lt"/>
            </a:endParaRPr>
          </a:p>
          <a:p>
            <a:pPr marR="0" algn="just" rtl="0" fontAlgn="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Những người biết giữ lời hứa là những người như nào</a:t>
            </a: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1600" i="0" u="none" strike="noStrike" dirty="0">
              <a:effectLst/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2" name="Google Shape;1082;p36"/>
          <p:cNvSpPr txBox="1">
            <a:spLocks noGrp="1"/>
          </p:cNvSpPr>
          <p:nvPr>
            <p:ph type="subTitle" idx="3"/>
          </p:nvPr>
        </p:nvSpPr>
        <p:spPr>
          <a:xfrm>
            <a:off x="4756606" y="2740167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 Kể tên một số việc làm thể hiện là người biết giữ lời hứa?</a:t>
            </a:r>
            <a:endParaRPr lang="vi-VN" sz="1800" b="0" i="0" u="none" strike="noStrike" dirty="0">
              <a:effectLst/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3" name="Google Shape;1083;p36"/>
          <p:cNvSpPr/>
          <p:nvPr/>
        </p:nvSpPr>
        <p:spPr>
          <a:xfrm flipH="1">
            <a:off x="1246613" y="4499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36"/>
          <p:cNvGrpSpPr/>
          <p:nvPr/>
        </p:nvGrpSpPr>
        <p:grpSpPr>
          <a:xfrm>
            <a:off x="5849223" y="1927020"/>
            <a:ext cx="606433" cy="568659"/>
            <a:chOff x="3017166" y="3216013"/>
            <a:chExt cx="394376" cy="369812"/>
          </a:xfrm>
        </p:grpSpPr>
        <p:sp>
          <p:nvSpPr>
            <p:cNvPr id="1085" name="Google Shape;1085;p36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36"/>
          <p:cNvGrpSpPr/>
          <p:nvPr/>
        </p:nvGrpSpPr>
        <p:grpSpPr>
          <a:xfrm>
            <a:off x="2166254" y="1927020"/>
            <a:ext cx="587528" cy="582712"/>
            <a:chOff x="830742" y="2763601"/>
            <a:chExt cx="384734" cy="381556"/>
          </a:xfrm>
        </p:grpSpPr>
        <p:sp>
          <p:nvSpPr>
            <p:cNvPr id="1088" name="Google Shape;1088;p36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896296D-86E1-0CF0-83E3-E2F73CD3FAF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CÁC CON HÃY TRẢ LỜI CÁC CÂU HỎI SAU </a:t>
            </a:r>
            <a:endParaRPr lang="vi-VN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1A57EE7C-E0CE-93EB-11FE-5A3B9287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19" y="1288291"/>
            <a:ext cx="3849227" cy="43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oogle Shape;1562;p49">
            <a:extLst>
              <a:ext uri="{FF2B5EF4-FFF2-40B4-BE49-F238E27FC236}">
                <a16:creationId xmlns:a16="http://schemas.microsoft.com/office/drawing/2014/main" id="{293FE1F4-5F90-4737-49DD-A026AE7359E1}"/>
              </a:ext>
            </a:extLst>
          </p:cNvPr>
          <p:cNvGrpSpPr/>
          <p:nvPr/>
        </p:nvGrpSpPr>
        <p:grpSpPr>
          <a:xfrm>
            <a:off x="213441" y="10202"/>
            <a:ext cx="1357948" cy="1701113"/>
            <a:chOff x="2839479" y="401407"/>
            <a:chExt cx="3465036" cy="4340680"/>
          </a:xfrm>
        </p:grpSpPr>
        <p:sp>
          <p:nvSpPr>
            <p:cNvPr id="47" name="Google Shape;1563;p49">
              <a:extLst>
                <a:ext uri="{FF2B5EF4-FFF2-40B4-BE49-F238E27FC236}">
                  <a16:creationId xmlns:a16="http://schemas.microsoft.com/office/drawing/2014/main" id="{9861F5C5-6281-8D0A-24B6-78A8F93A52AA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64;p49">
              <a:extLst>
                <a:ext uri="{FF2B5EF4-FFF2-40B4-BE49-F238E27FC236}">
                  <a16:creationId xmlns:a16="http://schemas.microsoft.com/office/drawing/2014/main" id="{C0462BDF-1663-BC80-F189-484016B84310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65;p49">
              <a:extLst>
                <a:ext uri="{FF2B5EF4-FFF2-40B4-BE49-F238E27FC236}">
                  <a16:creationId xmlns:a16="http://schemas.microsoft.com/office/drawing/2014/main" id="{A6D9D76B-7B04-8912-1A0D-C7BFF5A78532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66;p49">
              <a:extLst>
                <a:ext uri="{FF2B5EF4-FFF2-40B4-BE49-F238E27FC236}">
                  <a16:creationId xmlns:a16="http://schemas.microsoft.com/office/drawing/2014/main" id="{DE7EE670-70D7-C55D-71FC-968132AF6709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67;p49">
              <a:extLst>
                <a:ext uri="{FF2B5EF4-FFF2-40B4-BE49-F238E27FC236}">
                  <a16:creationId xmlns:a16="http://schemas.microsoft.com/office/drawing/2014/main" id="{2FCD1E97-09ED-FEDA-1E05-4C0FBE32BBD1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68;p49">
              <a:extLst>
                <a:ext uri="{FF2B5EF4-FFF2-40B4-BE49-F238E27FC236}">
                  <a16:creationId xmlns:a16="http://schemas.microsoft.com/office/drawing/2014/main" id="{89E6B829-51FA-D09D-8ECE-A692D269A176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69;p49">
              <a:extLst>
                <a:ext uri="{FF2B5EF4-FFF2-40B4-BE49-F238E27FC236}">
                  <a16:creationId xmlns:a16="http://schemas.microsoft.com/office/drawing/2014/main" id="{6AE3B456-38A7-1080-F63F-FAE3D6236E46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70;p49">
              <a:extLst>
                <a:ext uri="{FF2B5EF4-FFF2-40B4-BE49-F238E27FC236}">
                  <a16:creationId xmlns:a16="http://schemas.microsoft.com/office/drawing/2014/main" id="{6E2B7DC4-F8D4-38D7-A31C-000DBFEEB6F6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71;p49">
              <a:extLst>
                <a:ext uri="{FF2B5EF4-FFF2-40B4-BE49-F238E27FC236}">
                  <a16:creationId xmlns:a16="http://schemas.microsoft.com/office/drawing/2014/main" id="{C0DEAA50-BB14-64C6-9BA1-D1FD8BF81706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72;p49">
              <a:extLst>
                <a:ext uri="{FF2B5EF4-FFF2-40B4-BE49-F238E27FC236}">
                  <a16:creationId xmlns:a16="http://schemas.microsoft.com/office/drawing/2014/main" id="{1FC6B725-E721-DA38-8A1D-809262446CDB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73;p49">
              <a:extLst>
                <a:ext uri="{FF2B5EF4-FFF2-40B4-BE49-F238E27FC236}">
                  <a16:creationId xmlns:a16="http://schemas.microsoft.com/office/drawing/2014/main" id="{BA27A778-D931-038E-A02C-6839B0682AA9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74;p49">
              <a:extLst>
                <a:ext uri="{FF2B5EF4-FFF2-40B4-BE49-F238E27FC236}">
                  <a16:creationId xmlns:a16="http://schemas.microsoft.com/office/drawing/2014/main" id="{BF4080AC-0AC0-C878-F5AA-E67C87139A15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75;p49">
              <a:extLst>
                <a:ext uri="{FF2B5EF4-FFF2-40B4-BE49-F238E27FC236}">
                  <a16:creationId xmlns:a16="http://schemas.microsoft.com/office/drawing/2014/main" id="{91378446-4238-5F39-2296-BF990FC0F558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76;p49">
              <a:extLst>
                <a:ext uri="{FF2B5EF4-FFF2-40B4-BE49-F238E27FC236}">
                  <a16:creationId xmlns:a16="http://schemas.microsoft.com/office/drawing/2014/main" id="{04AF30C6-F98E-B072-BFD0-DD050780A8BD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7;p49">
              <a:extLst>
                <a:ext uri="{FF2B5EF4-FFF2-40B4-BE49-F238E27FC236}">
                  <a16:creationId xmlns:a16="http://schemas.microsoft.com/office/drawing/2014/main" id="{238D6044-5BD2-5029-9186-EBA7ADF16CDB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78;p49">
              <a:extLst>
                <a:ext uri="{FF2B5EF4-FFF2-40B4-BE49-F238E27FC236}">
                  <a16:creationId xmlns:a16="http://schemas.microsoft.com/office/drawing/2014/main" id="{BD178596-206F-73E1-C5A7-FBEDB85A6A19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79;p49">
              <a:extLst>
                <a:ext uri="{FF2B5EF4-FFF2-40B4-BE49-F238E27FC236}">
                  <a16:creationId xmlns:a16="http://schemas.microsoft.com/office/drawing/2014/main" id="{B0C5E96F-612B-ECD4-8118-75CF642B29B0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580;p49">
              <a:extLst>
                <a:ext uri="{FF2B5EF4-FFF2-40B4-BE49-F238E27FC236}">
                  <a16:creationId xmlns:a16="http://schemas.microsoft.com/office/drawing/2014/main" id="{3CEB04BD-5DBF-731E-F073-B81D5FEDAB5A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581;p49">
              <a:extLst>
                <a:ext uri="{FF2B5EF4-FFF2-40B4-BE49-F238E27FC236}">
                  <a16:creationId xmlns:a16="http://schemas.microsoft.com/office/drawing/2014/main" id="{2D7957D2-8733-EAB7-EFE5-108FEFDC3966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582;p49">
              <a:extLst>
                <a:ext uri="{FF2B5EF4-FFF2-40B4-BE49-F238E27FC236}">
                  <a16:creationId xmlns:a16="http://schemas.microsoft.com/office/drawing/2014/main" id="{2CC12475-53D7-31C5-58C8-EC96233F36B3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583;p49">
              <a:extLst>
                <a:ext uri="{FF2B5EF4-FFF2-40B4-BE49-F238E27FC236}">
                  <a16:creationId xmlns:a16="http://schemas.microsoft.com/office/drawing/2014/main" id="{BAE4632F-60F6-0E89-1552-3977E1B6E785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584;p49">
              <a:extLst>
                <a:ext uri="{FF2B5EF4-FFF2-40B4-BE49-F238E27FC236}">
                  <a16:creationId xmlns:a16="http://schemas.microsoft.com/office/drawing/2014/main" id="{4869D1D1-65F6-BCC1-9EE2-4B343E34908A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585;p49">
              <a:extLst>
                <a:ext uri="{FF2B5EF4-FFF2-40B4-BE49-F238E27FC236}">
                  <a16:creationId xmlns:a16="http://schemas.microsoft.com/office/drawing/2014/main" id="{85B3B7F7-68D2-AE77-51FB-F420F964CEF3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586;p49">
              <a:extLst>
                <a:ext uri="{FF2B5EF4-FFF2-40B4-BE49-F238E27FC236}">
                  <a16:creationId xmlns:a16="http://schemas.microsoft.com/office/drawing/2014/main" id="{EC26AC31-FCA1-9A0E-FBEE-BCC229878740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587;p49">
              <a:extLst>
                <a:ext uri="{FF2B5EF4-FFF2-40B4-BE49-F238E27FC236}">
                  <a16:creationId xmlns:a16="http://schemas.microsoft.com/office/drawing/2014/main" id="{4808409F-9D7B-8374-D230-BB1FAB3CD6DA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588;p49">
              <a:extLst>
                <a:ext uri="{FF2B5EF4-FFF2-40B4-BE49-F238E27FC236}">
                  <a16:creationId xmlns:a16="http://schemas.microsoft.com/office/drawing/2014/main" id="{0CDB31D5-A077-9ED6-2AEA-CDCB4DA29172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589;p49">
              <a:extLst>
                <a:ext uri="{FF2B5EF4-FFF2-40B4-BE49-F238E27FC236}">
                  <a16:creationId xmlns:a16="http://schemas.microsoft.com/office/drawing/2014/main" id="{2E44F446-1497-AC19-039C-71C88EDDE8A9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590;p49">
              <a:extLst>
                <a:ext uri="{FF2B5EF4-FFF2-40B4-BE49-F238E27FC236}">
                  <a16:creationId xmlns:a16="http://schemas.microsoft.com/office/drawing/2014/main" id="{CA522A2D-5F41-BF47-2FF1-2434733938D9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591;p49">
              <a:extLst>
                <a:ext uri="{FF2B5EF4-FFF2-40B4-BE49-F238E27FC236}">
                  <a16:creationId xmlns:a16="http://schemas.microsoft.com/office/drawing/2014/main" id="{16680A5B-233E-5CB2-7386-FB82B939E529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592;p49">
              <a:extLst>
                <a:ext uri="{FF2B5EF4-FFF2-40B4-BE49-F238E27FC236}">
                  <a16:creationId xmlns:a16="http://schemas.microsoft.com/office/drawing/2014/main" id="{291DBAC2-00D3-04C9-297B-610DCB9F323C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593;p49">
              <a:extLst>
                <a:ext uri="{FF2B5EF4-FFF2-40B4-BE49-F238E27FC236}">
                  <a16:creationId xmlns:a16="http://schemas.microsoft.com/office/drawing/2014/main" id="{D2DA50D1-2FA2-511F-6E9B-8495262D2846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594;p49">
              <a:extLst>
                <a:ext uri="{FF2B5EF4-FFF2-40B4-BE49-F238E27FC236}">
                  <a16:creationId xmlns:a16="http://schemas.microsoft.com/office/drawing/2014/main" id="{1070DD74-7A37-5BC8-88D7-EE4F05B9AC19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595;p49">
              <a:extLst>
                <a:ext uri="{FF2B5EF4-FFF2-40B4-BE49-F238E27FC236}">
                  <a16:creationId xmlns:a16="http://schemas.microsoft.com/office/drawing/2014/main" id="{F9E4488D-8379-D2B2-2319-FF3114DE703D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596;p49">
              <a:extLst>
                <a:ext uri="{FF2B5EF4-FFF2-40B4-BE49-F238E27FC236}">
                  <a16:creationId xmlns:a16="http://schemas.microsoft.com/office/drawing/2014/main" id="{22824E81-0F57-B9FD-8182-521163078E02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597;p49">
              <a:extLst>
                <a:ext uri="{FF2B5EF4-FFF2-40B4-BE49-F238E27FC236}">
                  <a16:creationId xmlns:a16="http://schemas.microsoft.com/office/drawing/2014/main" id="{B470329B-E8AE-5FA0-4AAA-CB26645A2AF0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598;p49">
              <a:extLst>
                <a:ext uri="{FF2B5EF4-FFF2-40B4-BE49-F238E27FC236}">
                  <a16:creationId xmlns:a16="http://schemas.microsoft.com/office/drawing/2014/main" id="{F756EC6E-A61B-9FE6-8946-53A806199527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599;p49">
              <a:extLst>
                <a:ext uri="{FF2B5EF4-FFF2-40B4-BE49-F238E27FC236}">
                  <a16:creationId xmlns:a16="http://schemas.microsoft.com/office/drawing/2014/main" id="{1C1C3FD5-1AE1-0BE5-33F6-46BE66F278E1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600;p49">
              <a:extLst>
                <a:ext uri="{FF2B5EF4-FFF2-40B4-BE49-F238E27FC236}">
                  <a16:creationId xmlns:a16="http://schemas.microsoft.com/office/drawing/2014/main" id="{4C1DA941-168F-2831-E594-26A76031B52A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601;p49">
              <a:extLst>
                <a:ext uri="{FF2B5EF4-FFF2-40B4-BE49-F238E27FC236}">
                  <a16:creationId xmlns:a16="http://schemas.microsoft.com/office/drawing/2014/main" id="{341A5796-AC2F-D784-02C0-3A4A72F66A57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602;p49">
              <a:extLst>
                <a:ext uri="{FF2B5EF4-FFF2-40B4-BE49-F238E27FC236}">
                  <a16:creationId xmlns:a16="http://schemas.microsoft.com/office/drawing/2014/main" id="{9DD97DF7-5513-63BE-401D-70A6EAE76635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603;p49">
              <a:extLst>
                <a:ext uri="{FF2B5EF4-FFF2-40B4-BE49-F238E27FC236}">
                  <a16:creationId xmlns:a16="http://schemas.microsoft.com/office/drawing/2014/main" id="{5EFF0BB0-AD9E-EB70-D0F1-D4927E128787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604;p49">
              <a:extLst>
                <a:ext uri="{FF2B5EF4-FFF2-40B4-BE49-F238E27FC236}">
                  <a16:creationId xmlns:a16="http://schemas.microsoft.com/office/drawing/2014/main" id="{483CCFA6-4181-B785-4D32-B4DA6EF7140C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605;p49">
              <a:extLst>
                <a:ext uri="{FF2B5EF4-FFF2-40B4-BE49-F238E27FC236}">
                  <a16:creationId xmlns:a16="http://schemas.microsoft.com/office/drawing/2014/main" id="{EC75B134-7753-3513-4440-5D0223883BB8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606;p49">
              <a:extLst>
                <a:ext uri="{FF2B5EF4-FFF2-40B4-BE49-F238E27FC236}">
                  <a16:creationId xmlns:a16="http://schemas.microsoft.com/office/drawing/2014/main" id="{05CCE3CD-C35F-28D3-FF41-3DF057810E82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607;p49">
              <a:extLst>
                <a:ext uri="{FF2B5EF4-FFF2-40B4-BE49-F238E27FC236}">
                  <a16:creationId xmlns:a16="http://schemas.microsoft.com/office/drawing/2014/main" id="{3E673283-D79E-6B33-3033-31058FA4C7C7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608;p49">
              <a:extLst>
                <a:ext uri="{FF2B5EF4-FFF2-40B4-BE49-F238E27FC236}">
                  <a16:creationId xmlns:a16="http://schemas.microsoft.com/office/drawing/2014/main" id="{89A00B10-7E07-959A-A2BD-6D3512EFECEB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609;p49">
              <a:extLst>
                <a:ext uri="{FF2B5EF4-FFF2-40B4-BE49-F238E27FC236}">
                  <a16:creationId xmlns:a16="http://schemas.microsoft.com/office/drawing/2014/main" id="{4698BE72-D929-DA79-225E-6F5BAF2C4495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610;p49">
              <a:extLst>
                <a:ext uri="{FF2B5EF4-FFF2-40B4-BE49-F238E27FC236}">
                  <a16:creationId xmlns:a16="http://schemas.microsoft.com/office/drawing/2014/main" id="{9200F6EC-F493-4F74-B36A-EBAD16237E3A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611;p49">
              <a:extLst>
                <a:ext uri="{FF2B5EF4-FFF2-40B4-BE49-F238E27FC236}">
                  <a16:creationId xmlns:a16="http://schemas.microsoft.com/office/drawing/2014/main" id="{300833EC-9A01-EFB4-8E9C-8FFD8064CB9A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612;p49">
              <a:extLst>
                <a:ext uri="{FF2B5EF4-FFF2-40B4-BE49-F238E27FC236}">
                  <a16:creationId xmlns:a16="http://schemas.microsoft.com/office/drawing/2014/main" id="{84855D2F-4BCB-2C73-BACF-A4F15722A471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613;p49">
              <a:extLst>
                <a:ext uri="{FF2B5EF4-FFF2-40B4-BE49-F238E27FC236}">
                  <a16:creationId xmlns:a16="http://schemas.microsoft.com/office/drawing/2014/main" id="{52FDF9C3-943A-97BB-CA11-86824B0223B2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614;p49">
              <a:extLst>
                <a:ext uri="{FF2B5EF4-FFF2-40B4-BE49-F238E27FC236}">
                  <a16:creationId xmlns:a16="http://schemas.microsoft.com/office/drawing/2014/main" id="{18F3A150-7212-189D-A1AB-2536AC8933F0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615;p49">
              <a:extLst>
                <a:ext uri="{FF2B5EF4-FFF2-40B4-BE49-F238E27FC236}">
                  <a16:creationId xmlns:a16="http://schemas.microsoft.com/office/drawing/2014/main" id="{F9E3CC45-BBA1-4E8B-8FBB-B37B2309C311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616;p49">
              <a:extLst>
                <a:ext uri="{FF2B5EF4-FFF2-40B4-BE49-F238E27FC236}">
                  <a16:creationId xmlns:a16="http://schemas.microsoft.com/office/drawing/2014/main" id="{F2BEDDEB-083E-A1AD-65EC-4F537FC2A03C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617;p49">
              <a:extLst>
                <a:ext uri="{FF2B5EF4-FFF2-40B4-BE49-F238E27FC236}">
                  <a16:creationId xmlns:a16="http://schemas.microsoft.com/office/drawing/2014/main" id="{CF0066FC-6E7B-8D95-A74A-1A4AE9C26B8D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618;p49">
              <a:extLst>
                <a:ext uri="{FF2B5EF4-FFF2-40B4-BE49-F238E27FC236}">
                  <a16:creationId xmlns:a16="http://schemas.microsoft.com/office/drawing/2014/main" id="{2BB12BE6-9A62-AD37-08CC-EC3730DDBE68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619;p49">
              <a:extLst>
                <a:ext uri="{FF2B5EF4-FFF2-40B4-BE49-F238E27FC236}">
                  <a16:creationId xmlns:a16="http://schemas.microsoft.com/office/drawing/2014/main" id="{104DE62B-4B4C-E148-6063-53696BB023B3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620;p49">
              <a:extLst>
                <a:ext uri="{FF2B5EF4-FFF2-40B4-BE49-F238E27FC236}">
                  <a16:creationId xmlns:a16="http://schemas.microsoft.com/office/drawing/2014/main" id="{A8F12425-A18A-B069-8EBA-4FA0999797C4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621;p49">
              <a:extLst>
                <a:ext uri="{FF2B5EF4-FFF2-40B4-BE49-F238E27FC236}">
                  <a16:creationId xmlns:a16="http://schemas.microsoft.com/office/drawing/2014/main" id="{7A878C43-0C7E-0D43-36BF-5A4E1C147F1E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622;p49">
              <a:extLst>
                <a:ext uri="{FF2B5EF4-FFF2-40B4-BE49-F238E27FC236}">
                  <a16:creationId xmlns:a16="http://schemas.microsoft.com/office/drawing/2014/main" id="{7EA48EA4-ADCD-5180-F091-ABBF2BBFCAE0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623;p49">
              <a:extLst>
                <a:ext uri="{FF2B5EF4-FFF2-40B4-BE49-F238E27FC236}">
                  <a16:creationId xmlns:a16="http://schemas.microsoft.com/office/drawing/2014/main" id="{24494B93-D905-9815-23BB-75F0DE47A6D1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624;p49">
              <a:extLst>
                <a:ext uri="{FF2B5EF4-FFF2-40B4-BE49-F238E27FC236}">
                  <a16:creationId xmlns:a16="http://schemas.microsoft.com/office/drawing/2014/main" id="{E0F3B4DB-71D5-73D5-2902-4C2279704400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625;p49">
              <a:extLst>
                <a:ext uri="{FF2B5EF4-FFF2-40B4-BE49-F238E27FC236}">
                  <a16:creationId xmlns:a16="http://schemas.microsoft.com/office/drawing/2014/main" id="{3029A5EF-083D-C2A5-921D-5008BD70D3FC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626;p49">
              <a:extLst>
                <a:ext uri="{FF2B5EF4-FFF2-40B4-BE49-F238E27FC236}">
                  <a16:creationId xmlns:a16="http://schemas.microsoft.com/office/drawing/2014/main" id="{808D3DEC-923D-D4F7-3CAC-7A1869D9DAA4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627;p49">
              <a:extLst>
                <a:ext uri="{FF2B5EF4-FFF2-40B4-BE49-F238E27FC236}">
                  <a16:creationId xmlns:a16="http://schemas.microsoft.com/office/drawing/2014/main" id="{6A44345B-D749-4445-BC70-C47FAC9D8A96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628;p49">
              <a:extLst>
                <a:ext uri="{FF2B5EF4-FFF2-40B4-BE49-F238E27FC236}">
                  <a16:creationId xmlns:a16="http://schemas.microsoft.com/office/drawing/2014/main" id="{899FF67D-4425-ABF6-B0C7-4170CBD95664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629;p49">
              <a:extLst>
                <a:ext uri="{FF2B5EF4-FFF2-40B4-BE49-F238E27FC236}">
                  <a16:creationId xmlns:a16="http://schemas.microsoft.com/office/drawing/2014/main" id="{2E98FD7B-2AFD-4D83-0FAD-D1AD28E531CB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630;p49">
              <a:extLst>
                <a:ext uri="{FF2B5EF4-FFF2-40B4-BE49-F238E27FC236}">
                  <a16:creationId xmlns:a16="http://schemas.microsoft.com/office/drawing/2014/main" id="{9DD64266-1C06-94B8-9113-24B0BB2A029C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631;p49">
              <a:extLst>
                <a:ext uri="{FF2B5EF4-FFF2-40B4-BE49-F238E27FC236}">
                  <a16:creationId xmlns:a16="http://schemas.microsoft.com/office/drawing/2014/main" id="{CAE9ADCB-D41B-CE58-B0EC-AF6BF0AA3409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632;p49">
              <a:extLst>
                <a:ext uri="{FF2B5EF4-FFF2-40B4-BE49-F238E27FC236}">
                  <a16:creationId xmlns:a16="http://schemas.microsoft.com/office/drawing/2014/main" id="{207E8DDD-B8B6-979C-AEAA-FD398732E5B4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633;p49">
              <a:extLst>
                <a:ext uri="{FF2B5EF4-FFF2-40B4-BE49-F238E27FC236}">
                  <a16:creationId xmlns:a16="http://schemas.microsoft.com/office/drawing/2014/main" id="{36C09B94-30D9-DA1D-BCE9-F106ADE2DAC4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634;p49">
              <a:extLst>
                <a:ext uri="{FF2B5EF4-FFF2-40B4-BE49-F238E27FC236}">
                  <a16:creationId xmlns:a16="http://schemas.microsoft.com/office/drawing/2014/main" id="{E2D44F10-77B3-82CE-3857-E5C1C90B3505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635;p49">
              <a:extLst>
                <a:ext uri="{FF2B5EF4-FFF2-40B4-BE49-F238E27FC236}">
                  <a16:creationId xmlns:a16="http://schemas.microsoft.com/office/drawing/2014/main" id="{A0BF12EF-18D5-723E-62E9-84D68E4B30CB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636;p49">
              <a:extLst>
                <a:ext uri="{FF2B5EF4-FFF2-40B4-BE49-F238E27FC236}">
                  <a16:creationId xmlns:a16="http://schemas.microsoft.com/office/drawing/2014/main" id="{71700AF2-A880-86EB-46E7-77DC1268C4BC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637;p49">
              <a:extLst>
                <a:ext uri="{FF2B5EF4-FFF2-40B4-BE49-F238E27FC236}">
                  <a16:creationId xmlns:a16="http://schemas.microsoft.com/office/drawing/2014/main" id="{45CD13BE-5A10-797F-5273-480CD2D17091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638;p49">
              <a:extLst>
                <a:ext uri="{FF2B5EF4-FFF2-40B4-BE49-F238E27FC236}">
                  <a16:creationId xmlns:a16="http://schemas.microsoft.com/office/drawing/2014/main" id="{0830BF47-E362-BC55-FF2B-8A3A98A84CA3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639;p49">
              <a:extLst>
                <a:ext uri="{FF2B5EF4-FFF2-40B4-BE49-F238E27FC236}">
                  <a16:creationId xmlns:a16="http://schemas.microsoft.com/office/drawing/2014/main" id="{0978B326-1418-3BD8-40AE-0F4901B812F6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640;p49">
              <a:extLst>
                <a:ext uri="{FF2B5EF4-FFF2-40B4-BE49-F238E27FC236}">
                  <a16:creationId xmlns:a16="http://schemas.microsoft.com/office/drawing/2014/main" id="{A8B1B2F8-A1FD-B3D8-3F38-6DFD8E2ACFF4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641;p49">
              <a:extLst>
                <a:ext uri="{FF2B5EF4-FFF2-40B4-BE49-F238E27FC236}">
                  <a16:creationId xmlns:a16="http://schemas.microsoft.com/office/drawing/2014/main" id="{1D718D93-4522-A26E-5A80-472D1759DA46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642;p49">
              <a:extLst>
                <a:ext uri="{FF2B5EF4-FFF2-40B4-BE49-F238E27FC236}">
                  <a16:creationId xmlns:a16="http://schemas.microsoft.com/office/drawing/2014/main" id="{F9B66715-1775-E908-6299-D75309139818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643;p49">
              <a:extLst>
                <a:ext uri="{FF2B5EF4-FFF2-40B4-BE49-F238E27FC236}">
                  <a16:creationId xmlns:a16="http://schemas.microsoft.com/office/drawing/2014/main" id="{31BAD804-80C9-B315-187E-55BE6B6F71DC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644;p49">
              <a:extLst>
                <a:ext uri="{FF2B5EF4-FFF2-40B4-BE49-F238E27FC236}">
                  <a16:creationId xmlns:a16="http://schemas.microsoft.com/office/drawing/2014/main" id="{F928CFDD-3798-FDFC-DDBC-C4394850921A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645;p49">
              <a:extLst>
                <a:ext uri="{FF2B5EF4-FFF2-40B4-BE49-F238E27FC236}">
                  <a16:creationId xmlns:a16="http://schemas.microsoft.com/office/drawing/2014/main" id="{276954B0-1410-AA23-7CD5-FC596BC70ED6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646;p49">
              <a:extLst>
                <a:ext uri="{FF2B5EF4-FFF2-40B4-BE49-F238E27FC236}">
                  <a16:creationId xmlns:a16="http://schemas.microsoft.com/office/drawing/2014/main" id="{42D910B5-B7C8-213A-74B0-3D7A2C28D8F9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647;p49">
              <a:extLst>
                <a:ext uri="{FF2B5EF4-FFF2-40B4-BE49-F238E27FC236}">
                  <a16:creationId xmlns:a16="http://schemas.microsoft.com/office/drawing/2014/main" id="{74DBAED8-9C7C-F85D-B513-B4D34F5392EC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648;p49">
              <a:extLst>
                <a:ext uri="{FF2B5EF4-FFF2-40B4-BE49-F238E27FC236}">
                  <a16:creationId xmlns:a16="http://schemas.microsoft.com/office/drawing/2014/main" id="{422FA8BE-595F-61A4-7D7F-330E9123FCDE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649;p49">
              <a:extLst>
                <a:ext uri="{FF2B5EF4-FFF2-40B4-BE49-F238E27FC236}">
                  <a16:creationId xmlns:a16="http://schemas.microsoft.com/office/drawing/2014/main" id="{81659CAF-D21A-09BE-6DA5-79CEC436FCC2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650;p49">
              <a:extLst>
                <a:ext uri="{FF2B5EF4-FFF2-40B4-BE49-F238E27FC236}">
                  <a16:creationId xmlns:a16="http://schemas.microsoft.com/office/drawing/2014/main" id="{E70F7D02-213F-E5FB-7DEF-2015FAA6208E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651;p49">
              <a:extLst>
                <a:ext uri="{FF2B5EF4-FFF2-40B4-BE49-F238E27FC236}">
                  <a16:creationId xmlns:a16="http://schemas.microsoft.com/office/drawing/2014/main" id="{3530EE18-A213-C213-4372-E246B21FB393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652;p49">
              <a:extLst>
                <a:ext uri="{FF2B5EF4-FFF2-40B4-BE49-F238E27FC236}">
                  <a16:creationId xmlns:a16="http://schemas.microsoft.com/office/drawing/2014/main" id="{9C0EFC25-DE8C-424F-63BB-C13753EB9EFF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653;p49">
              <a:extLst>
                <a:ext uri="{FF2B5EF4-FFF2-40B4-BE49-F238E27FC236}">
                  <a16:creationId xmlns:a16="http://schemas.microsoft.com/office/drawing/2014/main" id="{B037BA9D-3356-5DF3-DD61-77D397D66B4A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654;p49">
              <a:extLst>
                <a:ext uri="{FF2B5EF4-FFF2-40B4-BE49-F238E27FC236}">
                  <a16:creationId xmlns:a16="http://schemas.microsoft.com/office/drawing/2014/main" id="{F4664533-504D-E5D8-240A-5388160CE54E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655;p49">
              <a:extLst>
                <a:ext uri="{FF2B5EF4-FFF2-40B4-BE49-F238E27FC236}">
                  <a16:creationId xmlns:a16="http://schemas.microsoft.com/office/drawing/2014/main" id="{BBF396AD-97D0-CE4A-061C-10D5AAFDFD06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656;p49">
              <a:extLst>
                <a:ext uri="{FF2B5EF4-FFF2-40B4-BE49-F238E27FC236}">
                  <a16:creationId xmlns:a16="http://schemas.microsoft.com/office/drawing/2014/main" id="{540472BE-BFBA-19A8-F913-DA0637BDAF50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657;p49">
              <a:extLst>
                <a:ext uri="{FF2B5EF4-FFF2-40B4-BE49-F238E27FC236}">
                  <a16:creationId xmlns:a16="http://schemas.microsoft.com/office/drawing/2014/main" id="{C8051CD5-5EBE-E48E-01D9-EB3A3F871B8E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658;p49">
              <a:extLst>
                <a:ext uri="{FF2B5EF4-FFF2-40B4-BE49-F238E27FC236}">
                  <a16:creationId xmlns:a16="http://schemas.microsoft.com/office/drawing/2014/main" id="{707A5E90-6092-C5C3-15F7-CD4A31F7099F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659;p49">
              <a:extLst>
                <a:ext uri="{FF2B5EF4-FFF2-40B4-BE49-F238E27FC236}">
                  <a16:creationId xmlns:a16="http://schemas.microsoft.com/office/drawing/2014/main" id="{A1434602-C499-90B2-777E-F500B6D0A4D8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660;p49">
              <a:extLst>
                <a:ext uri="{FF2B5EF4-FFF2-40B4-BE49-F238E27FC236}">
                  <a16:creationId xmlns:a16="http://schemas.microsoft.com/office/drawing/2014/main" id="{2D0C06D2-406B-75F7-89F4-4624F6D30732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661;p49">
              <a:extLst>
                <a:ext uri="{FF2B5EF4-FFF2-40B4-BE49-F238E27FC236}">
                  <a16:creationId xmlns:a16="http://schemas.microsoft.com/office/drawing/2014/main" id="{B2D10BFA-B2F0-D270-F523-F7CBA7D303AA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662;p49">
              <a:extLst>
                <a:ext uri="{FF2B5EF4-FFF2-40B4-BE49-F238E27FC236}">
                  <a16:creationId xmlns:a16="http://schemas.microsoft.com/office/drawing/2014/main" id="{20BED7FB-2D37-E2C4-0140-D888B6327694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663;p49">
              <a:extLst>
                <a:ext uri="{FF2B5EF4-FFF2-40B4-BE49-F238E27FC236}">
                  <a16:creationId xmlns:a16="http://schemas.microsoft.com/office/drawing/2014/main" id="{321DC637-1B6B-B01F-ACBB-1D826B802A3E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664;p49">
              <a:extLst>
                <a:ext uri="{FF2B5EF4-FFF2-40B4-BE49-F238E27FC236}">
                  <a16:creationId xmlns:a16="http://schemas.microsoft.com/office/drawing/2014/main" id="{31D7EB57-5DFC-9452-7E83-E412EBB4B4F4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665;p49">
              <a:extLst>
                <a:ext uri="{FF2B5EF4-FFF2-40B4-BE49-F238E27FC236}">
                  <a16:creationId xmlns:a16="http://schemas.microsoft.com/office/drawing/2014/main" id="{EA38B747-29FB-75C8-D1EB-673E2DDE733F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666;p49">
              <a:extLst>
                <a:ext uri="{FF2B5EF4-FFF2-40B4-BE49-F238E27FC236}">
                  <a16:creationId xmlns:a16="http://schemas.microsoft.com/office/drawing/2014/main" id="{FA98DAF1-6BC7-3868-BEE6-587410B7CD86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667;p49">
              <a:extLst>
                <a:ext uri="{FF2B5EF4-FFF2-40B4-BE49-F238E27FC236}">
                  <a16:creationId xmlns:a16="http://schemas.microsoft.com/office/drawing/2014/main" id="{A6821161-EC70-1D65-3F6E-251FDD95C493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668;p49">
              <a:extLst>
                <a:ext uri="{FF2B5EF4-FFF2-40B4-BE49-F238E27FC236}">
                  <a16:creationId xmlns:a16="http://schemas.microsoft.com/office/drawing/2014/main" id="{83ABD39A-15E9-A267-8406-1F15FB6946C3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/>
          <p:nvPr/>
        </p:nvSpPr>
        <p:spPr>
          <a:xfrm>
            <a:off x="773375" y="-6024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368420" y="1173417"/>
            <a:ext cx="4259887" cy="3065977"/>
            <a:chOff x="7654122" y="2687046"/>
            <a:chExt cx="1909835" cy="1374569"/>
          </a:xfrm>
        </p:grpSpPr>
        <p:sp>
          <p:nvSpPr>
            <p:cNvPr id="319" name="Google Shape;319;p29"/>
            <p:cNvSpPr/>
            <p:nvPr/>
          </p:nvSpPr>
          <p:spPr>
            <a:xfrm>
              <a:off x="7654122" y="3315465"/>
              <a:ext cx="1026136" cy="287323"/>
            </a:xfrm>
            <a:custGeom>
              <a:avLst/>
              <a:gdLst/>
              <a:ahLst/>
              <a:cxnLst/>
              <a:rect l="l" t="t" r="r" b="b"/>
              <a:pathLst>
                <a:path w="79995" h="22399" extrusionOk="0">
                  <a:moveTo>
                    <a:pt x="10506" y="0"/>
                  </a:moveTo>
                  <a:cubicBezTo>
                    <a:pt x="9429" y="0"/>
                    <a:pt x="8356" y="137"/>
                    <a:pt x="7307" y="438"/>
                  </a:cubicBezTo>
                  <a:cubicBezTo>
                    <a:pt x="3298" y="1584"/>
                    <a:pt x="0" y="5658"/>
                    <a:pt x="737" y="9761"/>
                  </a:cubicBezTo>
                  <a:cubicBezTo>
                    <a:pt x="1427" y="5952"/>
                    <a:pt x="5463" y="3422"/>
                    <a:pt x="9337" y="3422"/>
                  </a:cubicBezTo>
                  <a:cubicBezTo>
                    <a:pt x="9423" y="3422"/>
                    <a:pt x="9509" y="3423"/>
                    <a:pt x="9594" y="3426"/>
                  </a:cubicBezTo>
                  <a:cubicBezTo>
                    <a:pt x="13550" y="3541"/>
                    <a:pt x="17160" y="5765"/>
                    <a:pt x="20045" y="8469"/>
                  </a:cubicBezTo>
                  <a:cubicBezTo>
                    <a:pt x="23637" y="11831"/>
                    <a:pt x="26824" y="16252"/>
                    <a:pt x="31650" y="17207"/>
                  </a:cubicBezTo>
                  <a:cubicBezTo>
                    <a:pt x="32295" y="17334"/>
                    <a:pt x="32938" y="17393"/>
                    <a:pt x="33578" y="17393"/>
                  </a:cubicBezTo>
                  <a:cubicBezTo>
                    <a:pt x="37448" y="17393"/>
                    <a:pt x="41204" y="15255"/>
                    <a:pt x="44637" y="13251"/>
                  </a:cubicBezTo>
                  <a:cubicBezTo>
                    <a:pt x="47859" y="11366"/>
                    <a:pt x="51475" y="9485"/>
                    <a:pt x="55089" y="9485"/>
                  </a:cubicBezTo>
                  <a:cubicBezTo>
                    <a:pt x="55962" y="9485"/>
                    <a:pt x="56835" y="9595"/>
                    <a:pt x="57702" y="9841"/>
                  </a:cubicBezTo>
                  <a:cubicBezTo>
                    <a:pt x="59248" y="10281"/>
                    <a:pt x="60673" y="11151"/>
                    <a:pt x="61765" y="12328"/>
                  </a:cubicBezTo>
                  <a:cubicBezTo>
                    <a:pt x="63887" y="14614"/>
                    <a:pt x="64709" y="17899"/>
                    <a:pt x="66933" y="20088"/>
                  </a:cubicBezTo>
                  <a:cubicBezTo>
                    <a:pt x="68459" y="21588"/>
                    <a:pt x="70604" y="22399"/>
                    <a:pt x="72739" y="22399"/>
                  </a:cubicBezTo>
                  <a:cubicBezTo>
                    <a:pt x="73772" y="22399"/>
                    <a:pt x="74803" y="22209"/>
                    <a:pt x="75759" y="21815"/>
                  </a:cubicBezTo>
                  <a:lnTo>
                    <a:pt x="79994" y="19741"/>
                  </a:lnTo>
                  <a:cubicBezTo>
                    <a:pt x="76274" y="19576"/>
                    <a:pt x="72948" y="17401"/>
                    <a:pt x="70139" y="14959"/>
                  </a:cubicBezTo>
                  <a:cubicBezTo>
                    <a:pt x="67328" y="12518"/>
                    <a:pt x="64779" y="9712"/>
                    <a:pt x="61565" y="7838"/>
                  </a:cubicBezTo>
                  <a:cubicBezTo>
                    <a:pt x="58806" y="6232"/>
                    <a:pt x="55612" y="5395"/>
                    <a:pt x="52420" y="5395"/>
                  </a:cubicBezTo>
                  <a:cubicBezTo>
                    <a:pt x="51051" y="5395"/>
                    <a:pt x="49682" y="5549"/>
                    <a:pt x="48348" y="5862"/>
                  </a:cubicBezTo>
                  <a:cubicBezTo>
                    <a:pt x="43505" y="6995"/>
                    <a:pt x="39020" y="10132"/>
                    <a:pt x="34126" y="10132"/>
                  </a:cubicBezTo>
                  <a:cubicBezTo>
                    <a:pt x="33803" y="10132"/>
                    <a:pt x="33478" y="10119"/>
                    <a:pt x="33151" y="10090"/>
                  </a:cubicBezTo>
                  <a:cubicBezTo>
                    <a:pt x="27859" y="9623"/>
                    <a:pt x="23828" y="5375"/>
                    <a:pt x="19259" y="2662"/>
                  </a:cubicBezTo>
                  <a:cubicBezTo>
                    <a:pt x="16615" y="1089"/>
                    <a:pt x="13544" y="0"/>
                    <a:pt x="10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8565118" y="2745372"/>
              <a:ext cx="406375" cy="356797"/>
            </a:xfrm>
            <a:custGeom>
              <a:avLst/>
              <a:gdLst/>
              <a:ahLst/>
              <a:cxnLst/>
              <a:rect l="l" t="t" r="r" b="b"/>
              <a:pathLst>
                <a:path w="31680" h="27815" extrusionOk="0">
                  <a:moveTo>
                    <a:pt x="18007" y="0"/>
                  </a:moveTo>
                  <a:cubicBezTo>
                    <a:pt x="10004" y="0"/>
                    <a:pt x="1" y="5642"/>
                    <a:pt x="1947" y="16683"/>
                  </a:cubicBezTo>
                  <a:cubicBezTo>
                    <a:pt x="3593" y="26021"/>
                    <a:pt x="9510" y="27815"/>
                    <a:pt x="13813" y="27815"/>
                  </a:cubicBezTo>
                  <a:cubicBezTo>
                    <a:pt x="16497" y="27815"/>
                    <a:pt x="18552" y="27117"/>
                    <a:pt x="18552" y="27117"/>
                  </a:cubicBezTo>
                  <a:lnTo>
                    <a:pt x="24026" y="21252"/>
                  </a:lnTo>
                  <a:cubicBezTo>
                    <a:pt x="24026" y="21252"/>
                    <a:pt x="31680" y="8200"/>
                    <a:pt x="25406" y="2370"/>
                  </a:cubicBezTo>
                  <a:cubicBezTo>
                    <a:pt x="23702" y="786"/>
                    <a:pt x="20994" y="0"/>
                    <a:pt x="18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8627678" y="2940440"/>
              <a:ext cx="378616" cy="344931"/>
            </a:xfrm>
            <a:custGeom>
              <a:avLst/>
              <a:gdLst/>
              <a:ahLst/>
              <a:cxnLst/>
              <a:rect l="l" t="t" r="r" b="b"/>
              <a:pathLst>
                <a:path w="29516" h="26890" extrusionOk="0">
                  <a:moveTo>
                    <a:pt x="15250" y="0"/>
                  </a:moveTo>
                  <a:cubicBezTo>
                    <a:pt x="9595" y="0"/>
                    <a:pt x="3436" y="3635"/>
                    <a:pt x="1213" y="10925"/>
                  </a:cubicBezTo>
                  <a:cubicBezTo>
                    <a:pt x="0" y="14897"/>
                    <a:pt x="4909" y="26890"/>
                    <a:pt x="13774" y="26890"/>
                  </a:cubicBezTo>
                  <a:cubicBezTo>
                    <a:pt x="15102" y="26890"/>
                    <a:pt x="16519" y="26620"/>
                    <a:pt x="18017" y="26015"/>
                  </a:cubicBezTo>
                  <a:cubicBezTo>
                    <a:pt x="29515" y="21366"/>
                    <a:pt x="29284" y="9859"/>
                    <a:pt x="23535" y="3461"/>
                  </a:cubicBezTo>
                  <a:cubicBezTo>
                    <a:pt x="21463" y="1155"/>
                    <a:pt x="18437" y="0"/>
                    <a:pt x="152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8412548" y="2768500"/>
              <a:ext cx="408376" cy="355386"/>
            </a:xfrm>
            <a:custGeom>
              <a:avLst/>
              <a:gdLst/>
              <a:ahLst/>
              <a:cxnLst/>
              <a:rect l="l" t="t" r="r" b="b"/>
              <a:pathLst>
                <a:path w="31836" h="27705" extrusionOk="0">
                  <a:moveTo>
                    <a:pt x="20848" y="0"/>
                  </a:moveTo>
                  <a:cubicBezTo>
                    <a:pt x="12344" y="0"/>
                    <a:pt x="0" y="9755"/>
                    <a:pt x="7626" y="21167"/>
                  </a:cubicBezTo>
                  <a:cubicBezTo>
                    <a:pt x="10976" y="26180"/>
                    <a:pt x="14678" y="27705"/>
                    <a:pt x="17943" y="27705"/>
                  </a:cubicBezTo>
                  <a:cubicBezTo>
                    <a:pt x="23013" y="27705"/>
                    <a:pt x="27027" y="24026"/>
                    <a:pt x="27027" y="24026"/>
                  </a:cubicBezTo>
                  <a:lnTo>
                    <a:pt x="29673" y="16452"/>
                  </a:lnTo>
                  <a:cubicBezTo>
                    <a:pt x="29673" y="16452"/>
                    <a:pt x="31835" y="3261"/>
                    <a:pt x="23746" y="451"/>
                  </a:cubicBezTo>
                  <a:cubicBezTo>
                    <a:pt x="22866" y="145"/>
                    <a:pt x="21886" y="0"/>
                    <a:pt x="2084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8443218" y="3184150"/>
              <a:ext cx="529134" cy="389571"/>
            </a:xfrm>
            <a:custGeom>
              <a:avLst/>
              <a:gdLst/>
              <a:ahLst/>
              <a:cxnLst/>
              <a:rect l="l" t="t" r="r" b="b"/>
              <a:pathLst>
                <a:path w="41250" h="30370" extrusionOk="0">
                  <a:moveTo>
                    <a:pt x="20156" y="1"/>
                  </a:moveTo>
                  <a:cubicBezTo>
                    <a:pt x="20156" y="1"/>
                    <a:pt x="0" y="12996"/>
                    <a:pt x="9284" y="30098"/>
                  </a:cubicBezTo>
                  <a:cubicBezTo>
                    <a:pt x="12179" y="30287"/>
                    <a:pt x="14840" y="30370"/>
                    <a:pt x="17281" y="30370"/>
                  </a:cubicBezTo>
                  <a:cubicBezTo>
                    <a:pt x="35159" y="30370"/>
                    <a:pt x="41250" y="25915"/>
                    <a:pt x="41250" y="25915"/>
                  </a:cubicBezTo>
                  <a:lnTo>
                    <a:pt x="32952" y="4472"/>
                  </a:lnTo>
                  <a:lnTo>
                    <a:pt x="201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8864768" y="3197798"/>
              <a:ext cx="278716" cy="232383"/>
            </a:xfrm>
            <a:custGeom>
              <a:avLst/>
              <a:gdLst/>
              <a:ahLst/>
              <a:cxnLst/>
              <a:rect l="l" t="t" r="r" b="b"/>
              <a:pathLst>
                <a:path w="21728" h="18116" extrusionOk="0">
                  <a:moveTo>
                    <a:pt x="16009" y="0"/>
                  </a:moveTo>
                  <a:cubicBezTo>
                    <a:pt x="15916" y="0"/>
                    <a:pt x="15821" y="6"/>
                    <a:pt x="15725" y="16"/>
                  </a:cubicBezTo>
                  <a:cubicBezTo>
                    <a:pt x="11388" y="504"/>
                    <a:pt x="14468" y="7110"/>
                    <a:pt x="10891" y="9188"/>
                  </a:cubicBezTo>
                  <a:cubicBezTo>
                    <a:pt x="7312" y="11266"/>
                    <a:pt x="27" y="11764"/>
                    <a:pt x="27" y="11764"/>
                  </a:cubicBezTo>
                  <a:lnTo>
                    <a:pt x="0" y="17419"/>
                  </a:lnTo>
                  <a:cubicBezTo>
                    <a:pt x="0" y="17419"/>
                    <a:pt x="2085" y="18115"/>
                    <a:pt x="5071" y="18115"/>
                  </a:cubicBezTo>
                  <a:cubicBezTo>
                    <a:pt x="7864" y="18115"/>
                    <a:pt x="11446" y="17507"/>
                    <a:pt x="14846" y="15150"/>
                  </a:cubicBezTo>
                  <a:cubicBezTo>
                    <a:pt x="21728" y="10384"/>
                    <a:pt x="20139" y="0"/>
                    <a:pt x="160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8997341" y="2687046"/>
              <a:ext cx="181625" cy="828400"/>
            </a:xfrm>
            <a:custGeom>
              <a:avLst/>
              <a:gdLst/>
              <a:ahLst/>
              <a:cxnLst/>
              <a:rect l="l" t="t" r="r" b="b"/>
              <a:pathLst>
                <a:path w="14159" h="64580" extrusionOk="0">
                  <a:moveTo>
                    <a:pt x="9949" y="0"/>
                  </a:moveTo>
                  <a:lnTo>
                    <a:pt x="5435" y="9607"/>
                  </a:lnTo>
                  <a:lnTo>
                    <a:pt x="1" y="64580"/>
                  </a:lnTo>
                  <a:lnTo>
                    <a:pt x="7047" y="64122"/>
                  </a:lnTo>
                  <a:lnTo>
                    <a:pt x="14159" y="10344"/>
                  </a:lnTo>
                  <a:lnTo>
                    <a:pt x="99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9025587" y="2797863"/>
              <a:ext cx="124735" cy="772652"/>
            </a:xfrm>
            <a:custGeom>
              <a:avLst/>
              <a:gdLst/>
              <a:ahLst/>
              <a:cxnLst/>
              <a:rect l="l" t="t" r="r" b="b"/>
              <a:pathLst>
                <a:path w="9724" h="60234" extrusionOk="0">
                  <a:moveTo>
                    <a:pt x="7495" y="1"/>
                  </a:moveTo>
                  <a:lnTo>
                    <a:pt x="1" y="60234"/>
                  </a:lnTo>
                  <a:lnTo>
                    <a:pt x="2904" y="58516"/>
                  </a:lnTo>
                  <a:lnTo>
                    <a:pt x="9724" y="116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8189849" y="3417546"/>
              <a:ext cx="1374107" cy="644069"/>
            </a:xfrm>
            <a:custGeom>
              <a:avLst/>
              <a:gdLst/>
              <a:ahLst/>
              <a:cxnLst/>
              <a:rect l="l" t="t" r="r" b="b"/>
              <a:pathLst>
                <a:path w="107122" h="50210" extrusionOk="0">
                  <a:moveTo>
                    <a:pt x="107122" y="0"/>
                  </a:moveTo>
                  <a:lnTo>
                    <a:pt x="0" y="30221"/>
                  </a:lnTo>
                  <a:lnTo>
                    <a:pt x="9430" y="50209"/>
                  </a:lnTo>
                  <a:lnTo>
                    <a:pt x="107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966715" y="3417546"/>
              <a:ext cx="1597242" cy="537113"/>
            </a:xfrm>
            <a:custGeom>
              <a:avLst/>
              <a:gdLst/>
              <a:ahLst/>
              <a:cxnLst/>
              <a:rect l="l" t="t" r="r" b="b"/>
              <a:pathLst>
                <a:path w="124517" h="41872" extrusionOk="0">
                  <a:moveTo>
                    <a:pt x="124517" y="0"/>
                  </a:moveTo>
                  <a:lnTo>
                    <a:pt x="1" y="14171"/>
                  </a:lnTo>
                  <a:lnTo>
                    <a:pt x="4693" y="41871"/>
                  </a:lnTo>
                  <a:lnTo>
                    <a:pt x="124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8859573" y="3082466"/>
              <a:ext cx="80659" cy="43652"/>
            </a:xfrm>
            <a:custGeom>
              <a:avLst/>
              <a:gdLst/>
              <a:ahLst/>
              <a:cxnLst/>
              <a:rect l="l" t="t" r="r" b="b"/>
              <a:pathLst>
                <a:path w="6288" h="3403" extrusionOk="0">
                  <a:moveTo>
                    <a:pt x="4195" y="0"/>
                  </a:moveTo>
                  <a:cubicBezTo>
                    <a:pt x="2485" y="0"/>
                    <a:pt x="1" y="1492"/>
                    <a:pt x="280" y="2978"/>
                  </a:cubicBezTo>
                  <a:cubicBezTo>
                    <a:pt x="336" y="3274"/>
                    <a:pt x="704" y="3402"/>
                    <a:pt x="1224" y="3402"/>
                  </a:cubicBezTo>
                  <a:cubicBezTo>
                    <a:pt x="2934" y="3402"/>
                    <a:pt x="6287" y="2017"/>
                    <a:pt x="5586" y="669"/>
                  </a:cubicBezTo>
                  <a:cubicBezTo>
                    <a:pt x="5341" y="199"/>
                    <a:pt x="4820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31253" y="2830342"/>
              <a:ext cx="247122" cy="245634"/>
            </a:xfrm>
            <a:custGeom>
              <a:avLst/>
              <a:gdLst/>
              <a:ahLst/>
              <a:cxnLst/>
              <a:rect l="l" t="t" r="r" b="b"/>
              <a:pathLst>
                <a:path w="19265" h="19149" extrusionOk="0">
                  <a:moveTo>
                    <a:pt x="9871" y="1"/>
                  </a:moveTo>
                  <a:cubicBezTo>
                    <a:pt x="9692" y="1"/>
                    <a:pt x="9513" y="7"/>
                    <a:pt x="9333" y="21"/>
                  </a:cubicBezTo>
                  <a:cubicBezTo>
                    <a:pt x="2629" y="541"/>
                    <a:pt x="0" y="7520"/>
                    <a:pt x="605" y="12323"/>
                  </a:cubicBezTo>
                  <a:cubicBezTo>
                    <a:pt x="906" y="14721"/>
                    <a:pt x="2403" y="16448"/>
                    <a:pt x="2976" y="17097"/>
                  </a:cubicBezTo>
                  <a:cubicBezTo>
                    <a:pt x="3437" y="17616"/>
                    <a:pt x="4064" y="17953"/>
                    <a:pt x="4698" y="18237"/>
                  </a:cubicBezTo>
                  <a:cubicBezTo>
                    <a:pt x="5926" y="18786"/>
                    <a:pt x="7290" y="19149"/>
                    <a:pt x="8624" y="19149"/>
                  </a:cubicBezTo>
                  <a:cubicBezTo>
                    <a:pt x="9503" y="19149"/>
                    <a:pt x="10370" y="18991"/>
                    <a:pt x="11176" y="18624"/>
                  </a:cubicBezTo>
                  <a:cubicBezTo>
                    <a:pt x="13853" y="17403"/>
                    <a:pt x="15074" y="14326"/>
                    <a:pt x="17152" y="12240"/>
                  </a:cubicBezTo>
                  <a:cubicBezTo>
                    <a:pt x="17663" y="11729"/>
                    <a:pt x="18240" y="11258"/>
                    <a:pt x="18568" y="10620"/>
                  </a:cubicBezTo>
                  <a:cubicBezTo>
                    <a:pt x="19265" y="9265"/>
                    <a:pt x="18661" y="7632"/>
                    <a:pt x="18000" y="6264"/>
                  </a:cubicBezTo>
                  <a:cubicBezTo>
                    <a:pt x="17409" y="5048"/>
                    <a:pt x="16765" y="3840"/>
                    <a:pt x="15877" y="2818"/>
                  </a:cubicBezTo>
                  <a:cubicBezTo>
                    <a:pt x="14375" y="1103"/>
                    <a:pt x="12141" y="1"/>
                    <a:pt x="9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769652" y="3047268"/>
              <a:ext cx="70513" cy="56775"/>
            </a:xfrm>
            <a:custGeom>
              <a:avLst/>
              <a:gdLst/>
              <a:ahLst/>
              <a:cxnLst/>
              <a:rect l="l" t="t" r="r" b="b"/>
              <a:pathLst>
                <a:path w="5497" h="4426" extrusionOk="0">
                  <a:moveTo>
                    <a:pt x="3121" y="1"/>
                  </a:moveTo>
                  <a:cubicBezTo>
                    <a:pt x="2478" y="1"/>
                    <a:pt x="1915" y="170"/>
                    <a:pt x="1435" y="509"/>
                  </a:cubicBezTo>
                  <a:cubicBezTo>
                    <a:pt x="0" y="1521"/>
                    <a:pt x="14" y="3648"/>
                    <a:pt x="14" y="3737"/>
                  </a:cubicBezTo>
                  <a:cubicBezTo>
                    <a:pt x="18" y="4117"/>
                    <a:pt x="328" y="4421"/>
                    <a:pt x="707" y="4421"/>
                  </a:cubicBezTo>
                  <a:cubicBezTo>
                    <a:pt x="708" y="4421"/>
                    <a:pt x="709" y="4421"/>
                    <a:pt x="711" y="4421"/>
                  </a:cubicBezTo>
                  <a:cubicBezTo>
                    <a:pt x="713" y="4421"/>
                    <a:pt x="715" y="4423"/>
                    <a:pt x="715" y="4425"/>
                  </a:cubicBezTo>
                  <a:cubicBezTo>
                    <a:pt x="1097" y="4421"/>
                    <a:pt x="1407" y="4105"/>
                    <a:pt x="1403" y="3724"/>
                  </a:cubicBezTo>
                  <a:cubicBezTo>
                    <a:pt x="1399" y="3311"/>
                    <a:pt x="1545" y="2129"/>
                    <a:pt x="2237" y="1646"/>
                  </a:cubicBezTo>
                  <a:cubicBezTo>
                    <a:pt x="2474" y="1480"/>
                    <a:pt x="2772" y="1397"/>
                    <a:pt x="3129" y="1397"/>
                  </a:cubicBezTo>
                  <a:cubicBezTo>
                    <a:pt x="3509" y="1397"/>
                    <a:pt x="3956" y="1492"/>
                    <a:pt x="4467" y="1681"/>
                  </a:cubicBezTo>
                  <a:cubicBezTo>
                    <a:pt x="4548" y="1712"/>
                    <a:pt x="4631" y="1727"/>
                    <a:pt x="4712" y="1727"/>
                  </a:cubicBezTo>
                  <a:cubicBezTo>
                    <a:pt x="4994" y="1727"/>
                    <a:pt x="5259" y="1553"/>
                    <a:pt x="5363" y="1273"/>
                  </a:cubicBezTo>
                  <a:cubicBezTo>
                    <a:pt x="5496" y="913"/>
                    <a:pt x="5315" y="509"/>
                    <a:pt x="4955" y="376"/>
                  </a:cubicBezTo>
                  <a:cubicBezTo>
                    <a:pt x="4286" y="126"/>
                    <a:pt x="3674" y="1"/>
                    <a:pt x="3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893322" y="3009221"/>
              <a:ext cx="71719" cy="38611"/>
            </a:xfrm>
            <a:custGeom>
              <a:avLst/>
              <a:gdLst/>
              <a:ahLst/>
              <a:cxnLst/>
              <a:rect l="l" t="t" r="r" b="b"/>
              <a:pathLst>
                <a:path w="5591" h="3010" extrusionOk="0">
                  <a:moveTo>
                    <a:pt x="2941" y="1"/>
                  </a:moveTo>
                  <a:cubicBezTo>
                    <a:pt x="2826" y="1"/>
                    <a:pt x="2711" y="9"/>
                    <a:pt x="2596" y="26"/>
                  </a:cubicBezTo>
                  <a:cubicBezTo>
                    <a:pt x="1099" y="248"/>
                    <a:pt x="305" y="1838"/>
                    <a:pt x="220" y="2019"/>
                  </a:cubicBezTo>
                  <a:cubicBezTo>
                    <a:pt x="1" y="2478"/>
                    <a:pt x="336" y="3010"/>
                    <a:pt x="845" y="3010"/>
                  </a:cubicBezTo>
                  <a:cubicBezTo>
                    <a:pt x="845" y="3010"/>
                    <a:pt x="846" y="3010"/>
                    <a:pt x="846" y="3010"/>
                  </a:cubicBezTo>
                  <a:cubicBezTo>
                    <a:pt x="1112" y="3010"/>
                    <a:pt x="1356" y="2861"/>
                    <a:pt x="1477" y="2623"/>
                  </a:cubicBezTo>
                  <a:cubicBezTo>
                    <a:pt x="1627" y="2317"/>
                    <a:pt x="2152" y="1500"/>
                    <a:pt x="2804" y="1407"/>
                  </a:cubicBezTo>
                  <a:cubicBezTo>
                    <a:pt x="2847" y="1400"/>
                    <a:pt x="2891" y="1397"/>
                    <a:pt x="2935" y="1397"/>
                  </a:cubicBezTo>
                  <a:cubicBezTo>
                    <a:pt x="3346" y="1397"/>
                    <a:pt x="3800" y="1674"/>
                    <a:pt x="4301" y="2219"/>
                  </a:cubicBezTo>
                  <a:cubicBezTo>
                    <a:pt x="4438" y="2370"/>
                    <a:pt x="4627" y="2446"/>
                    <a:pt x="4816" y="2446"/>
                  </a:cubicBezTo>
                  <a:cubicBezTo>
                    <a:pt x="4984" y="2446"/>
                    <a:pt x="5152" y="2386"/>
                    <a:pt x="5286" y="2263"/>
                  </a:cubicBezTo>
                  <a:cubicBezTo>
                    <a:pt x="5571" y="2004"/>
                    <a:pt x="5590" y="1562"/>
                    <a:pt x="5331" y="1278"/>
                  </a:cubicBezTo>
                  <a:cubicBezTo>
                    <a:pt x="4553" y="426"/>
                    <a:pt x="3751" y="1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93399" y="3101220"/>
              <a:ext cx="33582" cy="51233"/>
            </a:xfrm>
            <a:custGeom>
              <a:avLst/>
              <a:gdLst/>
              <a:ahLst/>
              <a:cxnLst/>
              <a:rect l="l" t="t" r="r" b="b"/>
              <a:pathLst>
                <a:path w="2618" h="3994" extrusionOk="0">
                  <a:moveTo>
                    <a:pt x="792" y="1"/>
                  </a:moveTo>
                  <a:cubicBezTo>
                    <a:pt x="706" y="1"/>
                    <a:pt x="619" y="17"/>
                    <a:pt x="534" y="51"/>
                  </a:cubicBezTo>
                  <a:cubicBezTo>
                    <a:pt x="176" y="192"/>
                    <a:pt x="1" y="598"/>
                    <a:pt x="143" y="956"/>
                  </a:cubicBezTo>
                  <a:lnTo>
                    <a:pt x="1178" y="3553"/>
                  </a:lnTo>
                  <a:cubicBezTo>
                    <a:pt x="1283" y="3818"/>
                    <a:pt x="1540" y="3993"/>
                    <a:pt x="1826" y="3993"/>
                  </a:cubicBezTo>
                  <a:cubicBezTo>
                    <a:pt x="1829" y="3993"/>
                    <a:pt x="1831" y="3993"/>
                    <a:pt x="1834" y="3993"/>
                  </a:cubicBezTo>
                  <a:cubicBezTo>
                    <a:pt x="1919" y="3993"/>
                    <a:pt x="2004" y="3976"/>
                    <a:pt x="2083" y="3944"/>
                  </a:cubicBezTo>
                  <a:cubicBezTo>
                    <a:pt x="2442" y="3802"/>
                    <a:pt x="2618" y="3396"/>
                    <a:pt x="2474" y="3038"/>
                  </a:cubicBezTo>
                  <a:lnTo>
                    <a:pt x="1440" y="441"/>
                  </a:lnTo>
                  <a:cubicBezTo>
                    <a:pt x="1331" y="167"/>
                    <a:pt x="1069" y="1"/>
                    <a:pt x="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9"/>
          <p:cNvSpPr/>
          <p:nvPr/>
        </p:nvSpPr>
        <p:spPr>
          <a:xfrm>
            <a:off x="3600450" y="1173425"/>
            <a:ext cx="94800" cy="110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BA8BD-1F14-6A8D-F59F-C00609D3A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14596"/>
              </p:ext>
            </p:extLst>
          </p:nvPr>
        </p:nvGraphicFramePr>
        <p:xfrm>
          <a:off x="5220995" y="1687290"/>
          <a:ext cx="3264278" cy="176892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64278">
                  <a:extLst>
                    <a:ext uri="{9D8B030D-6E8A-4147-A177-3AD203B41FA5}">
                      <a16:colId xmlns:a16="http://schemas.microsoft.com/office/drawing/2014/main" val="3078373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</a:t>
                      </a:r>
                      <a:r>
                        <a:rPr lang="nl-NL" sz="1400" dirty="0">
                          <a:effectLst/>
                        </a:rPr>
                        <a:t>Ham học hỏi mang lại lợi ích gì?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</a:t>
                      </a:r>
                      <a:r>
                        <a:rPr lang="nl-NL" sz="1400" dirty="0">
                          <a:effectLst/>
                        </a:rPr>
                        <a:t> Những người biết giữ lời hứa là những người như nào</a:t>
                      </a:r>
                      <a:r>
                        <a:rPr lang="vi-VN" sz="1400" dirty="0">
                          <a:effectLst/>
                        </a:rPr>
                        <a:t>?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Kể tên một số việc làm thể hiện là người biết giữ lời hứa?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55928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E029003-3EC0-CDC5-EE77-A70EC5586223}"/>
              </a:ext>
            </a:extLst>
          </p:cNvPr>
          <p:cNvSpPr/>
          <p:nvPr/>
        </p:nvSpPr>
        <p:spPr>
          <a:xfrm>
            <a:off x="4005565" y="750796"/>
            <a:ext cx="57192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CÁC CON HÃY TRẢ LỜI CÁC CÂU HỎI SAU </a:t>
            </a:r>
            <a:endParaRPr lang="vi-VN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2"/>
          <p:cNvSpPr/>
          <p:nvPr/>
        </p:nvSpPr>
        <p:spPr>
          <a:xfrm>
            <a:off x="5530025" y="4108591"/>
            <a:ext cx="2324400" cy="340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-1272960" y="-2157570"/>
            <a:ext cx="5919000" cy="59190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KHÁM PHÁ</a:t>
            </a:r>
            <a:endParaRPr dirty="0"/>
          </a:p>
        </p:txBody>
      </p:sp>
      <p:sp>
        <p:nvSpPr>
          <p:cNvPr id="457" name="Google Shape;457;p32"/>
          <p:cNvSpPr txBox="1">
            <a:spLocks noGrp="1"/>
          </p:cNvSpPr>
          <p:nvPr>
            <p:ph type="title" idx="2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32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32"/>
          <p:cNvGrpSpPr/>
          <p:nvPr/>
        </p:nvGrpSpPr>
        <p:grpSpPr>
          <a:xfrm>
            <a:off x="3933385" y="801930"/>
            <a:ext cx="4307511" cy="3539634"/>
            <a:chOff x="221097" y="995613"/>
            <a:chExt cx="2058548" cy="1691582"/>
          </a:xfrm>
        </p:grpSpPr>
        <p:sp>
          <p:nvSpPr>
            <p:cNvPr id="461" name="Google Shape;461;p32"/>
            <p:cNvSpPr/>
            <p:nvPr/>
          </p:nvSpPr>
          <p:spPr>
            <a:xfrm>
              <a:off x="221097" y="1119745"/>
              <a:ext cx="1013794" cy="786816"/>
            </a:xfrm>
            <a:custGeom>
              <a:avLst/>
              <a:gdLst/>
              <a:ahLst/>
              <a:cxnLst/>
              <a:rect l="l" t="t" r="r" b="b"/>
              <a:pathLst>
                <a:path w="87396" h="67829" extrusionOk="0">
                  <a:moveTo>
                    <a:pt x="63688" y="1"/>
                  </a:moveTo>
                  <a:cubicBezTo>
                    <a:pt x="39360" y="1"/>
                    <a:pt x="1996" y="2158"/>
                    <a:pt x="923" y="5798"/>
                  </a:cubicBezTo>
                  <a:cubicBezTo>
                    <a:pt x="1" y="8919"/>
                    <a:pt x="1977" y="58850"/>
                    <a:pt x="2506" y="64211"/>
                  </a:cubicBezTo>
                  <a:cubicBezTo>
                    <a:pt x="2769" y="66890"/>
                    <a:pt x="22138" y="67828"/>
                    <a:pt x="41907" y="67828"/>
                  </a:cubicBezTo>
                  <a:cubicBezTo>
                    <a:pt x="61683" y="67828"/>
                    <a:pt x="81859" y="66890"/>
                    <a:pt x="83705" y="65817"/>
                  </a:cubicBezTo>
                  <a:cubicBezTo>
                    <a:pt x="87396" y="63673"/>
                    <a:pt x="85814" y="4727"/>
                    <a:pt x="84234" y="1509"/>
                  </a:cubicBezTo>
                  <a:cubicBezTo>
                    <a:pt x="83726" y="480"/>
                    <a:pt x="75155" y="1"/>
                    <a:pt x="63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274990" y="1163338"/>
              <a:ext cx="905067" cy="699654"/>
            </a:xfrm>
            <a:custGeom>
              <a:avLst/>
              <a:gdLst/>
              <a:ahLst/>
              <a:cxnLst/>
              <a:rect l="l" t="t" r="r" b="b"/>
              <a:pathLst>
                <a:path w="78023" h="60315" extrusionOk="0">
                  <a:moveTo>
                    <a:pt x="56839" y="0"/>
                  </a:moveTo>
                  <a:cubicBezTo>
                    <a:pt x="35120" y="0"/>
                    <a:pt x="1780" y="1917"/>
                    <a:pt x="822" y="5157"/>
                  </a:cubicBezTo>
                  <a:cubicBezTo>
                    <a:pt x="1" y="7934"/>
                    <a:pt x="1761" y="52335"/>
                    <a:pt x="2236" y="57098"/>
                  </a:cubicBezTo>
                  <a:cubicBezTo>
                    <a:pt x="2468" y="59480"/>
                    <a:pt x="19768" y="60314"/>
                    <a:pt x="37421" y="60314"/>
                  </a:cubicBezTo>
                  <a:cubicBezTo>
                    <a:pt x="55074" y="60314"/>
                    <a:pt x="73081" y="59480"/>
                    <a:pt x="74728" y="58527"/>
                  </a:cubicBezTo>
                  <a:cubicBezTo>
                    <a:pt x="78022" y="56619"/>
                    <a:pt x="76612" y="4199"/>
                    <a:pt x="75199" y="1343"/>
                  </a:cubicBezTo>
                  <a:cubicBezTo>
                    <a:pt x="74745" y="427"/>
                    <a:pt x="67085" y="0"/>
                    <a:pt x="5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05104" y="1190725"/>
              <a:ext cx="844318" cy="644867"/>
            </a:xfrm>
            <a:custGeom>
              <a:avLst/>
              <a:gdLst/>
              <a:ahLst/>
              <a:cxnLst/>
              <a:rect l="l" t="t" r="r" b="b"/>
              <a:pathLst>
                <a:path w="72786" h="55592" extrusionOk="0">
                  <a:moveTo>
                    <a:pt x="53014" y="1"/>
                  </a:moveTo>
                  <a:cubicBezTo>
                    <a:pt x="32755" y="1"/>
                    <a:pt x="1662" y="1768"/>
                    <a:pt x="766" y="4754"/>
                  </a:cubicBezTo>
                  <a:cubicBezTo>
                    <a:pt x="1" y="7312"/>
                    <a:pt x="1643" y="48236"/>
                    <a:pt x="2085" y="52626"/>
                  </a:cubicBezTo>
                  <a:cubicBezTo>
                    <a:pt x="2304" y="54823"/>
                    <a:pt x="18442" y="55592"/>
                    <a:pt x="34909" y="55592"/>
                  </a:cubicBezTo>
                  <a:cubicBezTo>
                    <a:pt x="51376" y="55592"/>
                    <a:pt x="68172" y="54823"/>
                    <a:pt x="69710" y="53945"/>
                  </a:cubicBezTo>
                  <a:cubicBezTo>
                    <a:pt x="72785" y="52187"/>
                    <a:pt x="71466" y="3872"/>
                    <a:pt x="70147" y="1240"/>
                  </a:cubicBezTo>
                  <a:cubicBezTo>
                    <a:pt x="69725" y="394"/>
                    <a:pt x="62576" y="1"/>
                    <a:pt x="53014" y="1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47413" y="1362475"/>
              <a:ext cx="205772" cy="299303"/>
            </a:xfrm>
            <a:custGeom>
              <a:avLst/>
              <a:gdLst/>
              <a:ahLst/>
              <a:cxnLst/>
              <a:rect l="l" t="t" r="r" b="b"/>
              <a:pathLst>
                <a:path w="17739" h="25802" extrusionOk="0">
                  <a:moveTo>
                    <a:pt x="8598" y="1"/>
                  </a:moveTo>
                  <a:cubicBezTo>
                    <a:pt x="7189" y="1"/>
                    <a:pt x="5704" y="472"/>
                    <a:pt x="4340" y="1381"/>
                  </a:cubicBezTo>
                  <a:cubicBezTo>
                    <a:pt x="2730" y="2458"/>
                    <a:pt x="1475" y="3973"/>
                    <a:pt x="370" y="5311"/>
                  </a:cubicBezTo>
                  <a:cubicBezTo>
                    <a:pt x="0" y="5766"/>
                    <a:pt x="67" y="6437"/>
                    <a:pt x="520" y="6812"/>
                  </a:cubicBezTo>
                  <a:cubicBezTo>
                    <a:pt x="719" y="6978"/>
                    <a:pt x="962" y="7059"/>
                    <a:pt x="1203" y="7059"/>
                  </a:cubicBezTo>
                  <a:cubicBezTo>
                    <a:pt x="1508" y="7059"/>
                    <a:pt x="1811" y="6930"/>
                    <a:pt x="2023" y="6678"/>
                  </a:cubicBezTo>
                  <a:cubicBezTo>
                    <a:pt x="3081" y="5397"/>
                    <a:pt x="4180" y="4069"/>
                    <a:pt x="5526" y="3170"/>
                  </a:cubicBezTo>
                  <a:cubicBezTo>
                    <a:pt x="6525" y="2503"/>
                    <a:pt x="7619" y="2150"/>
                    <a:pt x="8609" y="2150"/>
                  </a:cubicBezTo>
                  <a:cubicBezTo>
                    <a:pt x="8972" y="2150"/>
                    <a:pt x="9322" y="2197"/>
                    <a:pt x="9647" y="2294"/>
                  </a:cubicBezTo>
                  <a:cubicBezTo>
                    <a:pt x="11988" y="2992"/>
                    <a:pt x="13000" y="6104"/>
                    <a:pt x="12477" y="8568"/>
                  </a:cubicBezTo>
                  <a:cubicBezTo>
                    <a:pt x="11947" y="11041"/>
                    <a:pt x="10318" y="13249"/>
                    <a:pt x="8738" y="15380"/>
                  </a:cubicBezTo>
                  <a:lnTo>
                    <a:pt x="8219" y="16082"/>
                  </a:lnTo>
                  <a:cubicBezTo>
                    <a:pt x="6322" y="18678"/>
                    <a:pt x="4574" y="21378"/>
                    <a:pt x="2985" y="24173"/>
                  </a:cubicBezTo>
                  <a:lnTo>
                    <a:pt x="2059" y="25801"/>
                  </a:lnTo>
                  <a:lnTo>
                    <a:pt x="3939" y="25778"/>
                  </a:lnTo>
                  <a:cubicBezTo>
                    <a:pt x="8236" y="25722"/>
                    <a:pt x="12524" y="25360"/>
                    <a:pt x="16770" y="24696"/>
                  </a:cubicBezTo>
                  <a:cubicBezTo>
                    <a:pt x="17347" y="24597"/>
                    <a:pt x="17738" y="24052"/>
                    <a:pt x="17646" y="23472"/>
                  </a:cubicBezTo>
                  <a:cubicBezTo>
                    <a:pt x="17563" y="22943"/>
                    <a:pt x="17107" y="22565"/>
                    <a:pt x="16586" y="22565"/>
                  </a:cubicBezTo>
                  <a:cubicBezTo>
                    <a:pt x="16536" y="22565"/>
                    <a:pt x="16487" y="22568"/>
                    <a:pt x="16436" y="22575"/>
                  </a:cubicBezTo>
                  <a:cubicBezTo>
                    <a:pt x="12921" y="23127"/>
                    <a:pt x="9375" y="23465"/>
                    <a:pt x="5818" y="23589"/>
                  </a:cubicBezTo>
                  <a:cubicBezTo>
                    <a:pt x="7101" y="21449"/>
                    <a:pt x="8488" y="19359"/>
                    <a:pt x="9957" y="17355"/>
                  </a:cubicBezTo>
                  <a:lnTo>
                    <a:pt x="10469" y="16658"/>
                  </a:lnTo>
                  <a:cubicBezTo>
                    <a:pt x="12183" y="14345"/>
                    <a:pt x="13954" y="11948"/>
                    <a:pt x="14579" y="9016"/>
                  </a:cubicBezTo>
                  <a:cubicBezTo>
                    <a:pt x="15300" y="5626"/>
                    <a:pt x="13853" y="1305"/>
                    <a:pt x="10263" y="236"/>
                  </a:cubicBezTo>
                  <a:cubicBezTo>
                    <a:pt x="9729" y="78"/>
                    <a:pt x="9170" y="1"/>
                    <a:pt x="8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8402" y="1340446"/>
              <a:ext cx="183048" cy="297354"/>
            </a:xfrm>
            <a:custGeom>
              <a:avLst/>
              <a:gdLst/>
              <a:ahLst/>
              <a:cxnLst/>
              <a:rect l="l" t="t" r="r" b="b"/>
              <a:pathLst>
                <a:path w="15780" h="25634" extrusionOk="0">
                  <a:moveTo>
                    <a:pt x="9007" y="0"/>
                  </a:moveTo>
                  <a:cubicBezTo>
                    <a:pt x="7854" y="0"/>
                    <a:pt x="6638" y="292"/>
                    <a:pt x="5462" y="866"/>
                  </a:cubicBezTo>
                  <a:cubicBezTo>
                    <a:pt x="3724" y="1715"/>
                    <a:pt x="2282" y="3051"/>
                    <a:pt x="1009" y="4234"/>
                  </a:cubicBezTo>
                  <a:cubicBezTo>
                    <a:pt x="567" y="4636"/>
                    <a:pt x="538" y="5322"/>
                    <a:pt x="945" y="5761"/>
                  </a:cubicBezTo>
                  <a:cubicBezTo>
                    <a:pt x="1157" y="5988"/>
                    <a:pt x="1445" y="6103"/>
                    <a:pt x="1733" y="6103"/>
                  </a:cubicBezTo>
                  <a:cubicBezTo>
                    <a:pt x="1999" y="6103"/>
                    <a:pt x="2265" y="6005"/>
                    <a:pt x="2473" y="5807"/>
                  </a:cubicBezTo>
                  <a:cubicBezTo>
                    <a:pt x="3696" y="4677"/>
                    <a:pt x="4956" y="3503"/>
                    <a:pt x="6411" y="2791"/>
                  </a:cubicBezTo>
                  <a:cubicBezTo>
                    <a:pt x="7280" y="2367"/>
                    <a:pt x="8183" y="2150"/>
                    <a:pt x="9015" y="2150"/>
                  </a:cubicBezTo>
                  <a:cubicBezTo>
                    <a:pt x="9592" y="2150"/>
                    <a:pt x="10135" y="2254"/>
                    <a:pt x="10608" y="2467"/>
                  </a:cubicBezTo>
                  <a:cubicBezTo>
                    <a:pt x="12841" y="3467"/>
                    <a:pt x="13435" y="6679"/>
                    <a:pt x="12589" y="9056"/>
                  </a:cubicBezTo>
                  <a:cubicBezTo>
                    <a:pt x="11740" y="11443"/>
                    <a:pt x="9833" y="13415"/>
                    <a:pt x="7989" y="15322"/>
                  </a:cubicBezTo>
                  <a:lnTo>
                    <a:pt x="7388" y="15942"/>
                  </a:lnTo>
                  <a:cubicBezTo>
                    <a:pt x="5164" y="18265"/>
                    <a:pt x="3076" y="20713"/>
                    <a:pt x="1132" y="23274"/>
                  </a:cubicBezTo>
                  <a:lnTo>
                    <a:pt x="1" y="24766"/>
                  </a:lnTo>
                  <a:lnTo>
                    <a:pt x="1857" y="24990"/>
                  </a:lnTo>
                  <a:cubicBezTo>
                    <a:pt x="5430" y="25419"/>
                    <a:pt x="9026" y="25633"/>
                    <a:pt x="12625" y="25633"/>
                  </a:cubicBezTo>
                  <a:cubicBezTo>
                    <a:pt x="13324" y="25633"/>
                    <a:pt x="14017" y="25629"/>
                    <a:pt x="14716" y="25615"/>
                  </a:cubicBezTo>
                  <a:cubicBezTo>
                    <a:pt x="15309" y="25600"/>
                    <a:pt x="15779" y="25108"/>
                    <a:pt x="15765" y="24516"/>
                  </a:cubicBezTo>
                  <a:cubicBezTo>
                    <a:pt x="15752" y="23938"/>
                    <a:pt x="15316" y="23465"/>
                    <a:pt x="14716" y="23465"/>
                  </a:cubicBezTo>
                  <a:cubicBezTo>
                    <a:pt x="14700" y="23465"/>
                    <a:pt x="14683" y="23465"/>
                    <a:pt x="14666" y="23466"/>
                  </a:cubicBezTo>
                  <a:cubicBezTo>
                    <a:pt x="13986" y="23481"/>
                    <a:pt x="13306" y="23489"/>
                    <a:pt x="12625" y="23489"/>
                  </a:cubicBezTo>
                  <a:cubicBezTo>
                    <a:pt x="9750" y="23489"/>
                    <a:pt x="6875" y="23349"/>
                    <a:pt x="4012" y="23069"/>
                  </a:cubicBezTo>
                  <a:cubicBezTo>
                    <a:pt x="5563" y="21115"/>
                    <a:pt x="7209" y="19231"/>
                    <a:pt x="8930" y="17433"/>
                  </a:cubicBezTo>
                  <a:lnTo>
                    <a:pt x="9532" y="16818"/>
                  </a:lnTo>
                  <a:cubicBezTo>
                    <a:pt x="11536" y="14746"/>
                    <a:pt x="13607" y="12606"/>
                    <a:pt x="14611" y="9781"/>
                  </a:cubicBezTo>
                  <a:cubicBezTo>
                    <a:pt x="15771" y="6515"/>
                    <a:pt x="14908" y="2043"/>
                    <a:pt x="11486" y="510"/>
                  </a:cubicBezTo>
                  <a:cubicBezTo>
                    <a:pt x="10726" y="169"/>
                    <a:pt x="9885" y="0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679645" y="1481920"/>
              <a:ext cx="138075" cy="30856"/>
            </a:xfrm>
            <a:custGeom>
              <a:avLst/>
              <a:gdLst/>
              <a:ahLst/>
              <a:cxnLst/>
              <a:rect l="l" t="t" r="r" b="b"/>
              <a:pathLst>
                <a:path w="11903" h="2660" extrusionOk="0">
                  <a:moveTo>
                    <a:pt x="8374" y="1"/>
                  </a:moveTo>
                  <a:cubicBezTo>
                    <a:pt x="5894" y="1"/>
                    <a:pt x="3418" y="176"/>
                    <a:pt x="961" y="525"/>
                  </a:cubicBezTo>
                  <a:cubicBezTo>
                    <a:pt x="403" y="604"/>
                    <a:pt x="1" y="1101"/>
                    <a:pt x="41" y="1663"/>
                  </a:cubicBezTo>
                  <a:cubicBezTo>
                    <a:pt x="81" y="2224"/>
                    <a:pt x="547" y="2660"/>
                    <a:pt x="1111" y="2660"/>
                  </a:cubicBezTo>
                  <a:cubicBezTo>
                    <a:pt x="1161" y="2660"/>
                    <a:pt x="1212" y="2655"/>
                    <a:pt x="1264" y="2651"/>
                  </a:cubicBezTo>
                  <a:cubicBezTo>
                    <a:pt x="3619" y="2316"/>
                    <a:pt x="5995" y="2148"/>
                    <a:pt x="8373" y="2148"/>
                  </a:cubicBezTo>
                  <a:cubicBezTo>
                    <a:pt x="9166" y="2148"/>
                    <a:pt x="9959" y="2166"/>
                    <a:pt x="10752" y="2204"/>
                  </a:cubicBezTo>
                  <a:cubicBezTo>
                    <a:pt x="10772" y="2205"/>
                    <a:pt x="10792" y="2205"/>
                    <a:pt x="10811" y="2205"/>
                  </a:cubicBezTo>
                  <a:cubicBezTo>
                    <a:pt x="11391" y="2205"/>
                    <a:pt x="11848" y="1756"/>
                    <a:pt x="11876" y="1183"/>
                  </a:cubicBezTo>
                  <a:cubicBezTo>
                    <a:pt x="11903" y="590"/>
                    <a:pt x="11446" y="87"/>
                    <a:pt x="10853" y="59"/>
                  </a:cubicBezTo>
                  <a:cubicBezTo>
                    <a:pt x="10027" y="20"/>
                    <a:pt x="9200" y="1"/>
                    <a:pt x="8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739524" y="1424639"/>
              <a:ext cx="24905" cy="143086"/>
            </a:xfrm>
            <a:custGeom>
              <a:avLst/>
              <a:gdLst/>
              <a:ahLst/>
              <a:cxnLst/>
              <a:rect l="l" t="t" r="r" b="b"/>
              <a:pathLst>
                <a:path w="2147" h="12335" extrusionOk="0">
                  <a:moveTo>
                    <a:pt x="1074" y="0"/>
                  </a:moveTo>
                  <a:cubicBezTo>
                    <a:pt x="487" y="0"/>
                    <a:pt x="8" y="472"/>
                    <a:pt x="1" y="1059"/>
                  </a:cubicBezTo>
                  <a:lnTo>
                    <a:pt x="1" y="11263"/>
                  </a:lnTo>
                  <a:cubicBezTo>
                    <a:pt x="1" y="11854"/>
                    <a:pt x="480" y="12334"/>
                    <a:pt x="1071" y="12334"/>
                  </a:cubicBezTo>
                  <a:cubicBezTo>
                    <a:pt x="1072" y="12334"/>
                    <a:pt x="1073" y="12334"/>
                    <a:pt x="1074" y="12334"/>
                  </a:cubicBezTo>
                  <a:cubicBezTo>
                    <a:pt x="1666" y="12333"/>
                    <a:pt x="2147" y="11851"/>
                    <a:pt x="2145" y="11257"/>
                  </a:cubicBezTo>
                  <a:lnTo>
                    <a:pt x="2145" y="1059"/>
                  </a:lnTo>
                  <a:cubicBezTo>
                    <a:pt x="2138" y="472"/>
                    <a:pt x="1661" y="0"/>
                    <a:pt x="10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1921784" y="1520432"/>
              <a:ext cx="357860" cy="708598"/>
            </a:xfrm>
            <a:custGeom>
              <a:avLst/>
              <a:gdLst/>
              <a:ahLst/>
              <a:cxnLst/>
              <a:rect l="l" t="t" r="r" b="b"/>
              <a:pathLst>
                <a:path w="30850" h="61086" extrusionOk="0">
                  <a:moveTo>
                    <a:pt x="3857" y="0"/>
                  </a:moveTo>
                  <a:cubicBezTo>
                    <a:pt x="1544" y="0"/>
                    <a:pt x="0" y="257"/>
                    <a:pt x="0" y="257"/>
                  </a:cubicBezTo>
                  <a:cubicBezTo>
                    <a:pt x="0" y="257"/>
                    <a:pt x="0" y="59609"/>
                    <a:pt x="15482" y="61042"/>
                  </a:cubicBezTo>
                  <a:cubicBezTo>
                    <a:pt x="15802" y="61071"/>
                    <a:pt x="16114" y="61086"/>
                    <a:pt x="16418" y="61086"/>
                  </a:cubicBezTo>
                  <a:cubicBezTo>
                    <a:pt x="30850" y="61086"/>
                    <a:pt x="28008" y="28316"/>
                    <a:pt x="23513" y="12873"/>
                  </a:cubicBezTo>
                  <a:cubicBezTo>
                    <a:pt x="20234" y="1609"/>
                    <a:pt x="9641" y="0"/>
                    <a:pt x="3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297704" y="1007039"/>
              <a:ext cx="186331" cy="191620"/>
            </a:xfrm>
            <a:custGeom>
              <a:avLst/>
              <a:gdLst/>
              <a:ahLst/>
              <a:cxnLst/>
              <a:rect l="l" t="t" r="r" b="b"/>
              <a:pathLst>
                <a:path w="16063" h="16519" extrusionOk="0">
                  <a:moveTo>
                    <a:pt x="8811" y="1"/>
                  </a:moveTo>
                  <a:cubicBezTo>
                    <a:pt x="4572" y="1"/>
                    <a:pt x="630" y="3244"/>
                    <a:pt x="353" y="8215"/>
                  </a:cubicBezTo>
                  <a:cubicBezTo>
                    <a:pt x="0" y="14575"/>
                    <a:pt x="6358" y="16518"/>
                    <a:pt x="6358" y="16518"/>
                  </a:cubicBezTo>
                  <a:lnTo>
                    <a:pt x="15369" y="9450"/>
                  </a:lnTo>
                  <a:cubicBezTo>
                    <a:pt x="15369" y="9450"/>
                    <a:pt x="16062" y="2520"/>
                    <a:pt x="12366" y="796"/>
                  </a:cubicBezTo>
                  <a:cubicBezTo>
                    <a:pt x="11207" y="255"/>
                    <a:pt x="9997" y="1"/>
                    <a:pt x="8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387361" y="2265802"/>
              <a:ext cx="305416" cy="369356"/>
            </a:xfrm>
            <a:custGeom>
              <a:avLst/>
              <a:gdLst/>
              <a:ahLst/>
              <a:cxnLst/>
              <a:rect l="l" t="t" r="r" b="b"/>
              <a:pathLst>
                <a:path w="26329" h="31841" extrusionOk="0">
                  <a:moveTo>
                    <a:pt x="15140" y="1"/>
                  </a:moveTo>
                  <a:cubicBezTo>
                    <a:pt x="10050" y="1"/>
                    <a:pt x="3781" y="1828"/>
                    <a:pt x="1" y="9548"/>
                  </a:cubicBezTo>
                  <a:cubicBezTo>
                    <a:pt x="1" y="9548"/>
                    <a:pt x="303" y="25404"/>
                    <a:pt x="900" y="27498"/>
                  </a:cubicBezTo>
                  <a:cubicBezTo>
                    <a:pt x="1365" y="29127"/>
                    <a:pt x="4908" y="31841"/>
                    <a:pt x="10965" y="31841"/>
                  </a:cubicBezTo>
                  <a:cubicBezTo>
                    <a:pt x="12695" y="31841"/>
                    <a:pt x="14629" y="31620"/>
                    <a:pt x="16756" y="31089"/>
                  </a:cubicBezTo>
                  <a:cubicBezTo>
                    <a:pt x="26328" y="28698"/>
                    <a:pt x="23335" y="1477"/>
                    <a:pt x="23335" y="1477"/>
                  </a:cubicBezTo>
                  <a:cubicBezTo>
                    <a:pt x="23335" y="1477"/>
                    <a:pt x="19714" y="1"/>
                    <a:pt x="15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1022123" y="1633718"/>
              <a:ext cx="440150" cy="294907"/>
            </a:xfrm>
            <a:custGeom>
              <a:avLst/>
              <a:gdLst/>
              <a:ahLst/>
              <a:cxnLst/>
              <a:rect l="l" t="t" r="r" b="b"/>
              <a:pathLst>
                <a:path w="37944" h="25423" extrusionOk="0">
                  <a:moveTo>
                    <a:pt x="37944" y="0"/>
                  </a:moveTo>
                  <a:lnTo>
                    <a:pt x="37944" y="0"/>
                  </a:lnTo>
                  <a:cubicBezTo>
                    <a:pt x="37943" y="0"/>
                    <a:pt x="31574" y="1839"/>
                    <a:pt x="24761" y="4271"/>
                  </a:cubicBezTo>
                  <a:cubicBezTo>
                    <a:pt x="16548" y="7205"/>
                    <a:pt x="0" y="5630"/>
                    <a:pt x="492" y="15828"/>
                  </a:cubicBezTo>
                  <a:cubicBezTo>
                    <a:pt x="723" y="20593"/>
                    <a:pt x="11286" y="25423"/>
                    <a:pt x="18570" y="25423"/>
                  </a:cubicBezTo>
                  <a:cubicBezTo>
                    <a:pt x="20500" y="25423"/>
                    <a:pt x="22200" y="25084"/>
                    <a:pt x="23416" y="24314"/>
                  </a:cubicBezTo>
                  <a:cubicBezTo>
                    <a:pt x="33303" y="18050"/>
                    <a:pt x="37944" y="1"/>
                    <a:pt x="37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1199046" y="1042616"/>
              <a:ext cx="1024593" cy="1459013"/>
            </a:xfrm>
            <a:custGeom>
              <a:avLst/>
              <a:gdLst/>
              <a:ahLst/>
              <a:cxnLst/>
              <a:rect l="l" t="t" r="r" b="b"/>
              <a:pathLst>
                <a:path w="88327" h="125777" extrusionOk="0">
                  <a:moveTo>
                    <a:pt x="33139" y="1"/>
                  </a:moveTo>
                  <a:cubicBezTo>
                    <a:pt x="18496" y="1"/>
                    <a:pt x="8508" y="16398"/>
                    <a:pt x="7557" y="22262"/>
                  </a:cubicBezTo>
                  <a:cubicBezTo>
                    <a:pt x="5764" y="33332"/>
                    <a:pt x="15336" y="43202"/>
                    <a:pt x="15336" y="43202"/>
                  </a:cubicBezTo>
                  <a:cubicBezTo>
                    <a:pt x="15336" y="43202"/>
                    <a:pt x="0" y="80588"/>
                    <a:pt x="4865" y="101234"/>
                  </a:cubicBezTo>
                  <a:cubicBezTo>
                    <a:pt x="7907" y="114130"/>
                    <a:pt x="27526" y="125776"/>
                    <a:pt x="45837" y="125776"/>
                  </a:cubicBezTo>
                  <a:cubicBezTo>
                    <a:pt x="59544" y="125776"/>
                    <a:pt x="72519" y="119249"/>
                    <a:pt x="77258" y="101833"/>
                  </a:cubicBezTo>
                  <a:cubicBezTo>
                    <a:pt x="88326" y="61151"/>
                    <a:pt x="63546" y="54822"/>
                    <a:pt x="62301" y="32433"/>
                  </a:cubicBezTo>
                  <a:cubicBezTo>
                    <a:pt x="60805" y="5513"/>
                    <a:pt x="46450" y="1378"/>
                    <a:pt x="35376" y="128"/>
                  </a:cubicBezTo>
                  <a:cubicBezTo>
                    <a:pt x="34619" y="42"/>
                    <a:pt x="33873" y="1"/>
                    <a:pt x="33139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1745267" y="1355631"/>
              <a:ext cx="123030" cy="92174"/>
            </a:xfrm>
            <a:custGeom>
              <a:avLst/>
              <a:gdLst/>
              <a:ahLst/>
              <a:cxnLst/>
              <a:rect l="l" t="t" r="r" b="b"/>
              <a:pathLst>
                <a:path w="10606" h="7946" extrusionOk="0">
                  <a:moveTo>
                    <a:pt x="4746" y="0"/>
                  </a:moveTo>
                  <a:cubicBezTo>
                    <a:pt x="3995" y="0"/>
                    <a:pt x="3202" y="193"/>
                    <a:pt x="2423" y="630"/>
                  </a:cubicBezTo>
                  <a:cubicBezTo>
                    <a:pt x="913" y="1483"/>
                    <a:pt x="1" y="3372"/>
                    <a:pt x="461" y="5048"/>
                  </a:cubicBezTo>
                  <a:cubicBezTo>
                    <a:pt x="671" y="5813"/>
                    <a:pt x="1146" y="6502"/>
                    <a:pt x="1761" y="7009"/>
                  </a:cubicBezTo>
                  <a:cubicBezTo>
                    <a:pt x="2523" y="7636"/>
                    <a:pt x="3508" y="7946"/>
                    <a:pt x="4494" y="7946"/>
                  </a:cubicBezTo>
                  <a:cubicBezTo>
                    <a:pt x="5603" y="7946"/>
                    <a:pt x="6715" y="7554"/>
                    <a:pt x="7515" y="6781"/>
                  </a:cubicBezTo>
                  <a:cubicBezTo>
                    <a:pt x="10606" y="3798"/>
                    <a:pt x="8083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259274" y="1345481"/>
              <a:ext cx="131440" cy="95259"/>
            </a:xfrm>
            <a:custGeom>
              <a:avLst/>
              <a:gdLst/>
              <a:ahLst/>
              <a:cxnLst/>
              <a:rect l="l" t="t" r="r" b="b"/>
              <a:pathLst>
                <a:path w="11331" h="8212" extrusionOk="0">
                  <a:moveTo>
                    <a:pt x="5071" y="0"/>
                  </a:moveTo>
                  <a:cubicBezTo>
                    <a:pt x="4268" y="0"/>
                    <a:pt x="3421" y="200"/>
                    <a:pt x="2588" y="653"/>
                  </a:cubicBezTo>
                  <a:cubicBezTo>
                    <a:pt x="973" y="1533"/>
                    <a:pt x="1" y="3486"/>
                    <a:pt x="494" y="5215"/>
                  </a:cubicBezTo>
                  <a:cubicBezTo>
                    <a:pt x="723" y="6013"/>
                    <a:pt x="1229" y="6721"/>
                    <a:pt x="1886" y="7244"/>
                  </a:cubicBezTo>
                  <a:cubicBezTo>
                    <a:pt x="2699" y="7893"/>
                    <a:pt x="3747" y="8212"/>
                    <a:pt x="4798" y="8212"/>
                  </a:cubicBezTo>
                  <a:cubicBezTo>
                    <a:pt x="5983" y="8212"/>
                    <a:pt x="7171" y="7806"/>
                    <a:pt x="8027" y="7009"/>
                  </a:cubicBezTo>
                  <a:cubicBezTo>
                    <a:pt x="11330" y="3928"/>
                    <a:pt x="8636" y="0"/>
                    <a:pt x="5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717010" y="2317851"/>
              <a:ext cx="305393" cy="369344"/>
            </a:xfrm>
            <a:custGeom>
              <a:avLst/>
              <a:gdLst/>
              <a:ahLst/>
              <a:cxnLst/>
              <a:rect l="l" t="t" r="r" b="b"/>
              <a:pathLst>
                <a:path w="26327" h="31840" extrusionOk="0">
                  <a:moveTo>
                    <a:pt x="15142" y="0"/>
                  </a:moveTo>
                  <a:cubicBezTo>
                    <a:pt x="10052" y="0"/>
                    <a:pt x="3781" y="1827"/>
                    <a:pt x="0" y="9546"/>
                  </a:cubicBezTo>
                  <a:cubicBezTo>
                    <a:pt x="0" y="9546"/>
                    <a:pt x="301" y="25402"/>
                    <a:pt x="899" y="27496"/>
                  </a:cubicBezTo>
                  <a:cubicBezTo>
                    <a:pt x="1364" y="29125"/>
                    <a:pt x="4907" y="31839"/>
                    <a:pt x="10963" y="31839"/>
                  </a:cubicBezTo>
                  <a:cubicBezTo>
                    <a:pt x="12692" y="31839"/>
                    <a:pt x="14627" y="31618"/>
                    <a:pt x="16754" y="31086"/>
                  </a:cubicBezTo>
                  <a:cubicBezTo>
                    <a:pt x="26326" y="28696"/>
                    <a:pt x="23335" y="1475"/>
                    <a:pt x="23335" y="1475"/>
                  </a:cubicBezTo>
                  <a:cubicBezTo>
                    <a:pt x="23335" y="1475"/>
                    <a:pt x="19715" y="0"/>
                    <a:pt x="15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1709226" y="995613"/>
              <a:ext cx="234540" cy="227604"/>
            </a:xfrm>
            <a:custGeom>
              <a:avLst/>
              <a:gdLst/>
              <a:ahLst/>
              <a:cxnLst/>
              <a:rect l="l" t="t" r="r" b="b"/>
              <a:pathLst>
                <a:path w="20219" h="19621" extrusionOk="0">
                  <a:moveTo>
                    <a:pt x="8187" y="0"/>
                  </a:moveTo>
                  <a:cubicBezTo>
                    <a:pt x="6494" y="0"/>
                    <a:pt x="4926" y="355"/>
                    <a:pt x="3742" y="1073"/>
                  </a:cubicBezTo>
                  <a:cubicBezTo>
                    <a:pt x="1" y="3346"/>
                    <a:pt x="1091" y="11850"/>
                    <a:pt x="1091" y="11850"/>
                  </a:cubicBezTo>
                  <a:cubicBezTo>
                    <a:pt x="5152" y="17677"/>
                    <a:pt x="10102" y="19620"/>
                    <a:pt x="10102" y="19620"/>
                  </a:cubicBezTo>
                  <a:cubicBezTo>
                    <a:pt x="10102" y="19620"/>
                    <a:pt x="19351" y="18379"/>
                    <a:pt x="19816" y="10435"/>
                  </a:cubicBezTo>
                  <a:cubicBezTo>
                    <a:pt x="20218" y="3581"/>
                    <a:pt x="13569" y="0"/>
                    <a:pt x="8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1564574" y="1213693"/>
              <a:ext cx="198174" cy="176900"/>
            </a:xfrm>
            <a:custGeom>
              <a:avLst/>
              <a:gdLst/>
              <a:ahLst/>
              <a:cxnLst/>
              <a:rect l="l" t="t" r="r" b="b"/>
              <a:pathLst>
                <a:path w="17084" h="15250" extrusionOk="0">
                  <a:moveTo>
                    <a:pt x="6949" y="0"/>
                  </a:moveTo>
                  <a:cubicBezTo>
                    <a:pt x="3337" y="0"/>
                    <a:pt x="1001" y="2725"/>
                    <a:pt x="570" y="5261"/>
                  </a:cubicBezTo>
                  <a:cubicBezTo>
                    <a:pt x="1" y="8623"/>
                    <a:pt x="6243" y="9991"/>
                    <a:pt x="7432" y="10936"/>
                  </a:cubicBezTo>
                  <a:cubicBezTo>
                    <a:pt x="9385" y="12491"/>
                    <a:pt x="10321" y="15249"/>
                    <a:pt x="12929" y="15249"/>
                  </a:cubicBezTo>
                  <a:cubicBezTo>
                    <a:pt x="13198" y="15249"/>
                    <a:pt x="13486" y="15220"/>
                    <a:pt x="13794" y="15156"/>
                  </a:cubicBezTo>
                  <a:cubicBezTo>
                    <a:pt x="17084" y="14477"/>
                    <a:pt x="16668" y="3740"/>
                    <a:pt x="10869" y="971"/>
                  </a:cubicBezTo>
                  <a:cubicBezTo>
                    <a:pt x="9441" y="290"/>
                    <a:pt x="8127" y="0"/>
                    <a:pt x="6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1349626" y="1215538"/>
              <a:ext cx="179058" cy="167527"/>
            </a:xfrm>
            <a:custGeom>
              <a:avLst/>
              <a:gdLst/>
              <a:ahLst/>
              <a:cxnLst/>
              <a:rect l="l" t="t" r="r" b="b"/>
              <a:pathLst>
                <a:path w="15436" h="14442" extrusionOk="0">
                  <a:moveTo>
                    <a:pt x="9041" y="0"/>
                  </a:moveTo>
                  <a:cubicBezTo>
                    <a:pt x="7746" y="0"/>
                    <a:pt x="6295" y="425"/>
                    <a:pt x="4764" y="1470"/>
                  </a:cubicBezTo>
                  <a:cubicBezTo>
                    <a:pt x="0" y="4717"/>
                    <a:pt x="1101" y="14285"/>
                    <a:pt x="4107" y="14436"/>
                  </a:cubicBezTo>
                  <a:cubicBezTo>
                    <a:pt x="4177" y="14440"/>
                    <a:pt x="4245" y="14442"/>
                    <a:pt x="4311" y="14442"/>
                  </a:cubicBezTo>
                  <a:cubicBezTo>
                    <a:pt x="7122" y="14442"/>
                    <a:pt x="7391" y="11388"/>
                    <a:pt x="9030" y="9614"/>
                  </a:cubicBezTo>
                  <a:cubicBezTo>
                    <a:pt x="9958" y="8610"/>
                    <a:pt x="15435" y="6767"/>
                    <a:pt x="14473" y="3865"/>
                  </a:cubicBezTo>
                  <a:cubicBezTo>
                    <a:pt x="13820" y="1896"/>
                    <a:pt x="11776" y="0"/>
                    <a:pt x="9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1476924" y="1345574"/>
              <a:ext cx="99551" cy="47978"/>
            </a:xfrm>
            <a:custGeom>
              <a:avLst/>
              <a:gdLst/>
              <a:ahLst/>
              <a:cxnLst/>
              <a:rect l="l" t="t" r="r" b="b"/>
              <a:pathLst>
                <a:path w="8582" h="4136" extrusionOk="0">
                  <a:moveTo>
                    <a:pt x="7816" y="1"/>
                  </a:moveTo>
                  <a:cubicBezTo>
                    <a:pt x="7017" y="1"/>
                    <a:pt x="5135" y="1428"/>
                    <a:pt x="3705" y="1428"/>
                  </a:cubicBezTo>
                  <a:cubicBezTo>
                    <a:pt x="2271" y="1428"/>
                    <a:pt x="1206" y="283"/>
                    <a:pt x="659" y="283"/>
                  </a:cubicBezTo>
                  <a:cubicBezTo>
                    <a:pt x="574" y="283"/>
                    <a:pt x="502" y="311"/>
                    <a:pt x="442" y="374"/>
                  </a:cubicBezTo>
                  <a:cubicBezTo>
                    <a:pt x="1" y="844"/>
                    <a:pt x="1866" y="3961"/>
                    <a:pt x="3879" y="4130"/>
                  </a:cubicBezTo>
                  <a:cubicBezTo>
                    <a:pt x="3923" y="4133"/>
                    <a:pt x="3967" y="4135"/>
                    <a:pt x="4012" y="4135"/>
                  </a:cubicBezTo>
                  <a:cubicBezTo>
                    <a:pt x="5966" y="4135"/>
                    <a:pt x="8581" y="709"/>
                    <a:pt x="8109" y="120"/>
                  </a:cubicBezTo>
                  <a:cubicBezTo>
                    <a:pt x="8043" y="37"/>
                    <a:pt x="7943" y="1"/>
                    <a:pt x="7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1646876" y="1542518"/>
              <a:ext cx="531674" cy="599790"/>
            </a:xfrm>
            <a:custGeom>
              <a:avLst/>
              <a:gdLst/>
              <a:ahLst/>
              <a:cxnLst/>
              <a:rect l="l" t="t" r="r" b="b"/>
              <a:pathLst>
                <a:path w="45834" h="51706" extrusionOk="0">
                  <a:moveTo>
                    <a:pt x="29143" y="0"/>
                  </a:moveTo>
                  <a:cubicBezTo>
                    <a:pt x="11283" y="238"/>
                    <a:pt x="1" y="17394"/>
                    <a:pt x="5408" y="32200"/>
                  </a:cubicBezTo>
                  <a:cubicBezTo>
                    <a:pt x="10088" y="45017"/>
                    <a:pt x="45834" y="51706"/>
                    <a:pt x="45834" y="51706"/>
                  </a:cubicBezTo>
                  <a:lnTo>
                    <a:pt x="45363" y="47005"/>
                  </a:lnTo>
                  <a:cubicBezTo>
                    <a:pt x="45363" y="47005"/>
                    <a:pt x="9684" y="40495"/>
                    <a:pt x="9874" y="25853"/>
                  </a:cubicBezTo>
                  <a:cubicBezTo>
                    <a:pt x="10111" y="7996"/>
                    <a:pt x="31967" y="4468"/>
                    <a:pt x="31967" y="4468"/>
                  </a:cubicBezTo>
                  <a:lnTo>
                    <a:pt x="29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1676804" y="1700093"/>
              <a:ext cx="344810" cy="445753"/>
            </a:xfrm>
            <a:custGeom>
              <a:avLst/>
              <a:gdLst/>
              <a:ahLst/>
              <a:cxnLst/>
              <a:rect l="l" t="t" r="r" b="b"/>
              <a:pathLst>
                <a:path w="29725" h="38427" extrusionOk="0">
                  <a:moveTo>
                    <a:pt x="22964" y="1"/>
                  </a:moveTo>
                  <a:cubicBezTo>
                    <a:pt x="17450" y="1"/>
                    <a:pt x="12434" y="13308"/>
                    <a:pt x="8384" y="18452"/>
                  </a:cubicBezTo>
                  <a:cubicBezTo>
                    <a:pt x="3405" y="24779"/>
                    <a:pt x="1" y="38427"/>
                    <a:pt x="13708" y="38427"/>
                  </a:cubicBezTo>
                  <a:cubicBezTo>
                    <a:pt x="13713" y="38427"/>
                    <a:pt x="13718" y="38427"/>
                    <a:pt x="13723" y="38427"/>
                  </a:cubicBezTo>
                  <a:cubicBezTo>
                    <a:pt x="27448" y="38418"/>
                    <a:pt x="29725" y="6032"/>
                    <a:pt x="26845" y="2378"/>
                  </a:cubicBezTo>
                  <a:cubicBezTo>
                    <a:pt x="25529" y="706"/>
                    <a:pt x="24233" y="1"/>
                    <a:pt x="2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92279" y="1272250"/>
              <a:ext cx="56770" cy="51191"/>
            </a:xfrm>
            <a:custGeom>
              <a:avLst/>
              <a:gdLst/>
              <a:ahLst/>
              <a:cxnLst/>
              <a:rect l="l" t="t" r="r" b="b"/>
              <a:pathLst>
                <a:path w="4894" h="4413" extrusionOk="0">
                  <a:moveTo>
                    <a:pt x="2909" y="0"/>
                  </a:moveTo>
                  <a:cubicBezTo>
                    <a:pt x="1375" y="0"/>
                    <a:pt x="0" y="1949"/>
                    <a:pt x="654" y="3388"/>
                  </a:cubicBezTo>
                  <a:cubicBezTo>
                    <a:pt x="860" y="3840"/>
                    <a:pt x="1293" y="4164"/>
                    <a:pt x="1772" y="4309"/>
                  </a:cubicBezTo>
                  <a:cubicBezTo>
                    <a:pt x="2007" y="4382"/>
                    <a:pt x="2252" y="4413"/>
                    <a:pt x="2499" y="4413"/>
                  </a:cubicBezTo>
                  <a:cubicBezTo>
                    <a:pt x="2750" y="4413"/>
                    <a:pt x="3002" y="4381"/>
                    <a:pt x="3246" y="4328"/>
                  </a:cubicBezTo>
                  <a:cubicBezTo>
                    <a:pt x="3456" y="4282"/>
                    <a:pt x="3666" y="4223"/>
                    <a:pt x="3840" y="4095"/>
                  </a:cubicBezTo>
                  <a:cubicBezTo>
                    <a:pt x="3994" y="3981"/>
                    <a:pt x="4113" y="3817"/>
                    <a:pt x="4214" y="3652"/>
                  </a:cubicBezTo>
                  <a:cubicBezTo>
                    <a:pt x="4601" y="3040"/>
                    <a:pt x="4893" y="2315"/>
                    <a:pt x="4771" y="1599"/>
                  </a:cubicBezTo>
                  <a:cubicBezTo>
                    <a:pt x="4653" y="891"/>
                    <a:pt x="4105" y="276"/>
                    <a:pt x="3420" y="74"/>
                  </a:cubicBezTo>
                  <a:cubicBezTo>
                    <a:pt x="3250" y="24"/>
                    <a:pt x="3078" y="0"/>
                    <a:pt x="2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626820" y="1274466"/>
              <a:ext cx="56747" cy="51202"/>
            </a:xfrm>
            <a:custGeom>
              <a:avLst/>
              <a:gdLst/>
              <a:ahLst/>
              <a:cxnLst/>
              <a:rect l="l" t="t" r="r" b="b"/>
              <a:pathLst>
                <a:path w="4892" h="4414" extrusionOk="0">
                  <a:moveTo>
                    <a:pt x="2904" y="0"/>
                  </a:moveTo>
                  <a:cubicBezTo>
                    <a:pt x="1372" y="0"/>
                    <a:pt x="0" y="1952"/>
                    <a:pt x="653" y="3389"/>
                  </a:cubicBezTo>
                  <a:cubicBezTo>
                    <a:pt x="858" y="3840"/>
                    <a:pt x="1291" y="4164"/>
                    <a:pt x="1770" y="4311"/>
                  </a:cubicBezTo>
                  <a:cubicBezTo>
                    <a:pt x="2005" y="4382"/>
                    <a:pt x="2250" y="4413"/>
                    <a:pt x="2496" y="4413"/>
                  </a:cubicBezTo>
                  <a:cubicBezTo>
                    <a:pt x="2747" y="4413"/>
                    <a:pt x="3000" y="4381"/>
                    <a:pt x="3244" y="4328"/>
                  </a:cubicBezTo>
                  <a:cubicBezTo>
                    <a:pt x="3454" y="4282"/>
                    <a:pt x="3664" y="4223"/>
                    <a:pt x="3839" y="4095"/>
                  </a:cubicBezTo>
                  <a:cubicBezTo>
                    <a:pt x="3994" y="3981"/>
                    <a:pt x="4112" y="3817"/>
                    <a:pt x="4212" y="3653"/>
                  </a:cubicBezTo>
                  <a:cubicBezTo>
                    <a:pt x="4599" y="3042"/>
                    <a:pt x="4891" y="2316"/>
                    <a:pt x="4769" y="1599"/>
                  </a:cubicBezTo>
                  <a:cubicBezTo>
                    <a:pt x="4651" y="893"/>
                    <a:pt x="4103" y="276"/>
                    <a:pt x="3419" y="76"/>
                  </a:cubicBezTo>
                  <a:cubicBezTo>
                    <a:pt x="3247" y="24"/>
                    <a:pt x="3074" y="0"/>
                    <a:pt x="2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512490" y="1377532"/>
              <a:ext cx="19175" cy="76398"/>
            </a:xfrm>
            <a:custGeom>
              <a:avLst/>
              <a:gdLst/>
              <a:ahLst/>
              <a:cxnLst/>
              <a:rect l="l" t="t" r="r" b="b"/>
              <a:pathLst>
                <a:path w="1653" h="6586" extrusionOk="0">
                  <a:moveTo>
                    <a:pt x="728" y="1"/>
                  </a:moveTo>
                  <a:cubicBezTo>
                    <a:pt x="720" y="1"/>
                    <a:pt x="712" y="1"/>
                    <a:pt x="703" y="1"/>
                  </a:cubicBezTo>
                  <a:cubicBezTo>
                    <a:pt x="308" y="18"/>
                    <a:pt x="0" y="351"/>
                    <a:pt x="14" y="745"/>
                  </a:cubicBezTo>
                  <a:lnTo>
                    <a:pt x="206" y="5897"/>
                  </a:lnTo>
                  <a:cubicBezTo>
                    <a:pt x="220" y="6281"/>
                    <a:pt x="535" y="6586"/>
                    <a:pt x="919" y="6586"/>
                  </a:cubicBezTo>
                  <a:cubicBezTo>
                    <a:pt x="920" y="6586"/>
                    <a:pt x="921" y="6586"/>
                    <a:pt x="922" y="6586"/>
                  </a:cubicBezTo>
                  <a:lnTo>
                    <a:pt x="949" y="6586"/>
                  </a:lnTo>
                  <a:cubicBezTo>
                    <a:pt x="1345" y="6570"/>
                    <a:pt x="1653" y="6238"/>
                    <a:pt x="1638" y="5842"/>
                  </a:cubicBezTo>
                  <a:lnTo>
                    <a:pt x="1447" y="690"/>
                  </a:lnTo>
                  <a:cubicBezTo>
                    <a:pt x="1429" y="307"/>
                    <a:pt x="1131" y="1"/>
                    <a:pt x="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33"/>
          <p:cNvPicPr preferRelativeResize="0"/>
          <p:nvPr/>
        </p:nvPicPr>
        <p:blipFill rotWithShape="1">
          <a:blip r:embed="rId3">
            <a:alphaModFix/>
          </a:blip>
          <a:srcRect l="33297"/>
          <a:stretch/>
        </p:blipFill>
        <p:spPr>
          <a:xfrm>
            <a:off x="4365849" y="355800"/>
            <a:ext cx="4435500" cy="44319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2ABCB-A17E-4842-AEAC-92080B47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7391"/>
              </p:ext>
            </p:extLst>
          </p:nvPr>
        </p:nvGraphicFramePr>
        <p:xfrm>
          <a:off x="215522" y="1898049"/>
          <a:ext cx="3916211" cy="15966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916211">
                  <a:extLst>
                    <a:ext uri="{9D8B030D-6E8A-4147-A177-3AD203B41FA5}">
                      <a16:colId xmlns:a16="http://schemas.microsoft.com/office/drawing/2014/main" val="3867915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1: Tìm hiểu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(HS làm việc nhóm đôi)</a:t>
                      </a:r>
                      <a:endParaRPr lang="vi-VN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487475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AC8BA0-3620-375A-F51B-37CB69FEF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03458"/>
              </p:ext>
            </p:extLst>
          </p:nvPr>
        </p:nvGraphicFramePr>
        <p:xfrm>
          <a:off x="823300" y="644612"/>
          <a:ext cx="3364090" cy="68770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364090">
                  <a:extLst>
                    <a:ext uri="{9D8B030D-6E8A-4147-A177-3AD203B41FA5}">
                      <a16:colId xmlns:a16="http://schemas.microsoft.com/office/drawing/2014/main" val="1877953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61125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A32A12-0ED0-D8CB-B0A4-CA3DC83A4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75070"/>
              </p:ext>
            </p:extLst>
          </p:nvPr>
        </p:nvGraphicFramePr>
        <p:xfrm>
          <a:off x="4736394" y="2340854"/>
          <a:ext cx="4407606" cy="247586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4407606">
                  <a:extLst>
                    <a:ext uri="{9D8B030D-6E8A-4147-A177-3AD203B41FA5}">
                      <a16:colId xmlns:a16="http://schemas.microsoft.com/office/drawing/2014/main" val="1050820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 nghe giảng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Ham đọc sách, báo, tập chí để mở rộng hiểu biết cho bản thân.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Tích cự làm việc nhóm và tham gia sôi nổi để học hỏi và hôc trợ lẫn nhau.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59119647"/>
                  </a:ext>
                </a:extLst>
              </a:tr>
            </a:tbl>
          </a:graphicData>
        </a:graphic>
      </p:graphicFrame>
      <p:pic>
        <p:nvPicPr>
          <p:cNvPr id="5" name="图片 7">
            <a:extLst>
              <a:ext uri="{FF2B5EF4-FFF2-40B4-BE49-F238E27FC236}">
                <a16:creationId xmlns:a16="http://schemas.microsoft.com/office/drawing/2014/main" id="{76AAC9A0-5DA8-1EAA-E79E-9A430EB8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0" y="-492368"/>
            <a:ext cx="3349067" cy="3231808"/>
          </a:xfrm>
          <a:prstGeom prst="rect">
            <a:avLst/>
          </a:prstGeom>
        </p:spPr>
      </p:pic>
      <p:pic>
        <p:nvPicPr>
          <p:cNvPr id="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976D9414-FE1E-BEA0-A0A8-33CCAE36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49" y="906891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2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734</Words>
  <Application>Microsoft Office PowerPoint</Application>
  <PresentationFormat>On-screen Show (16:9)</PresentationFormat>
  <Paragraphs>58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Dekko</vt:lpstr>
      <vt:lpstr>Exo</vt:lpstr>
      <vt:lpstr>Open Sans</vt:lpstr>
      <vt:lpstr>Josefin Sans Bold</vt:lpstr>
      <vt:lpstr>iCiel Cadena</vt:lpstr>
      <vt:lpstr>Lato</vt:lpstr>
      <vt:lpstr>Barlow Condensed</vt:lpstr>
      <vt:lpstr>Arial</vt:lpstr>
      <vt:lpstr>Arial Black</vt:lpstr>
      <vt:lpstr>Calibri</vt:lpstr>
      <vt:lpstr>Anaheim</vt:lpstr>
      <vt:lpstr>RocknRoll One</vt:lpstr>
      <vt:lpstr>Times New Roman</vt:lpstr>
      <vt:lpstr>Bahnschrift SemiBold Condensed</vt:lpstr>
      <vt:lpstr>Boogaloo</vt:lpstr>
      <vt:lpstr>Didact Gothic</vt:lpstr>
      <vt:lpstr>Microsoft YaHei</vt:lpstr>
      <vt:lpstr>UTM Cookies</vt:lpstr>
      <vt:lpstr>Barrio</vt:lpstr>
      <vt:lpstr>Annie Use Your Telescope</vt:lpstr>
      <vt:lpstr>Barriecito</vt:lpstr>
      <vt:lpstr>Staatliches</vt:lpstr>
      <vt:lpstr>#9Slide03 Dekar</vt:lpstr>
      <vt:lpstr>Elementary School Newsletter</vt:lpstr>
      <vt:lpstr>Math Subject for Middle School - 7th Grade: Ratio, Proportion and Percent by Slidesgo</vt:lpstr>
      <vt:lpstr>PowerPoint Presentation</vt:lpstr>
      <vt:lpstr>ĐẠO ĐỨC THỰC HÀNH KĨ NĂNG CUỐI HK1   Tiết số: 17/ 35 </vt:lpstr>
      <vt:lpstr>                              YÊU CẦU CẦN ĐẠT: </vt:lpstr>
      <vt:lpstr>PowerPoint Presentation</vt:lpstr>
      <vt:lpstr>CÁC CON HÃY TRẢ LỜI CÁC CÂU HỎI SAU </vt:lpstr>
      <vt:lpstr>PowerPoint Presentation</vt:lpstr>
      <vt:lpstr>KHÁM PHÁ</vt:lpstr>
      <vt:lpstr>PowerPoint Presentation</vt:lpstr>
      <vt:lpstr>PowerPoint Presentation</vt:lpstr>
      <vt:lpstr>GV chốt hoạt động 1:   Qua HĐ 1 các con đã nêu được những biểu hiện của ham học hỏi. Biết chia sẻ những tấm gương ham học hỏi mà em biết, cô khen cả lớp mình.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Tổng kết bài học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THỰC HÀNH KĨ NĂNG CUỐI HK1   Tiết số: 17/ 35 </dc:title>
  <dc:creator>ADMIN</dc:creator>
  <cp:lastModifiedBy>nguyenthithu nguyenthithu</cp:lastModifiedBy>
  <cp:revision>2</cp:revision>
  <dcterms:modified xsi:type="dcterms:W3CDTF">2022-08-26T23:55:10Z</dcterms:modified>
</cp:coreProperties>
</file>