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3" r:id="rId7"/>
    <p:sldId id="263" r:id="rId8"/>
    <p:sldId id="274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2AF"/>
    <a:srgbClr val="DF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8907" autoAdjust="0"/>
  </p:normalViewPr>
  <p:slideViewPr>
    <p:cSldViewPr>
      <p:cViewPr varScale="1">
        <p:scale>
          <a:sx n="63" d="100"/>
          <a:sy n="63" d="100"/>
        </p:scale>
        <p:origin x="1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454CD58-6894-F11F-1021-2C7EB04B831F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7F53E-F449-83ED-AE7A-47E196C575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DCA81-C395-C217-D6BA-F6B34D0348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488040" y="2071639"/>
            <a:ext cx="10765776" cy="6540209"/>
          </a:xfrm>
          <a:custGeom>
            <a:avLst/>
            <a:gdLst/>
            <a:ahLst/>
            <a:cxnLst/>
            <a:rect l="l" t="t" r="r" b="b"/>
            <a:pathLst>
              <a:path w="10765776" h="6540209">
                <a:moveTo>
                  <a:pt x="0" y="0"/>
                </a:moveTo>
                <a:lnTo>
                  <a:pt x="10765776" y="0"/>
                </a:lnTo>
                <a:lnTo>
                  <a:pt x="10765776" y="6540209"/>
                </a:lnTo>
                <a:lnTo>
                  <a:pt x="0" y="65402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863565" y="4732349"/>
            <a:ext cx="6054116" cy="5554651"/>
          </a:xfrm>
          <a:custGeom>
            <a:avLst/>
            <a:gdLst/>
            <a:ahLst/>
            <a:cxnLst/>
            <a:rect l="l" t="t" r="r" b="b"/>
            <a:pathLst>
              <a:path w="6054116" h="5554651">
                <a:moveTo>
                  <a:pt x="0" y="0"/>
                </a:moveTo>
                <a:lnTo>
                  <a:pt x="6054116" y="0"/>
                </a:lnTo>
                <a:lnTo>
                  <a:pt x="6054116" y="5554651"/>
                </a:lnTo>
                <a:lnTo>
                  <a:pt x="0" y="55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57962" y="1861599"/>
            <a:ext cx="3890822" cy="7301151"/>
          </a:xfrm>
          <a:custGeom>
            <a:avLst/>
            <a:gdLst/>
            <a:ahLst/>
            <a:cxnLst/>
            <a:rect l="l" t="t" r="r" b="b"/>
            <a:pathLst>
              <a:path w="4217670" h="8229600">
                <a:moveTo>
                  <a:pt x="0" y="0"/>
                </a:moveTo>
                <a:lnTo>
                  <a:pt x="4217670" y="0"/>
                </a:lnTo>
                <a:lnTo>
                  <a:pt x="4217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1102219" y="-1005073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1" y="0"/>
                </a:lnTo>
                <a:lnTo>
                  <a:pt x="4444231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C8A98C-72E4-20C3-8221-A13FE3D13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5390" y="1541907"/>
            <a:ext cx="4980864" cy="823031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D98B23-4664-42B5-ADEF-E76C126D77A4}"/>
              </a:ext>
            </a:extLst>
          </p:cNvPr>
          <p:cNvSpPr/>
          <p:nvPr/>
        </p:nvSpPr>
        <p:spPr>
          <a:xfrm>
            <a:off x="5334000" y="416892"/>
            <a:ext cx="6969911" cy="8635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nghiệm</a:t>
            </a:r>
            <a:endParaRPr lang="vi-VN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16" descr="A green and white logo&#10;&#10;AI-generated content may be incorrect.">
            <a:extLst>
              <a:ext uri="{FF2B5EF4-FFF2-40B4-BE49-F238E27FC236}">
                <a16:creationId xmlns:a16="http://schemas.microsoft.com/office/drawing/2014/main" id="{73C495BE-BC5B-4235-CAD0-32A8DC3F8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" y="-213285"/>
            <a:ext cx="2123867" cy="2123867"/>
          </a:xfrm>
          <a:prstGeom prst="rect">
            <a:avLst/>
          </a:prstGeom>
        </p:spPr>
      </p:pic>
      <p:pic>
        <p:nvPicPr>
          <p:cNvPr id="19" name="Picture 1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85612AAF-4A08-8A5D-1F1B-9D3DF9AB38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807" y="86662"/>
            <a:ext cx="1572256" cy="16211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CE4E46-85B5-6736-C4CC-A4D74B9034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8784" y="2402641"/>
            <a:ext cx="9321592" cy="7175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028700" y="2290431"/>
            <a:ext cx="10585413" cy="5078355"/>
            <a:chOff x="0" y="0"/>
            <a:chExt cx="2773322" cy="1330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22917" y="714809"/>
            <a:ext cx="3271266" cy="8229600"/>
          </a:xfrm>
          <a:custGeom>
            <a:avLst/>
            <a:gdLst/>
            <a:ahLst/>
            <a:cxnLst/>
            <a:rect l="l" t="t" r="r" b="b"/>
            <a:pathLst>
              <a:path w="3271266" h="8229600">
                <a:moveTo>
                  <a:pt x="0" y="0"/>
                </a:moveTo>
                <a:lnTo>
                  <a:pt x="3271266" y="0"/>
                </a:lnTo>
                <a:lnTo>
                  <a:pt x="3271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348826" y="-626794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CDAC0F-DC93-DE20-A29C-A02838AA0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0" y="190500"/>
            <a:ext cx="4980864" cy="8230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B16C17-ABB8-C0A7-678D-8F3344B37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2643360"/>
            <a:ext cx="7187609" cy="14303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4C25DD-0CA5-01D1-08A5-5836BD097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255" y="3841866"/>
            <a:ext cx="10404941" cy="3216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2018320" y="664618"/>
            <a:ext cx="4407532" cy="8080475"/>
          </a:xfrm>
          <a:custGeom>
            <a:avLst/>
            <a:gdLst/>
            <a:ahLst/>
            <a:cxnLst/>
            <a:rect l="l" t="t" r="r" b="b"/>
            <a:pathLst>
              <a:path w="4407532" h="8080475">
                <a:moveTo>
                  <a:pt x="0" y="0"/>
                </a:moveTo>
                <a:lnTo>
                  <a:pt x="4407532" y="0"/>
                </a:lnTo>
                <a:lnTo>
                  <a:pt x="4407532" y="8080475"/>
                </a:lnTo>
                <a:lnTo>
                  <a:pt x="0" y="8080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3535547">
            <a:off x="16065884" y="-131105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38EF9E-B7B5-46EA-7E1E-7117A4DD2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8288000" cy="100896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D33FC6-1A18-BC7D-7416-F8F782D4D871}"/>
              </a:ext>
            </a:extLst>
          </p:cNvPr>
          <p:cNvSpPr txBox="1"/>
          <p:nvPr/>
        </p:nvSpPr>
        <p:spPr>
          <a:xfrm>
            <a:off x="8839200" y="1189255"/>
            <a:ext cx="1089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      NĂM ĐIỀU BÁC HỒ DẠY</a:t>
            </a:r>
          </a:p>
          <a:p>
            <a:pPr marL="342900" indent="-342900">
              <a:buAutoNum type="arabicPeriod"/>
            </a:pPr>
            <a:r>
              <a:rPr lang="en-US" sz="4000" b="1" dirty="0" err="1">
                <a:latin typeface="UTM Avo" panose="02040603050506020204" pitchFamily="18" charset="0"/>
              </a:rPr>
              <a:t>Yêu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Tổ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quốc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yêu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đồng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bào</a:t>
            </a:r>
            <a:endParaRPr lang="en-US" sz="4000" b="1" dirty="0">
              <a:latin typeface="UTM Avo" panose="02040603050506020204" pitchFamily="18" charset="0"/>
            </a:endParaRPr>
          </a:p>
          <a:p>
            <a:pPr marL="342900" indent="-342900">
              <a:buAutoNum type="arabicPeriod"/>
            </a:pPr>
            <a:r>
              <a:rPr lang="en-US" sz="4000" b="1" dirty="0">
                <a:latin typeface="UTM Avo" panose="02040603050506020204" pitchFamily="18" charset="0"/>
              </a:rPr>
              <a:t>Học </a:t>
            </a:r>
            <a:r>
              <a:rPr lang="en-US" sz="4000" b="1" dirty="0" err="1">
                <a:latin typeface="UTM Avo" panose="02040603050506020204" pitchFamily="18" charset="0"/>
              </a:rPr>
              <a:t>tập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tốt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lao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tốt</a:t>
            </a:r>
            <a:endParaRPr lang="en-US" sz="4000" b="1" dirty="0">
              <a:latin typeface="UTM Avo" panose="02040603050506020204" pitchFamily="18" charset="0"/>
            </a:endParaRPr>
          </a:p>
          <a:p>
            <a:pPr marL="342900" indent="-342900">
              <a:buAutoNum type="arabicPeriod"/>
            </a:pPr>
            <a:r>
              <a:rPr lang="en-US" sz="4000" b="1" dirty="0">
                <a:latin typeface="UTM Avo" panose="02040603050506020204" pitchFamily="18" charset="0"/>
              </a:rPr>
              <a:t>Đoàn </a:t>
            </a:r>
            <a:r>
              <a:rPr lang="en-US" sz="4000" b="1" dirty="0" err="1">
                <a:latin typeface="UTM Avo" panose="02040603050506020204" pitchFamily="18" charset="0"/>
              </a:rPr>
              <a:t>kết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tốt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kỉ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luật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tốt</a:t>
            </a:r>
            <a:endParaRPr lang="en-US" sz="4000" b="1" dirty="0">
              <a:latin typeface="UTM Avo" panose="02040603050506020204" pitchFamily="18" charset="0"/>
            </a:endParaRPr>
          </a:p>
          <a:p>
            <a:pPr marL="342900" indent="-342900">
              <a:buAutoNum type="arabicPeriod"/>
            </a:pPr>
            <a:r>
              <a:rPr lang="en-US" sz="4000" b="1" dirty="0" err="1">
                <a:latin typeface="UTM Avo" panose="02040603050506020204" pitchFamily="18" charset="0"/>
              </a:rPr>
              <a:t>Giữ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gìn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vệ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sinh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thật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tốt</a:t>
            </a:r>
            <a:endParaRPr lang="en-US" sz="4000" b="1" dirty="0">
              <a:latin typeface="UTM Avo" panose="02040603050506020204" pitchFamily="18" charset="0"/>
            </a:endParaRPr>
          </a:p>
          <a:p>
            <a:pPr marL="342900" indent="-342900">
              <a:buAutoNum type="arabicPeriod"/>
            </a:pPr>
            <a:r>
              <a:rPr lang="en-US" sz="4000" b="1" dirty="0">
                <a:latin typeface="UTM Avo" panose="02040603050506020204" pitchFamily="18" charset="0"/>
              </a:rPr>
              <a:t>Khiêm </a:t>
            </a:r>
            <a:r>
              <a:rPr lang="en-US" sz="4000" b="1" dirty="0" err="1">
                <a:latin typeface="UTM Avo" panose="02040603050506020204" pitchFamily="18" charset="0"/>
              </a:rPr>
              <a:t>tốn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thật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thà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dũng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cảm</a:t>
            </a:r>
            <a:endParaRPr lang="vi-VN" sz="4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886876" y="1844774"/>
            <a:ext cx="10585413" cy="5078355"/>
            <a:chOff x="0" y="0"/>
            <a:chExt cx="2773322" cy="1330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42738" y="1558925"/>
            <a:ext cx="3199257" cy="8229600"/>
          </a:xfrm>
          <a:custGeom>
            <a:avLst/>
            <a:gdLst/>
            <a:ahLst/>
            <a:cxnLst/>
            <a:rect l="l" t="t" r="r" b="b"/>
            <a:pathLst>
              <a:path w="3199257" h="8229600">
                <a:moveTo>
                  <a:pt x="0" y="0"/>
                </a:moveTo>
                <a:lnTo>
                  <a:pt x="3199257" y="0"/>
                </a:lnTo>
                <a:lnTo>
                  <a:pt x="3199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808499" y="6367653"/>
            <a:ext cx="5885292" cy="4114800"/>
          </a:xfrm>
          <a:custGeom>
            <a:avLst/>
            <a:gdLst/>
            <a:ahLst/>
            <a:cxnLst/>
            <a:rect l="l" t="t" r="r" b="b"/>
            <a:pathLst>
              <a:path w="5885292" h="4114800">
                <a:moveTo>
                  <a:pt x="0" y="0"/>
                </a:moveTo>
                <a:lnTo>
                  <a:pt x="5885292" y="0"/>
                </a:lnTo>
                <a:lnTo>
                  <a:pt x="588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451092" y="3193949"/>
            <a:ext cx="3616417" cy="3899102"/>
          </a:xfrm>
          <a:custGeom>
            <a:avLst/>
            <a:gdLst/>
            <a:ahLst/>
            <a:cxnLst/>
            <a:rect l="l" t="t" r="r" b="b"/>
            <a:pathLst>
              <a:path w="3616417" h="3899102">
                <a:moveTo>
                  <a:pt x="0" y="0"/>
                </a:moveTo>
                <a:lnTo>
                  <a:pt x="3616416" y="0"/>
                </a:lnTo>
                <a:lnTo>
                  <a:pt x="3616416" y="3899102"/>
                </a:lnTo>
                <a:lnTo>
                  <a:pt x="0" y="38991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643304" y="192315"/>
            <a:ext cx="5289392" cy="1672770"/>
          </a:xfrm>
          <a:custGeom>
            <a:avLst/>
            <a:gdLst/>
            <a:ahLst/>
            <a:cxnLst/>
            <a:rect l="l" t="t" r="r" b="b"/>
            <a:pathLst>
              <a:path w="5289392" h="1672770">
                <a:moveTo>
                  <a:pt x="0" y="0"/>
                </a:moveTo>
                <a:lnTo>
                  <a:pt x="5289392" y="0"/>
                </a:lnTo>
                <a:lnTo>
                  <a:pt x="5289392" y="1672770"/>
                </a:lnTo>
                <a:lnTo>
                  <a:pt x="0" y="1672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308376" y="2464580"/>
            <a:ext cx="974241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Kể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một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số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việc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em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đã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làm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theo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Năm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điều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Bác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Hồ</a:t>
            </a:r>
            <a:r>
              <a:rPr lang="en-US" sz="8000" b="1" dirty="0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8000" b="1" dirty="0" err="1">
                <a:solidFill>
                  <a:srgbClr val="150D0A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dạy</a:t>
            </a:r>
            <a:endParaRPr lang="en-US" sz="8000" b="1" dirty="0">
              <a:solidFill>
                <a:srgbClr val="150D0A"/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1193416" y="-818119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4"/>
                </a:lnTo>
                <a:lnTo>
                  <a:pt x="0" y="2683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7136607" y="2604323"/>
            <a:ext cx="10585413" cy="5078355"/>
            <a:chOff x="0" y="0"/>
            <a:chExt cx="2773322" cy="1330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91200" y="563799"/>
            <a:ext cx="10169068" cy="1136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spc="51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HOẠT ĐỘNG NHÓM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3283916" y="2247900"/>
            <a:ext cx="3978878" cy="7169150"/>
          </a:xfrm>
          <a:custGeom>
            <a:avLst/>
            <a:gdLst/>
            <a:ahLst/>
            <a:cxnLst/>
            <a:rect l="l" t="t" r="r" b="b"/>
            <a:pathLst>
              <a:path w="3978878" h="7169150">
                <a:moveTo>
                  <a:pt x="3978878" y="0"/>
                </a:moveTo>
                <a:lnTo>
                  <a:pt x="0" y="0"/>
                </a:lnTo>
                <a:lnTo>
                  <a:pt x="0" y="7169150"/>
                </a:lnTo>
                <a:lnTo>
                  <a:pt x="3978878" y="7169150"/>
                </a:lnTo>
                <a:lnTo>
                  <a:pt x="39788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1491802" y="4905352"/>
            <a:ext cx="6054116" cy="5554651"/>
          </a:xfrm>
          <a:custGeom>
            <a:avLst/>
            <a:gdLst/>
            <a:ahLst/>
            <a:cxnLst/>
            <a:rect l="l" t="t" r="r" b="b"/>
            <a:pathLst>
              <a:path w="6054116" h="5554651">
                <a:moveTo>
                  <a:pt x="0" y="0"/>
                </a:moveTo>
                <a:lnTo>
                  <a:pt x="6054116" y="0"/>
                </a:lnTo>
                <a:lnTo>
                  <a:pt x="6054116" y="5554651"/>
                </a:lnTo>
                <a:lnTo>
                  <a:pt x="0" y="555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028700" y="720615"/>
            <a:ext cx="1883707" cy="1883707"/>
          </a:xfrm>
          <a:custGeom>
            <a:avLst/>
            <a:gdLst/>
            <a:ahLst/>
            <a:cxnLst/>
            <a:rect l="l" t="t" r="r" b="b"/>
            <a:pathLst>
              <a:path w="1883707" h="1883707">
                <a:moveTo>
                  <a:pt x="0" y="0"/>
                </a:moveTo>
                <a:lnTo>
                  <a:pt x="1883707" y="0"/>
                </a:lnTo>
                <a:lnTo>
                  <a:pt x="1883707" y="1883708"/>
                </a:lnTo>
                <a:lnTo>
                  <a:pt x="0" y="18837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2970362">
            <a:off x="15499904" y="-620987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4"/>
                </a:lnTo>
                <a:lnTo>
                  <a:pt x="0" y="2683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B504A-30CE-ACF6-E135-8FDD38F3E0E2}"/>
              </a:ext>
            </a:extLst>
          </p:cNvPr>
          <p:cNvSpPr txBox="1"/>
          <p:nvPr/>
        </p:nvSpPr>
        <p:spPr>
          <a:xfrm>
            <a:off x="7385455" y="3045093"/>
            <a:ext cx="100877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UTM Avo" panose="02040603050506020204" pitchFamily="18" charset="0"/>
              </a:rPr>
              <a:t>      </a:t>
            </a:r>
          </a:p>
          <a:p>
            <a:r>
              <a:rPr lang="en-US" sz="3800" b="1" dirty="0" err="1">
                <a:latin typeface="UTM Avo" panose="02040603050506020204" pitchFamily="18" charset="0"/>
              </a:rPr>
              <a:t>Nhóm</a:t>
            </a:r>
            <a:r>
              <a:rPr lang="en-US" sz="3800" b="1" dirty="0">
                <a:latin typeface="UTM Avo" panose="02040603050506020204" pitchFamily="18" charset="0"/>
              </a:rPr>
              <a:t> 1: </a:t>
            </a:r>
            <a:r>
              <a:rPr lang="en-US" sz="3800" b="1" dirty="0" err="1">
                <a:latin typeface="UTM Avo" panose="02040603050506020204" pitchFamily="18" charset="0"/>
              </a:rPr>
              <a:t>Yêu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Tổ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quốc</a:t>
            </a:r>
            <a:r>
              <a:rPr lang="en-US" sz="3800" b="1" dirty="0">
                <a:latin typeface="UTM Avo" panose="02040603050506020204" pitchFamily="18" charset="0"/>
              </a:rPr>
              <a:t>, </a:t>
            </a:r>
            <a:r>
              <a:rPr lang="en-US" sz="3800" b="1" dirty="0" err="1">
                <a:latin typeface="UTM Avo" panose="02040603050506020204" pitchFamily="18" charset="0"/>
              </a:rPr>
              <a:t>yêu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đồng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bào</a:t>
            </a:r>
            <a:endParaRPr lang="en-US" sz="3800" b="1" dirty="0">
              <a:latin typeface="UTM Avo" panose="02040603050506020204" pitchFamily="18" charset="0"/>
            </a:endParaRPr>
          </a:p>
          <a:p>
            <a:r>
              <a:rPr lang="en-US" sz="3800" b="1" dirty="0" err="1">
                <a:latin typeface="UTM Avo" panose="02040603050506020204" pitchFamily="18" charset="0"/>
              </a:rPr>
              <a:t>Nhóm</a:t>
            </a:r>
            <a:r>
              <a:rPr lang="en-US" sz="3800" b="1" dirty="0">
                <a:latin typeface="UTM Avo" panose="02040603050506020204" pitchFamily="18" charset="0"/>
              </a:rPr>
              <a:t> 2: Học </a:t>
            </a:r>
            <a:r>
              <a:rPr lang="en-US" sz="3800" b="1" dirty="0" err="1">
                <a:latin typeface="UTM Avo" panose="02040603050506020204" pitchFamily="18" charset="0"/>
              </a:rPr>
              <a:t>tập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tốt</a:t>
            </a:r>
            <a:r>
              <a:rPr lang="en-US" sz="3800" b="1" dirty="0">
                <a:latin typeface="UTM Avo" panose="02040603050506020204" pitchFamily="18" charset="0"/>
              </a:rPr>
              <a:t>, </a:t>
            </a:r>
            <a:r>
              <a:rPr lang="en-US" sz="3800" b="1" dirty="0" err="1">
                <a:latin typeface="UTM Avo" panose="02040603050506020204" pitchFamily="18" charset="0"/>
              </a:rPr>
              <a:t>lao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động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tốt</a:t>
            </a:r>
            <a:endParaRPr lang="en-US" sz="3800" b="1" dirty="0">
              <a:latin typeface="UTM Avo" panose="02040603050506020204" pitchFamily="18" charset="0"/>
            </a:endParaRPr>
          </a:p>
          <a:p>
            <a:r>
              <a:rPr lang="en-US" sz="3800" b="1" dirty="0" err="1">
                <a:latin typeface="UTM Avo" panose="02040603050506020204" pitchFamily="18" charset="0"/>
              </a:rPr>
              <a:t>Nhóm</a:t>
            </a:r>
            <a:r>
              <a:rPr lang="en-US" sz="3800" b="1" dirty="0">
                <a:latin typeface="UTM Avo" panose="02040603050506020204" pitchFamily="18" charset="0"/>
              </a:rPr>
              <a:t> 3: Đoàn </a:t>
            </a:r>
            <a:r>
              <a:rPr lang="en-US" sz="3800" b="1" dirty="0" err="1">
                <a:latin typeface="UTM Avo" panose="02040603050506020204" pitchFamily="18" charset="0"/>
              </a:rPr>
              <a:t>kết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tốt</a:t>
            </a:r>
            <a:r>
              <a:rPr lang="en-US" sz="3800" b="1" dirty="0">
                <a:latin typeface="UTM Avo" panose="02040603050506020204" pitchFamily="18" charset="0"/>
              </a:rPr>
              <a:t>, </a:t>
            </a:r>
            <a:r>
              <a:rPr lang="en-US" sz="3800" b="1" dirty="0" err="1">
                <a:latin typeface="UTM Avo" panose="02040603050506020204" pitchFamily="18" charset="0"/>
              </a:rPr>
              <a:t>kỉ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luật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tốt</a:t>
            </a:r>
            <a:endParaRPr lang="en-US" sz="3800" b="1" dirty="0">
              <a:latin typeface="UTM Avo" panose="02040603050506020204" pitchFamily="18" charset="0"/>
            </a:endParaRPr>
          </a:p>
          <a:p>
            <a:r>
              <a:rPr lang="en-US" sz="3800" b="1" dirty="0" err="1">
                <a:latin typeface="UTM Avo" panose="02040603050506020204" pitchFamily="18" charset="0"/>
              </a:rPr>
              <a:t>Nhóm</a:t>
            </a:r>
            <a:r>
              <a:rPr lang="en-US" sz="3800" b="1" dirty="0">
                <a:latin typeface="UTM Avo" panose="02040603050506020204" pitchFamily="18" charset="0"/>
              </a:rPr>
              <a:t> 4: </a:t>
            </a:r>
            <a:r>
              <a:rPr lang="en-US" sz="3800" b="1" dirty="0" err="1">
                <a:latin typeface="UTM Avo" panose="02040603050506020204" pitchFamily="18" charset="0"/>
              </a:rPr>
              <a:t>Giữ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gìn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vệ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sinh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thật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tốt</a:t>
            </a:r>
            <a:endParaRPr lang="en-US" sz="3800" b="1" dirty="0">
              <a:latin typeface="UTM Avo" panose="02040603050506020204" pitchFamily="18" charset="0"/>
            </a:endParaRPr>
          </a:p>
          <a:p>
            <a:r>
              <a:rPr lang="en-US" sz="3800" b="1" dirty="0" err="1">
                <a:latin typeface="UTM Avo" panose="02040603050506020204" pitchFamily="18" charset="0"/>
              </a:rPr>
              <a:t>Nhóm</a:t>
            </a:r>
            <a:r>
              <a:rPr lang="en-US" sz="3800" b="1" dirty="0">
                <a:latin typeface="UTM Avo" panose="02040603050506020204" pitchFamily="18" charset="0"/>
              </a:rPr>
              <a:t> 5: Khiêm </a:t>
            </a:r>
            <a:r>
              <a:rPr lang="en-US" sz="3800" b="1" dirty="0" err="1">
                <a:latin typeface="UTM Avo" panose="02040603050506020204" pitchFamily="18" charset="0"/>
              </a:rPr>
              <a:t>tốn</a:t>
            </a:r>
            <a:r>
              <a:rPr lang="en-US" sz="3800" b="1" dirty="0">
                <a:latin typeface="UTM Avo" panose="02040603050506020204" pitchFamily="18" charset="0"/>
              </a:rPr>
              <a:t>, </a:t>
            </a:r>
            <a:r>
              <a:rPr lang="en-US" sz="3800" b="1" dirty="0" err="1">
                <a:latin typeface="UTM Avo" panose="02040603050506020204" pitchFamily="18" charset="0"/>
              </a:rPr>
              <a:t>thật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thà</a:t>
            </a:r>
            <a:r>
              <a:rPr lang="en-US" sz="3800" b="1" dirty="0">
                <a:latin typeface="UTM Avo" panose="02040603050506020204" pitchFamily="18" charset="0"/>
              </a:rPr>
              <a:t>, </a:t>
            </a:r>
            <a:r>
              <a:rPr lang="en-US" sz="3800" b="1" dirty="0" err="1">
                <a:latin typeface="UTM Avo" panose="02040603050506020204" pitchFamily="18" charset="0"/>
              </a:rPr>
              <a:t>dũng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cảm</a:t>
            </a:r>
            <a:endParaRPr lang="vi-VN" sz="38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ED7D1-0439-1011-18A5-E62E0C0C8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237FA3-4B59-7BAE-6078-2987D6711590}"/>
              </a:ext>
            </a:extLst>
          </p:cNvPr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FEDDDBA-516E-71DC-EB56-33CDF490FA8E}"/>
                </a:ext>
              </a:extLst>
            </p:cNvPr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AD400EA-3BE8-AA04-1B6D-27E3F0705A84}"/>
                </a:ext>
              </a:extLst>
            </p:cNvPr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072019F-1DE4-C217-EEA3-81BC2F9A9C15}"/>
              </a:ext>
            </a:extLst>
          </p:cNvPr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73E3FAE-A4A9-104B-74B7-87ACDD2BE8D5}"/>
              </a:ext>
            </a:extLst>
          </p:cNvPr>
          <p:cNvGrpSpPr/>
          <p:nvPr/>
        </p:nvGrpSpPr>
        <p:grpSpPr>
          <a:xfrm>
            <a:off x="1028700" y="2290431"/>
            <a:ext cx="10585413" cy="5078355"/>
            <a:chOff x="0" y="0"/>
            <a:chExt cx="2773322" cy="133050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0F85A1E-1E57-EC2C-0E7C-EFD2D551A3AC}"/>
                </a:ext>
              </a:extLst>
            </p:cNvPr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40B706-BDF6-CAD0-13CC-037C86A4D631}"/>
                </a:ext>
              </a:extLst>
            </p:cNvPr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798E7DF9-0D46-9192-4611-D4DEB19E99AF}"/>
              </a:ext>
            </a:extLst>
          </p:cNvPr>
          <p:cNvSpPr/>
          <p:nvPr/>
        </p:nvSpPr>
        <p:spPr>
          <a:xfrm>
            <a:off x="16522917" y="714809"/>
            <a:ext cx="3271266" cy="8229600"/>
          </a:xfrm>
          <a:custGeom>
            <a:avLst/>
            <a:gdLst/>
            <a:ahLst/>
            <a:cxnLst/>
            <a:rect l="l" t="t" r="r" b="b"/>
            <a:pathLst>
              <a:path w="3271266" h="8229600">
                <a:moveTo>
                  <a:pt x="0" y="0"/>
                </a:moveTo>
                <a:lnTo>
                  <a:pt x="3271266" y="0"/>
                </a:lnTo>
                <a:lnTo>
                  <a:pt x="3271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49E9AF5-90BB-9BB1-E32E-DE3D8B4BF735}"/>
              </a:ext>
            </a:extLst>
          </p:cNvPr>
          <p:cNvSpPr/>
          <p:nvPr/>
        </p:nvSpPr>
        <p:spPr>
          <a:xfrm>
            <a:off x="-1348826" y="-626794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2E622B-D576-6FD9-1043-9787EA3DC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0" y="190500"/>
            <a:ext cx="4980864" cy="8230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9C1D5-8F2E-E010-3467-E2E43E301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0243" y="3276678"/>
            <a:ext cx="12903298" cy="30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4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5410201" y="1668781"/>
            <a:ext cx="12311820" cy="6013898"/>
            <a:chOff x="0" y="0"/>
            <a:chExt cx="2773322" cy="1330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811502" y="4589623"/>
            <a:ext cx="3787301" cy="4459732"/>
          </a:xfrm>
          <a:custGeom>
            <a:avLst/>
            <a:gdLst/>
            <a:ahLst/>
            <a:cxnLst/>
            <a:rect l="l" t="t" r="r" b="b"/>
            <a:pathLst>
              <a:path w="5254823" h="7699375">
                <a:moveTo>
                  <a:pt x="5254823" y="0"/>
                </a:moveTo>
                <a:lnTo>
                  <a:pt x="0" y="0"/>
                </a:lnTo>
                <a:lnTo>
                  <a:pt x="0" y="7699375"/>
                </a:lnTo>
                <a:lnTo>
                  <a:pt x="5254823" y="7699375"/>
                </a:lnTo>
                <a:lnTo>
                  <a:pt x="525482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1022881" y="1028700"/>
            <a:ext cx="3271266" cy="8229600"/>
          </a:xfrm>
          <a:custGeom>
            <a:avLst/>
            <a:gdLst/>
            <a:ahLst/>
            <a:cxnLst/>
            <a:rect l="l" t="t" r="r" b="b"/>
            <a:pathLst>
              <a:path w="3271266" h="8229600">
                <a:moveTo>
                  <a:pt x="0" y="0"/>
                </a:moveTo>
                <a:lnTo>
                  <a:pt x="3271266" y="0"/>
                </a:lnTo>
                <a:lnTo>
                  <a:pt x="3271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3869487">
            <a:off x="15037184" y="-963354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45EB40-BFDF-509C-FDCE-2337E5080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472" y="-125009"/>
            <a:ext cx="9725727" cy="2307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CF8EED-4114-5CA3-F0B8-8B094B6F3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2525" y="2425765"/>
            <a:ext cx="11707172" cy="4327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3E36E-71E3-79A5-4305-D528CD1D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884E4C-FF56-0BCA-4C7F-BA4E166AB9F9}"/>
              </a:ext>
            </a:extLst>
          </p:cNvPr>
          <p:cNvGrpSpPr/>
          <p:nvPr/>
        </p:nvGrpSpPr>
        <p:grpSpPr>
          <a:xfrm>
            <a:off x="0" y="5143500"/>
            <a:ext cx="18288000" cy="3601593"/>
            <a:chOff x="0" y="0"/>
            <a:chExt cx="4816593" cy="9485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A157262-9BB2-7E96-EA49-DCDD2879BB4B}"/>
                </a:ext>
              </a:extLst>
            </p:cNvPr>
            <p:cNvSpPr/>
            <p:nvPr/>
          </p:nvSpPr>
          <p:spPr>
            <a:xfrm>
              <a:off x="0" y="0"/>
              <a:ext cx="4816592" cy="948568"/>
            </a:xfrm>
            <a:custGeom>
              <a:avLst/>
              <a:gdLst/>
              <a:ahLst/>
              <a:cxnLst/>
              <a:rect l="l" t="t" r="r" b="b"/>
              <a:pathLst>
                <a:path w="4816592" h="948568">
                  <a:moveTo>
                    <a:pt x="0" y="0"/>
                  </a:moveTo>
                  <a:lnTo>
                    <a:pt x="4816592" y="0"/>
                  </a:lnTo>
                  <a:lnTo>
                    <a:pt x="4816592" y="948568"/>
                  </a:lnTo>
                  <a:lnTo>
                    <a:pt x="0" y="948568"/>
                  </a:lnTo>
                  <a:close/>
                </a:path>
              </a:pathLst>
            </a:custGeom>
            <a:solidFill>
              <a:srgbClr val="FFF2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11FA3B1-C091-E514-D607-DF165C6854F7}"/>
                </a:ext>
              </a:extLst>
            </p:cNvPr>
            <p:cNvSpPr txBox="1"/>
            <p:nvPr/>
          </p:nvSpPr>
          <p:spPr>
            <a:xfrm>
              <a:off x="0" y="-38100"/>
              <a:ext cx="4816593" cy="986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AF18E2E-6C53-9675-1EB4-FB0A8FBC0CFB}"/>
              </a:ext>
            </a:extLst>
          </p:cNvPr>
          <p:cNvSpPr/>
          <p:nvPr/>
        </p:nvSpPr>
        <p:spPr>
          <a:xfrm>
            <a:off x="0" y="8745093"/>
            <a:ext cx="18288000" cy="347472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F9056AC-E08E-9025-6363-3609E2769307}"/>
              </a:ext>
            </a:extLst>
          </p:cNvPr>
          <p:cNvGrpSpPr/>
          <p:nvPr/>
        </p:nvGrpSpPr>
        <p:grpSpPr>
          <a:xfrm>
            <a:off x="1028700" y="2290431"/>
            <a:ext cx="10585413" cy="5078355"/>
            <a:chOff x="0" y="0"/>
            <a:chExt cx="2773322" cy="133050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F4994C7-8A39-AD64-07ED-CE85BD959E61}"/>
                </a:ext>
              </a:extLst>
            </p:cNvPr>
            <p:cNvSpPr/>
            <p:nvPr/>
          </p:nvSpPr>
          <p:spPr>
            <a:xfrm>
              <a:off x="0" y="0"/>
              <a:ext cx="2773322" cy="1330502"/>
            </a:xfrm>
            <a:custGeom>
              <a:avLst/>
              <a:gdLst/>
              <a:ahLst/>
              <a:cxnLst/>
              <a:rect l="l" t="t" r="r" b="b"/>
              <a:pathLst>
                <a:path w="2773322" h="1330502">
                  <a:moveTo>
                    <a:pt x="0" y="0"/>
                  </a:moveTo>
                  <a:lnTo>
                    <a:pt x="2773322" y="0"/>
                  </a:lnTo>
                  <a:lnTo>
                    <a:pt x="2773322" y="1330502"/>
                  </a:lnTo>
                  <a:lnTo>
                    <a:pt x="0" y="1330502"/>
                  </a:lnTo>
                  <a:close/>
                </a:path>
              </a:pathLst>
            </a:custGeom>
            <a:solidFill>
              <a:srgbClr val="FFFBE9"/>
            </a:solidFill>
            <a:ln w="38100" cap="sq">
              <a:solidFill>
                <a:srgbClr val="97441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FC39035-B554-F6DF-235D-252CE99B48BA}"/>
                </a:ext>
              </a:extLst>
            </p:cNvPr>
            <p:cNvSpPr txBox="1"/>
            <p:nvPr/>
          </p:nvSpPr>
          <p:spPr>
            <a:xfrm>
              <a:off x="0" y="-38100"/>
              <a:ext cx="2773322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81B8738E-5651-2149-EF49-C92FB9E7E87A}"/>
              </a:ext>
            </a:extLst>
          </p:cNvPr>
          <p:cNvSpPr/>
          <p:nvPr/>
        </p:nvSpPr>
        <p:spPr>
          <a:xfrm>
            <a:off x="16522917" y="714809"/>
            <a:ext cx="3271266" cy="8229600"/>
          </a:xfrm>
          <a:custGeom>
            <a:avLst/>
            <a:gdLst/>
            <a:ahLst/>
            <a:cxnLst/>
            <a:rect l="l" t="t" r="r" b="b"/>
            <a:pathLst>
              <a:path w="3271266" h="8229600">
                <a:moveTo>
                  <a:pt x="0" y="0"/>
                </a:moveTo>
                <a:lnTo>
                  <a:pt x="3271266" y="0"/>
                </a:lnTo>
                <a:lnTo>
                  <a:pt x="3271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031940D-1F44-9B32-C61B-75F67930D2D1}"/>
              </a:ext>
            </a:extLst>
          </p:cNvPr>
          <p:cNvSpPr/>
          <p:nvPr/>
        </p:nvSpPr>
        <p:spPr>
          <a:xfrm>
            <a:off x="-1348826" y="-626794"/>
            <a:ext cx="4444231" cy="2683205"/>
          </a:xfrm>
          <a:custGeom>
            <a:avLst/>
            <a:gdLst/>
            <a:ahLst/>
            <a:cxnLst/>
            <a:rect l="l" t="t" r="r" b="b"/>
            <a:pathLst>
              <a:path w="4444231" h="2683205">
                <a:moveTo>
                  <a:pt x="0" y="0"/>
                </a:moveTo>
                <a:lnTo>
                  <a:pt x="4444232" y="0"/>
                </a:lnTo>
                <a:lnTo>
                  <a:pt x="4444232" y="2683205"/>
                </a:lnTo>
                <a:lnTo>
                  <a:pt x="0" y="268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042C4D-DF39-3451-E280-09BC4CD3C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0" y="190500"/>
            <a:ext cx="4980864" cy="8230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32E75B-1CA5-449D-B60F-695B36E8C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240" y="634623"/>
            <a:ext cx="8072332" cy="1443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632D50-34A2-CACF-C872-9E72DD5A4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874" y="2842009"/>
            <a:ext cx="10809145" cy="38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8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112</Words>
  <Application>Microsoft Macintosh PowerPoint</Application>
  <PresentationFormat>Custom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UTM Avo</vt:lpstr>
      <vt:lpstr>Times New Roman</vt:lpstr>
      <vt:lpstr>SVN-Newton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Thơ Trịnh</cp:lastModifiedBy>
  <cp:revision>9</cp:revision>
  <dcterms:created xsi:type="dcterms:W3CDTF">2006-08-16T00:00:00Z</dcterms:created>
  <dcterms:modified xsi:type="dcterms:W3CDTF">2025-11-21T09:44:26Z</dcterms:modified>
  <dc:identifier>DAGvGGIRiSs</dc:identifier>
</cp:coreProperties>
</file>