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8" r:id="rId2"/>
    <p:sldId id="261" r:id="rId3"/>
    <p:sldId id="262" r:id="rId4"/>
    <p:sldId id="267" r:id="rId5"/>
    <p:sldId id="27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59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83F9F-3A32-4E97-BE0D-7BA9EE8BC3EE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0C604-CF13-4DE4-9C9F-FA759320C30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674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FD39-A829-906B-4DD8-A8AAF6B33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4A037-B09E-7625-BFEA-5C05CA9E0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87C37-C5CE-6812-CEBE-52321889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5306-DA84-4C6E-653C-C46CE4A6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F6662-CF56-A81D-92B3-81372C11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574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25F2-EE28-A6CD-77E6-2E8EE445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3018-4442-C442-20C6-077DE9460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9C24A-CB9F-54B6-147E-6EB09A08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7F25-D8EE-79EF-49EF-C57B7C92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D0885-78C3-9F96-0A6C-8FA93D87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311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D31F1D-3621-4E06-8832-17B32A161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AC92F-66C0-44D9-C0C8-2FE1EEF33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555F-790F-F8F5-498E-BB3BCAD9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4AB72-5AB0-C89F-B50D-7416CF8E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9EE03-5E36-EE26-4E93-DB411E4C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429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42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4218-BCB2-DEDC-9CD9-E9383B4B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C9722-4570-F86D-9B84-371FBE55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44E08-9693-3762-CF10-DA4C71E4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0549-4841-6D19-707F-6AEF44B9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4B9B1-916C-E132-7BB4-4D3234E2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5160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5252-B991-7ED0-D801-56D79526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0FCE0-861E-ADA0-DA4D-F2D74CAC0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300D0-2C7B-0647-29AE-5F8A5932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FB68D-C33C-B0A5-EBB9-90A88F52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41F2F-B1B9-304A-9CC9-DC412A5D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A404F-C59D-B7C4-35E4-84F77208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724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DBF7-07E7-BB6A-283B-9EC2F6D7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DC5E6-240F-2749-E5E2-71EA47D10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DDE65-3209-9666-0CB7-A65FAAFC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0FE5F-6F42-259C-5079-2207458CB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E9277-B976-1CC2-1F42-9F11D9D92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8DABB-DD54-659D-7106-83BFB895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09B53-F59A-DE1F-3BD6-A4443B69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4F95B-903C-E79F-3D56-F558BBEC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45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26F44-1D7C-A3A9-F755-955F88E0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6A393-E5F4-77BE-07C6-741137F2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F26A5-998D-2820-C472-93476BF3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E39F1-C8E0-A48D-D701-862C7518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867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09DE2-BA20-F770-AF15-A66540AC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B514E-066D-CECA-8196-A47B103F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ADF40-C98E-2C2D-FA40-D1BA71B9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502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C6AA-2683-A961-DDF0-9ADE6090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32676-B32E-A273-AE94-D93D9C0D3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F1A23-8899-1CE6-0691-997EA7780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985E0-B260-5245-1153-9F69A9E4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7152F-1197-2E81-0991-C0AFDF4B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A4697-2F49-D7B1-6298-1112F254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977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6FB7-825F-EBF1-94CD-F5934C06A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6F3A04-1E0E-F807-16E8-90B18B131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64E9C-9389-D3CE-DDB9-C3A138892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9BB1-BAFF-665E-0874-C9E2CC52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22/12/2025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0D688-B9A7-C73E-DADD-3CA1E7B0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76F94-BD25-4C5B-C402-39BE92A9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78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pointing at a light switch&#10;&#10;AI-generated content may be incorrect.">
            <a:extLst>
              <a:ext uri="{FF2B5EF4-FFF2-40B4-BE49-F238E27FC236}">
                <a16:creationId xmlns:a16="http://schemas.microsoft.com/office/drawing/2014/main" id="{63542209-CD47-29E8-1D51-C41EE53FD4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691904-94A8-6136-7AFB-C0537D99D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DD4EBF7-BA17-B5FD-A716-3BBCE01EB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7AD677-EF31-4693-00D6-0548E51D6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DDB9D6C-0F6A-2EAA-3AF5-EA2651DA7A1B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C6177-321E-DED0-6FE5-E42C562F6B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91650-23BB-3EEE-2935-66A7F58A05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9A619-BE68-ED9A-7AC4-E004949C78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D2846A-C5E3-6B28-2F2B-E47FC03D678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7D50A5-5BE3-90A9-9272-0522981CB16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3" name="Hình ảnh 31">
            <a:extLst>
              <a:ext uri="{FF2B5EF4-FFF2-40B4-BE49-F238E27FC236}">
                <a16:creationId xmlns:a16="http://schemas.microsoft.com/office/drawing/2014/main" id="{F32B5323-4A32-8A78-031A-F91C6C5CEC4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95938F-8E12-A15A-7280-6C1B366BC5F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E441086-5A8A-52F8-EB09-DBF2C02C0CE1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959A72-0728-E048-5B9F-F36B893CB3F4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7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672AD2F-FA0E-9408-8A6B-3BF34988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808" y="1"/>
            <a:ext cx="12750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BB5E47B-C997-3C12-7338-157BDFCF2E2E}"/>
              </a:ext>
            </a:extLst>
          </p:cNvPr>
          <p:cNvSpPr txBox="1"/>
          <p:nvPr/>
        </p:nvSpPr>
        <p:spPr>
          <a:xfrm>
            <a:off x="209550" y="419100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 hãy nhận xét về hành vi của các bạn trong tranh.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13" name="Picture 12" descr="Cartoon of a child standing on a bench and smiling&#10;&#10;AI-generated content may be incorrect.">
            <a:extLst>
              <a:ext uri="{FF2B5EF4-FFF2-40B4-BE49-F238E27FC236}">
                <a16:creationId xmlns:a16="http://schemas.microsoft.com/office/drawing/2014/main" id="{5BF8E355-9B87-64E4-A145-E3CC1282A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28" y="1147521"/>
            <a:ext cx="8064500" cy="53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2EB93C-8D84-03EF-E1A8-F10C9EABCF95}"/>
              </a:ext>
            </a:extLst>
          </p:cNvPr>
          <p:cNvSpPr/>
          <p:nvPr/>
        </p:nvSpPr>
        <p:spPr>
          <a:xfrm>
            <a:off x="335872" y="969811"/>
            <a:ext cx="9956800" cy="560534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0A4BF-B8E8-1B81-BF87-94B06227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2" y="114300"/>
            <a:ext cx="9366860" cy="2095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BE6159-8355-61D2-FF33-70103036736B}"/>
              </a:ext>
            </a:extLst>
          </p:cNvPr>
          <p:cNvSpPr txBox="1"/>
          <p:nvPr/>
        </p:nvSpPr>
        <p:spPr>
          <a:xfrm>
            <a:off x="438150" y="2044418"/>
            <a:ext cx="93668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Giữ gìn tài sản của trường, lớp là nhiệm vụ của mỗi người</a:t>
            </a:r>
            <a:r>
              <a:rPr lang="vi-VN" sz="4500" b="1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</a:rPr>
              <a:t>. Giữ gìn tài sản của trường, lớp giúp em có điều kiện để học tập, sinh hoạt ở trường, lớp được tốt hơn.  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A cartoon of a child&#10;&#10;AI-generated content may be incorrect.">
            <a:extLst>
              <a:ext uri="{FF2B5EF4-FFF2-40B4-BE49-F238E27FC236}">
                <a16:creationId xmlns:a16="http://schemas.microsoft.com/office/drawing/2014/main" id="{4FE39D65-8FB1-20C2-00AC-E467F92B8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14" y="3065029"/>
            <a:ext cx="3792971" cy="379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01AD1-94B9-130E-AF62-4B05784E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C49A52-D28B-8768-D9E0-72E32CD55D8E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9C981-ABC7-D993-06B4-936B49016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009" y="3722915"/>
            <a:ext cx="6803535" cy="2536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8436C-5AC4-F2ED-1865-21FD5AC70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800" y="1798189"/>
            <a:ext cx="4895111" cy="278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1269C7-C396-B952-F92E-47E22C22F061}"/>
              </a:ext>
            </a:extLst>
          </p:cNvPr>
          <p:cNvSpPr txBox="1"/>
          <p:nvPr/>
        </p:nvSpPr>
        <p:spPr>
          <a:xfrm>
            <a:off x="209550" y="419100"/>
            <a:ext cx="1165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 hãy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kể tên các tài sản của nhà trường.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baseline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Em cần làm gì để giữ gìn tài sản của trường, lớp?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293C21-A61A-03C9-1316-5130E845F293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E146E-05E3-7488-F6BC-F8BAF2024124}"/>
              </a:ext>
            </a:extLst>
          </p:cNvPr>
          <p:cNvSpPr txBox="1"/>
          <p:nvPr/>
        </p:nvSpPr>
        <p:spPr>
          <a:xfrm>
            <a:off x="209550" y="419100"/>
            <a:ext cx="1165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 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đồng tình hoặc không đồng tình với việc làm của bạn nào?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10" name="Picture 9" descr="A cartoon of boys standing in front of a sink&#10;&#10;AI-generated content may be incorrect.">
            <a:extLst>
              <a:ext uri="{FF2B5EF4-FFF2-40B4-BE49-F238E27FC236}">
                <a16:creationId xmlns:a16="http://schemas.microsoft.com/office/drawing/2014/main" id="{345C8FF2-5189-A0A3-8EA1-62C55C846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33" y="2578608"/>
            <a:ext cx="5653556" cy="3780816"/>
          </a:xfrm>
          <a:prstGeom prst="rect">
            <a:avLst/>
          </a:prstGeom>
        </p:spPr>
      </p:pic>
      <p:pic>
        <p:nvPicPr>
          <p:cNvPr id="12" name="Picture 11" descr="Cartoon of a child and child in a classroom&#10;&#10;AI-generated content may be incorrect.">
            <a:extLst>
              <a:ext uri="{FF2B5EF4-FFF2-40B4-BE49-F238E27FC236}">
                <a16:creationId xmlns:a16="http://schemas.microsoft.com/office/drawing/2014/main" id="{2E2FD2B3-21A3-0497-A9E1-4A4544580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5" y="1496318"/>
            <a:ext cx="4757123" cy="363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0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97</Words>
  <Application>Microsoft Office PowerPoint</Application>
  <PresentationFormat>Màn hình rộng</PresentationFormat>
  <Paragraphs>5</Paragraphs>
  <Slides>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</vt:i4>
      </vt:variant>
    </vt:vector>
  </HeadingPairs>
  <TitlesOfParts>
    <vt:vector size="13" baseType="lpstr">
      <vt:lpstr>#9Slide07 HoneyCream</vt:lpstr>
      <vt:lpstr>Aptos</vt:lpstr>
      <vt:lpstr>Aptos Display</vt:lpstr>
      <vt:lpstr>Arial</vt:lpstr>
      <vt:lpstr>SVN-Newton</vt:lpstr>
      <vt:lpstr>Times New Roman</vt:lpstr>
      <vt:lpstr>UTM 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hoangvananh204@gmail.com</cp:lastModifiedBy>
  <cp:revision>11</cp:revision>
  <dcterms:created xsi:type="dcterms:W3CDTF">2025-09-27T10:25:28Z</dcterms:created>
  <dcterms:modified xsi:type="dcterms:W3CDTF">2025-12-22T08:26:28Z</dcterms:modified>
</cp:coreProperties>
</file>