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1" r:id="rId3"/>
    <p:sldId id="278" r:id="rId4"/>
    <p:sldId id="284" r:id="rId5"/>
    <p:sldId id="267" r:id="rId6"/>
    <p:sldId id="286" r:id="rId7"/>
    <p:sldId id="273" r:id="rId8"/>
    <p:sldId id="274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66"/>
    <a:srgbClr val="00FF00"/>
    <a:srgbClr val="FF99FF"/>
    <a:srgbClr val="990000"/>
    <a:srgbClr val="00F6B6"/>
    <a:srgbClr val="E989FF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479A5-A622-440B-985A-77E67B7806F8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04116-9C1C-4977-A362-E6127F972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4C390-633F-4B5C-BB37-D8A3414F8C0C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B5E7-A29E-499A-B7E5-0699B597E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9DDBB-891F-4434-B42C-EB2E81028028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7B124-0045-4D9E-8F3B-EFA69D8DF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E8D44-E088-4426-B3B3-6D8C75F4FB88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4EF40-716D-43CC-BFC5-1DCF1378A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E7095-0F8D-4184-ACD9-C394C97A96D5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A39A2-9BA1-45E9-BCEA-7B9265606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E1E63-E451-44DF-B02E-3A9F568FC0AB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C61D7-F255-44DF-B166-3FB77D6E9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892B-229A-452C-8E5B-BBCE425A8F9A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5DC0B-9098-4A63-B049-05A6EF02A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DD3E3-BDED-47A5-87DA-376B23BD2D09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1F64C-892D-4E9B-9655-0B5FF2110F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9177F-3A52-42E4-9EB7-1A238FC90486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42CFB-6087-456F-9D45-1E9D869D0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CBBCF-065B-4ECA-A41A-5B955F87613F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4887-92DE-4AF5-AD78-6E270C5D7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6B7BB-2159-42C4-AA5C-59CE503089A1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7703F-8C2D-4353-AB30-3E25BE8CF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C6D60-BD4D-4AC3-AA20-95460A147E6C}" type="datetimeFigureOut">
              <a:rPr lang="en-US" smtClean="0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AE5193-15E6-4E2D-9A2E-7D5BC0183F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B55637-5AFD-4E3B-97C9-9305EED8C9FA}"/>
              </a:ext>
            </a:extLst>
          </p:cNvPr>
          <p:cNvSpPr/>
          <p:nvPr/>
        </p:nvSpPr>
        <p:spPr>
          <a:xfrm>
            <a:off x="7010441" y="709910"/>
            <a:ext cx="41360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Tieu de dai" panose="02000000000000000000" pitchFamily="2" charset="0"/>
                <a:ea typeface="#9Slide02 Tieu de dai" panose="02000000000000000000" pitchFamily="2" charset="0"/>
              </a:rPr>
              <a:t>TỰ NHIÊN VÀ XÃ HỘI</a:t>
            </a:r>
          </a:p>
          <a:p>
            <a:pPr algn="ctr"/>
            <a:r>
              <a:rPr lang="en-US" sz="32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LỚP 1</a:t>
            </a:r>
            <a:endParaRPr lang="en-US" sz="32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3A50D-C994-4D88-8161-C4AC062AAFA6}"/>
              </a:ext>
            </a:extLst>
          </p:cNvPr>
          <p:cNvSpPr txBox="1"/>
          <p:nvPr/>
        </p:nvSpPr>
        <p:spPr>
          <a:xfrm>
            <a:off x="4496221" y="2573834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12:</a:t>
            </a:r>
            <a:endParaRPr lang="vi-VN" sz="4400" b="1" dirty="0">
              <a:solidFill>
                <a:schemeClr val="bg1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CD0ED-D428-4C7A-A28C-3604E4140A82}"/>
              </a:ext>
            </a:extLst>
          </p:cNvPr>
          <p:cNvSpPr txBox="1"/>
          <p:nvPr/>
        </p:nvSpPr>
        <p:spPr>
          <a:xfrm>
            <a:off x="1116850" y="3429000"/>
            <a:ext cx="95814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VUI ĐÓN TẾT </a:t>
            </a:r>
            <a:r>
              <a:rPr lang="en-US" sz="6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(</a:t>
            </a:r>
            <a:r>
              <a:rPr lang="en-US" sz="6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tiết</a:t>
            </a:r>
            <a:r>
              <a:rPr lang="en-US" sz="6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 2)</a:t>
            </a:r>
            <a:endParaRPr lang="vi-VN" sz="96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24"/>
    </mc:Choice>
    <mc:Fallback xmlns="">
      <p:transition advTm="12024"/>
    </mc:Fallback>
  </mc:AlternateContent>
  <p:extLst>
    <p:ext uri="{E180D4A7-C9FB-4DFB-919C-405C955672EB}">
      <p14:showEvtLst xmlns:p14="http://schemas.microsoft.com/office/powerpoint/2010/main">
        <p14:playEvt time="676" objId="13"/>
        <p14:stopEvt time="11073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970910" y="1689653"/>
            <a:ext cx="8743473" cy="49686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2910" y="362060"/>
            <a:ext cx="11419190" cy="1116017"/>
            <a:chOff x="553324" y="1511273"/>
            <a:chExt cx="8088400" cy="11160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324" y="1610555"/>
              <a:ext cx="600619" cy="7604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1308489" y="1511273"/>
              <a:ext cx="7333235" cy="1116017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1367868" y="1544486"/>
              <a:ext cx="711931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sz="2600" b="1" dirty="0" err="1">
                  <a:latin typeface="VNI-Avo" pitchFamily="2" charset="0"/>
                </a:rPr>
                <a:t>Quan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saùt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hình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vaø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noùi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veà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nhöõng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hoaït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ñoäng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thöôøng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dieãn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ra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trong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ngaøy</a:t>
              </a:r>
              <a:r>
                <a:rPr lang="en-US" altLang="en-US" sz="2600" b="1" dirty="0">
                  <a:latin typeface="VNI-Avo" pitchFamily="2" charset="0"/>
                </a:rPr>
                <a:t> </a:t>
              </a:r>
              <a:r>
                <a:rPr lang="en-US" altLang="en-US" sz="2600" b="1" dirty="0" err="1">
                  <a:latin typeface="VNI-Avo" pitchFamily="2" charset="0"/>
                </a:rPr>
                <a:t>Teát</a:t>
              </a:r>
              <a:r>
                <a:rPr lang="en-US" altLang="en-US" sz="2600" b="1" dirty="0">
                  <a:latin typeface="VNI-Avo" pitchFamily="2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1771" y="1814396"/>
            <a:ext cx="3434230" cy="2434581"/>
            <a:chOff x="2064807" y="2990071"/>
            <a:chExt cx="2363697" cy="16995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2990071"/>
              <a:ext cx="2363697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Oval 22"/>
            <p:cNvSpPr/>
            <p:nvPr/>
          </p:nvSpPr>
          <p:spPr>
            <a:xfrm>
              <a:off x="3340993" y="4434779"/>
              <a:ext cx="288000" cy="25482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1770" y="4337357"/>
            <a:ext cx="3434229" cy="2250801"/>
            <a:chOff x="2064807" y="4952074"/>
            <a:chExt cx="2335310" cy="1642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4952074"/>
              <a:ext cx="2335310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3386535" y="6375303"/>
              <a:ext cx="288000" cy="219115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64164" y="1814393"/>
            <a:ext cx="3484296" cy="2426806"/>
            <a:chOff x="5197606" y="2866085"/>
            <a:chExt cx="2598118" cy="191468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606" y="2866085"/>
              <a:ext cx="2598118" cy="18074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6136449" y="4492772"/>
              <a:ext cx="288000" cy="2880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14231" y="4337358"/>
            <a:ext cx="3434229" cy="2250801"/>
            <a:chOff x="5341604" y="4894990"/>
            <a:chExt cx="2177512" cy="17594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4894990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Oval 25"/>
            <p:cNvSpPr/>
            <p:nvPr/>
          </p:nvSpPr>
          <p:spPr>
            <a:xfrm>
              <a:off x="5862924" y="6366434"/>
              <a:ext cx="288000" cy="2880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6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0" y="457200"/>
            <a:ext cx="8158035" cy="551388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5125286" y="5491403"/>
            <a:ext cx="751639" cy="728422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43155EF-6D24-4263-874C-D7C3E6137FD5}"/>
              </a:ext>
            </a:extLst>
          </p:cNvPr>
          <p:cNvSpPr/>
          <p:nvPr/>
        </p:nvSpPr>
        <p:spPr>
          <a:xfrm>
            <a:off x="8410575" y="685800"/>
            <a:ext cx="3467100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C00000"/>
                </a:solidFill>
              </a:rPr>
              <a:t>Chúc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Tết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ông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bà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052" y="600075"/>
            <a:ext cx="8611348" cy="6059639"/>
            <a:chOff x="5341604" y="2990071"/>
            <a:chExt cx="2177512" cy="17321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2990071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6152795" y="4485274"/>
              <a:ext cx="226179" cy="236931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C4989B89-061A-44F4-8517-7217850CE2A6}"/>
              </a:ext>
            </a:extLst>
          </p:cNvPr>
          <p:cNvSpPr/>
          <p:nvPr/>
        </p:nvSpPr>
        <p:spPr>
          <a:xfrm>
            <a:off x="8515350" y="497051"/>
            <a:ext cx="3467100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Xin </a:t>
            </a:r>
            <a:r>
              <a:rPr lang="en-US" sz="3600" b="1" i="1" dirty="0" err="1">
                <a:solidFill>
                  <a:srgbClr val="C00000"/>
                </a:solidFill>
              </a:rPr>
              <a:t>chữ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ông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đồ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rgbClr val="FFCCFF"/>
            </a:gs>
            <a:gs pos="100000">
              <a:srgbClr val="FF0000">
                <a:lumMod val="50000"/>
                <a:lumOff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71625" y="295274"/>
            <a:ext cx="8572500" cy="135509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935128" y="557324"/>
            <a:ext cx="7845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latin typeface="VNI-Avo" pitchFamily="2" charset="0"/>
              </a:rPr>
              <a:t>Trong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ngaøy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Teát</a:t>
            </a:r>
            <a:r>
              <a:rPr lang="en-US" altLang="en-US" sz="2400" b="1" dirty="0">
                <a:latin typeface="VNI-Avo" pitchFamily="2" charset="0"/>
              </a:rPr>
              <a:t>, </a:t>
            </a:r>
            <a:r>
              <a:rPr lang="en-US" altLang="en-US" sz="2400" b="1" dirty="0" err="1">
                <a:latin typeface="VNI-Avo" pitchFamily="2" charset="0"/>
              </a:rPr>
              <a:t>em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ñaõ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tham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gia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hoaït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ñoäng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naøo</a:t>
            </a:r>
            <a:r>
              <a:rPr lang="en-US" altLang="en-US" sz="2400" b="1" dirty="0">
                <a:latin typeface="VNI-Avo" pitchFamily="2" charset="0"/>
              </a:rPr>
              <a:t>? </a:t>
            </a:r>
            <a:r>
              <a:rPr lang="en-US" altLang="en-US" sz="2400" b="1" dirty="0" err="1">
                <a:latin typeface="VNI-Avo" pitchFamily="2" charset="0"/>
              </a:rPr>
              <a:t>Keå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veà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hoaït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ñoäng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em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thích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nhaát</a:t>
            </a:r>
            <a:r>
              <a:rPr lang="en-US" altLang="en-US" sz="2400" b="1" dirty="0">
                <a:latin typeface="VNI-Avo" pitchFamily="2" charset="0"/>
              </a:rPr>
              <a:t>.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60E558B-44EC-475D-AA4F-F9EC9081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61" b="98840" l="9709" r="89806">
                        <a14:foregroundMark x1="38228" y1="6961" x2="38228" y2="6961"/>
                        <a14:foregroundMark x1="32039" y1="87239" x2="39320" y2="84919"/>
                        <a14:foregroundMark x1="39320" y1="84919" x2="44175" y2="93735"/>
                        <a14:foregroundMark x1="44175" y1="93735" x2="46481" y2="95592"/>
                        <a14:foregroundMark x1="51942" y1="95360" x2="52427" y2="95360"/>
                        <a14:foregroundMark x1="56675" y1="87239" x2="60437" y2="91183"/>
                        <a14:foregroundMark x1="70388" y1="48724" x2="69903" y2="86543"/>
                        <a14:foregroundMark x1="69903" y1="86543" x2="70024" y2="86775"/>
                        <a14:foregroundMark x1="71845" y1="91647" x2="70995" y2="94432"/>
                        <a14:foregroundMark x1="45388" y1="98144" x2="51699" y2="97216"/>
                        <a14:foregroundMark x1="51699" y1="97216" x2="52184" y2="96520"/>
                        <a14:foregroundMark x1="46481" y1="41763" x2="47937" y2="38051"/>
                        <a14:foregroundMark x1="45995" y1="98144" x2="45631" y2="98840"/>
                        <a14:foregroundMark x1="47087" y1="94896" x2="45388" y2="98608"/>
                        <a14:foregroundMark x1="48786" y1="97216" x2="52670" y2="95592"/>
                        <a14:foregroundMark x1="62743" y1="94432" x2="64078" y2="96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6" y="2048888"/>
            <a:ext cx="8351204" cy="43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512">
              <a:srgbClr val="B6FFB6"/>
            </a:gs>
            <a:gs pos="14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75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02951" y="540274"/>
            <a:ext cx="8186097" cy="894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2147" y="711495"/>
            <a:ext cx="7360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latin typeface="VNI-Avo" pitchFamily="2" charset="0"/>
              </a:rPr>
              <a:t>Em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bieát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ngaøy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teát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naøo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daønh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cho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thieáu</a:t>
            </a:r>
            <a:r>
              <a:rPr lang="en-US" altLang="en-US" sz="2400" b="1" dirty="0">
                <a:latin typeface="VNI-Avo" pitchFamily="2" charset="0"/>
              </a:rPr>
              <a:t> </a:t>
            </a:r>
            <a:r>
              <a:rPr lang="en-US" altLang="en-US" sz="2400" b="1" dirty="0" err="1">
                <a:latin typeface="VNI-Avo" pitchFamily="2" charset="0"/>
              </a:rPr>
              <a:t>nhi</a:t>
            </a:r>
            <a:r>
              <a:rPr lang="en-US" altLang="en-US" sz="2400" b="1" dirty="0">
                <a:latin typeface="VNI-Avo" pitchFamily="2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91092" y="2328973"/>
            <a:ext cx="4494813" cy="3114428"/>
            <a:chOff x="1180007" y="3093744"/>
            <a:chExt cx="3289389" cy="244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65241" r="46318" b="9375"/>
            <a:stretch/>
          </p:blipFill>
          <p:spPr>
            <a:xfrm>
              <a:off x="1180007" y="3093744"/>
              <a:ext cx="3289389" cy="244800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478664" y="4906849"/>
              <a:ext cx="360000" cy="360000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3680" y="2328973"/>
            <a:ext cx="4494813" cy="3114428"/>
            <a:chOff x="5057553" y="3132640"/>
            <a:chExt cx="3276000" cy="24091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0" t="65241" r="4450" b="11733"/>
            <a:stretch/>
          </p:blipFill>
          <p:spPr>
            <a:xfrm>
              <a:off x="5057553" y="3132640"/>
              <a:ext cx="3276000" cy="2409104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6768053" y="5130228"/>
              <a:ext cx="360000" cy="360000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1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B0F0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5407" y="254373"/>
            <a:ext cx="5250594" cy="904232"/>
            <a:chOff x="991243" y="1304405"/>
            <a:chExt cx="5250594" cy="90423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628562" y="1462834"/>
              <a:ext cx="4613275" cy="587375"/>
            </a:xfrm>
            <a:prstGeom prst="roundRect">
              <a:avLst/>
            </a:prstGeom>
            <a:solidFill>
              <a:srgbClr val="99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bg1"/>
                  </a:solidFill>
                  <a:latin typeface="VNI-Avo" pitchFamily="2" charset="0"/>
                </a:rPr>
                <a:t>Hoaït</a:t>
              </a:r>
              <a:r>
                <a:rPr lang="en-US" sz="2800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VNI-Avo" pitchFamily="2" charset="0"/>
                </a:rPr>
                <a:t>ñoäng</a:t>
              </a:r>
              <a:r>
                <a:rPr lang="en-US" sz="2800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VNI-Avo" pitchFamily="2" charset="0"/>
                </a:rPr>
                <a:t>vaän</a:t>
              </a:r>
              <a:r>
                <a:rPr lang="en-US" sz="2800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VNI-Avo" pitchFamily="2" charset="0"/>
                </a:rPr>
                <a:t>duïng</a:t>
              </a:r>
              <a:endParaRPr lang="en-US" sz="2800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43" y="1304405"/>
              <a:ext cx="821961" cy="904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Rounded Rectangle 12"/>
          <p:cNvSpPr/>
          <p:nvPr/>
        </p:nvSpPr>
        <p:spPr>
          <a:xfrm>
            <a:off x="1332726" y="1313752"/>
            <a:ext cx="9296570" cy="8221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VNI-Avo" pitchFamily="2" charset="0"/>
              </a:rPr>
              <a:t>       </a:t>
            </a:r>
            <a:r>
              <a:rPr lang="en-US" sz="3600" dirty="0" err="1">
                <a:latin typeface="VNI-Avo" pitchFamily="2" charset="0"/>
              </a:rPr>
              <a:t>Cuøng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trang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trí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thieäp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chuùc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teát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hoaëc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söu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taàm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tranh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aûnh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noùi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veà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ngaøy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Teát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9" y="2743138"/>
            <a:ext cx="3805305" cy="3702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Thiệp chúc tết 09">
            <a:extLst>
              <a:ext uri="{FF2B5EF4-FFF2-40B4-BE49-F238E27FC236}">
                <a16:creationId xmlns:a16="http://schemas.microsoft.com/office/drawing/2014/main" id="{73B3459A-2943-4D83-A2F1-417075BC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9347" r="33422" b="6652"/>
          <a:stretch/>
        </p:blipFill>
        <p:spPr bwMode="auto">
          <a:xfrm>
            <a:off x="4868509" y="3196060"/>
            <a:ext cx="2454982" cy="25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àm thiệp chúc mừng năm mới 2017 - YouTube">
            <a:extLst>
              <a:ext uri="{FF2B5EF4-FFF2-40B4-BE49-F238E27FC236}">
                <a16:creationId xmlns:a16="http://schemas.microsoft.com/office/drawing/2014/main" id="{73365383-0B67-4AD8-AE98-C773A9BD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8258" r="7520" b="8323"/>
          <a:stretch/>
        </p:blipFill>
        <p:spPr bwMode="auto">
          <a:xfrm>
            <a:off x="7878276" y="3231480"/>
            <a:ext cx="3366266" cy="24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B0F0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7185"/>
            <a:ext cx="11143474" cy="23029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101" descr="13"/>
          <p:cNvPicPr>
            <a:picLocks noChangeAspect="1"/>
          </p:cNvPicPr>
          <p:nvPr/>
        </p:nvPicPr>
        <p:blipFill rotWithShape="1">
          <a:blip r:embed="rId3"/>
          <a:srcRect t="20505" r="11285"/>
          <a:stretch/>
        </p:blipFill>
        <p:spPr>
          <a:xfrm>
            <a:off x="1540196" y="1747364"/>
            <a:ext cx="7442108" cy="4283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238" y="335631"/>
            <a:ext cx="3421303" cy="25719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134824" y="3782598"/>
            <a:ext cx="6112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145"/>
            <a:ext cx="3899140" cy="3158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F8AF7-0CE5-4556-8D5A-7349DF5A0280}"/>
              </a:ext>
            </a:extLst>
          </p:cNvPr>
          <p:cNvSpPr txBox="1"/>
          <p:nvPr/>
        </p:nvSpPr>
        <p:spPr>
          <a:xfrm>
            <a:off x="4505722" y="2968631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/>
              <a:t>Kết</a:t>
            </a:r>
            <a:r>
              <a:rPr lang="en-US" sz="3200" u="sng" dirty="0"/>
              <a:t> </a:t>
            </a:r>
            <a:r>
              <a:rPr lang="en-US" sz="3200" u="sng" dirty="0" err="1"/>
              <a:t>luận</a:t>
            </a:r>
            <a:r>
              <a:rPr lang="en-US" sz="3200" u="sng" dirty="0"/>
              <a:t>:</a:t>
            </a:r>
            <a:endParaRPr lang="vi-VN" sz="3200" u="sng" dirty="0"/>
          </a:p>
        </p:txBody>
      </p:sp>
    </p:spTree>
    <p:extLst>
      <p:ext uri="{BB962C8B-B14F-4D97-AF65-F5344CB8AC3E}">
        <p14:creationId xmlns:p14="http://schemas.microsoft.com/office/powerpoint/2010/main" val="32825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E989FF"/>
            </a:gs>
            <a:gs pos="100000">
              <a:srgbClr val="CC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49133" y="180983"/>
            <a:ext cx="4799240" cy="1405393"/>
            <a:chOff x="1170274" y="1205278"/>
            <a:chExt cx="4799240" cy="1405393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356239" y="1614288"/>
              <a:ext cx="4613275" cy="587375"/>
            </a:xfrm>
            <a:prstGeom prst="round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74" y="1205278"/>
              <a:ext cx="1372836" cy="140539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83" y="1867378"/>
            <a:ext cx="5117264" cy="410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868" y="5912140"/>
            <a:ext cx="9256295" cy="945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1D2E82-CFDC-4D72-BB6E-AB32DCE0DC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3" end="790.96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7445" y="-539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133</Words>
  <Application>Microsoft Office PowerPoint</Application>
  <PresentationFormat>Widescreen</PresentationFormat>
  <Paragraphs>22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#9Slide02 Tieu de dai</vt:lpstr>
      <vt:lpstr>#9Slide07 SVNGuerrilla</vt:lpstr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thanhtamthlb@gmail.com</cp:lastModifiedBy>
  <cp:revision>151</cp:revision>
  <dcterms:created xsi:type="dcterms:W3CDTF">2020-10-30T10:24:16Z</dcterms:created>
  <dcterms:modified xsi:type="dcterms:W3CDTF">2025-12-18T04:30:04Z</dcterms:modified>
</cp:coreProperties>
</file>