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4"/>
  </p:notesMasterIdLst>
  <p:sldIdLst>
    <p:sldId id="257" r:id="rId2"/>
    <p:sldId id="259" r:id="rId3"/>
    <p:sldId id="261" r:id="rId4"/>
    <p:sldId id="285" r:id="rId5"/>
    <p:sldId id="294" r:id="rId6"/>
    <p:sldId id="262" r:id="rId7"/>
    <p:sldId id="263" r:id="rId8"/>
    <p:sldId id="264" r:id="rId9"/>
    <p:sldId id="265" r:id="rId10"/>
    <p:sldId id="266" r:id="rId11"/>
    <p:sldId id="267" r:id="rId12"/>
    <p:sldId id="268" r:id="rId13"/>
    <p:sldId id="286" r:id="rId14"/>
    <p:sldId id="269" r:id="rId15"/>
    <p:sldId id="287" r:id="rId16"/>
    <p:sldId id="270" r:id="rId17"/>
    <p:sldId id="271" r:id="rId18"/>
    <p:sldId id="288" r:id="rId19"/>
    <p:sldId id="289" r:id="rId20"/>
    <p:sldId id="272" r:id="rId21"/>
    <p:sldId id="290" r:id="rId22"/>
    <p:sldId id="291" r:id="rId23"/>
    <p:sldId id="292" r:id="rId24"/>
    <p:sldId id="293" r:id="rId25"/>
    <p:sldId id="277" r:id="rId26"/>
    <p:sldId id="278" r:id="rId27"/>
    <p:sldId id="279" r:id="rId28"/>
    <p:sldId id="281" r:id="rId29"/>
    <p:sldId id="280" r:id="rId30"/>
    <p:sldId id="282" r:id="rId31"/>
    <p:sldId id="295" r:id="rId32"/>
    <p:sldId id="284" r:id="rId33"/>
  </p:sldIdLst>
  <p:sldSz cx="12192000" cy="6858000"/>
  <p:notesSz cx="6858000" cy="9144000"/>
  <p:embeddedFontLst>
    <p:embeddedFont>
      <p:font typeface="等线 Light" panose="020B0604020202020204" charset="-122"/>
      <p:regular r:id="rId35"/>
    </p:embeddedFont>
    <p:embeddedFont>
      <p:font typeface="#9Slide07 IcielCadena" panose="02000503000000020004" pitchFamily="2" charset="0"/>
      <p:bold r:id="rId36"/>
    </p:embeddedFont>
    <p:embeddedFont>
      <p:font typeface="Cambria Bold" panose="02040803050406030204" pitchFamily="18" charset="0"/>
      <p:bold r:id="rId37"/>
    </p:embeddedFont>
    <p:embeddedFont>
      <p:font typeface="Calibri" panose="020F0502020204030204" pitchFamily="34" charset="0"/>
      <p:regular r:id="rId38"/>
      <p:bold r:id="rId39"/>
      <p:italic r:id="rId40"/>
      <p:boldItalic r:id="rId41"/>
    </p:embeddedFont>
    <p:embeddedFont>
      <p:font typeface="Cambria" panose="02040503050406030204" pitchFamily="18" charset="0"/>
      <p:regular r:id="rId42"/>
      <p:bold r:id="rId43"/>
      <p:italic r:id="rId44"/>
      <p:boldItalic r:id="rId45"/>
    </p:embeddedFont>
    <p:embeddedFont>
      <p:font typeface="#9Slide03 Arima Madurai ExtraBo" panose="020B0604020202020204" charset="0"/>
      <p:bold r:id="rId46"/>
    </p:embeddedFont>
    <p:embeddedFont>
      <p:font typeface="等线" panose="020B0604020202020204" charset="-122"/>
      <p:regular r:id="rId47"/>
      <p:bold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6" d="100"/>
          <a:sy n="66" d="100"/>
        </p:scale>
        <p:origin x="1254" y="10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DD0489-5039-4BB6-80D5-8A5B1DBDC943}" type="datetimeFigureOut">
              <a:rPr lang="en-US" smtClean="0"/>
              <a:t>15/12/2023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709AA1-C956-48B1-A930-0DB54DD8C9DF}" type="slidenum">
              <a:rPr lang="en-US" smtClean="0"/>
              <a:t>‹#›</a:t>
            </a:fld>
            <a:endParaRPr lang="en-US"/>
          </a:p>
        </p:txBody>
      </p:sp>
    </p:spTree>
    <p:extLst>
      <p:ext uri="{BB962C8B-B14F-4D97-AF65-F5344CB8AC3E}">
        <p14:creationId xmlns:p14="http://schemas.microsoft.com/office/powerpoint/2010/main" val="4031636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16126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38427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23313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79971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17343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97818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302154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03713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647907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57046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51585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31378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606287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272110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670624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796999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177979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802432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013070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877325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200811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48800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98751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65910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34966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23204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26683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74454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ED4142-FFBA-46FD-A6DD-5445EA697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575799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28">
            <a:extLst>
              <a:ext uri="{FF2B5EF4-FFF2-40B4-BE49-F238E27FC236}">
                <a16:creationId xmlns:a16="http://schemas.microsoft.com/office/drawing/2014/main" id="{80F66C3A-295B-4C2A-BA9E-C30EF92867F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2189" t="-3811" b="83596"/>
          <a:stretch/>
        </p:blipFill>
        <p:spPr>
          <a:xfrm>
            <a:off x="4102180" y="-605815"/>
            <a:ext cx="4222741" cy="2678379"/>
          </a:xfrm>
          <a:prstGeom prst="rect">
            <a:avLst/>
          </a:prstGeom>
        </p:spPr>
      </p:pic>
      <p:pic>
        <p:nvPicPr>
          <p:cNvPr id="3" name="图片 29">
            <a:extLst>
              <a:ext uri="{FF2B5EF4-FFF2-40B4-BE49-F238E27FC236}">
                <a16:creationId xmlns:a16="http://schemas.microsoft.com/office/drawing/2014/main" id="{EB4C1EF2-89AD-454C-83CA-543A2858AE2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4085" t="-318" r="18557" b="86667"/>
          <a:stretch/>
        </p:blipFill>
        <p:spPr>
          <a:xfrm>
            <a:off x="-307121" y="-142145"/>
            <a:ext cx="5121664" cy="2214709"/>
          </a:xfrm>
          <a:prstGeom prst="rect">
            <a:avLst/>
          </a:prstGeom>
        </p:spPr>
      </p:pic>
    </p:spTree>
    <p:extLst>
      <p:ext uri="{BB962C8B-B14F-4D97-AF65-F5344CB8AC3E}">
        <p14:creationId xmlns:p14="http://schemas.microsoft.com/office/powerpoint/2010/main" val="1785856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111BA9-4A93-49EE-84D5-DACEC8B14108}"/>
              </a:ext>
            </a:extLst>
          </p:cNvPr>
          <p:cNvSpPr>
            <a:spLocks noGrp="1"/>
          </p:cNvSpPr>
          <p:nvPr>
            <p:ph type="title"/>
          </p:nvPr>
        </p:nvSpPr>
        <p:spPr>
          <a:xfrm>
            <a:off x="1616130" y="243664"/>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4279005-F29B-40F1-B360-9A425E81EF4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418361-E2D7-448F-A56A-FA858A0BAC0F}"/>
              </a:ext>
            </a:extLst>
          </p:cNvPr>
          <p:cNvSpPr>
            <a:spLocks noGrp="1"/>
          </p:cNvSpPr>
          <p:nvPr>
            <p:ph type="dt" sz="half" idx="10"/>
          </p:nvPr>
        </p:nvSpPr>
        <p:spPr>
          <a:xfrm>
            <a:off x="905107" y="6461164"/>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3C053F-28BC-4D45-8437-EEE9D209305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1582E390-7B4F-4AD0-8369-E6D972A91DFB}"/>
              </a:ext>
            </a:extLst>
          </p:cNvPr>
          <p:cNvSpPr>
            <a:spLocks noGrp="1"/>
          </p:cNvSpPr>
          <p:nvPr>
            <p:ph type="ftr" sz="quarter" idx="11"/>
          </p:nvPr>
        </p:nvSpPr>
        <p:spPr>
          <a:xfrm>
            <a:off x="4105507" y="6461164"/>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6377504E-E794-4520-A09B-73A2578070B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D0CA48-0E16-4FF8-B02D-A3B5A29C826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5479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DD60A5C-7FD4-4399-89E9-D0281BBEBE1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EE9DCBA-F9B0-49EE-8EAE-4F64983159F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F16D5DF-E096-4471-8E54-92FF84ED9EDB}"/>
              </a:ext>
            </a:extLst>
          </p:cNvPr>
          <p:cNvSpPr>
            <a:spLocks noGrp="1"/>
          </p:cNvSpPr>
          <p:nvPr>
            <p:ph type="dt" sz="half" idx="10"/>
          </p:nvPr>
        </p:nvSpPr>
        <p:spPr>
          <a:xfrm>
            <a:off x="905107" y="6461164"/>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3C053F-28BC-4D45-8437-EEE9D209305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FAD6F0D2-ECCD-4CF7-9FB5-F30527F88339}"/>
              </a:ext>
            </a:extLst>
          </p:cNvPr>
          <p:cNvSpPr>
            <a:spLocks noGrp="1"/>
          </p:cNvSpPr>
          <p:nvPr>
            <p:ph type="ftr" sz="quarter" idx="11"/>
          </p:nvPr>
        </p:nvSpPr>
        <p:spPr>
          <a:xfrm>
            <a:off x="4105507" y="6461164"/>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71798656-4A39-495A-AF25-4D00D315A9D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D0CA48-0E16-4FF8-B02D-A3B5A29C826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41460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36F4BE-1E52-4E37-AF20-AD2A0F68F490}"/>
              </a:ext>
            </a:extLst>
          </p:cNvPr>
          <p:cNvSpPr>
            <a:spLocks noGrp="1"/>
          </p:cNvSpPr>
          <p:nvPr>
            <p:ph type="title"/>
          </p:nvPr>
        </p:nvSpPr>
        <p:spPr>
          <a:xfrm>
            <a:off x="1616130" y="243664"/>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D448F89-4F74-4B01-9822-593E1FFE99B8}"/>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D83F78E-47E9-45FF-8ED4-362C747B2930}"/>
              </a:ext>
            </a:extLst>
          </p:cNvPr>
          <p:cNvSpPr>
            <a:spLocks noGrp="1"/>
          </p:cNvSpPr>
          <p:nvPr>
            <p:ph type="dt" sz="half" idx="10"/>
          </p:nvPr>
        </p:nvSpPr>
        <p:spPr>
          <a:xfrm>
            <a:off x="905107" y="6461164"/>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3C053F-28BC-4D45-8437-EEE9D209305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055ABB68-FF78-4904-A607-4B823C67F147}"/>
              </a:ext>
            </a:extLst>
          </p:cNvPr>
          <p:cNvSpPr>
            <a:spLocks noGrp="1"/>
          </p:cNvSpPr>
          <p:nvPr>
            <p:ph type="ftr" sz="quarter" idx="11"/>
          </p:nvPr>
        </p:nvSpPr>
        <p:spPr>
          <a:xfrm>
            <a:off x="4105507" y="6461164"/>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A06764F5-0C9E-436E-AC5A-B0C3A689C59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D0CA48-0E16-4FF8-B02D-A3B5A29C826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23804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CD880-8E3B-4530-A8D0-0479964B5A0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98A8924-1366-42F0-96AB-E064407527F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3343346-5C17-4976-B003-6DD38F33C258}"/>
              </a:ext>
            </a:extLst>
          </p:cNvPr>
          <p:cNvSpPr>
            <a:spLocks noGrp="1"/>
          </p:cNvSpPr>
          <p:nvPr>
            <p:ph type="dt" sz="half" idx="10"/>
          </p:nvPr>
        </p:nvSpPr>
        <p:spPr>
          <a:xfrm>
            <a:off x="905107" y="6461164"/>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3C053F-28BC-4D45-8437-EEE9D209305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830E55F7-B5AC-4CEF-8922-49AD25801285}"/>
              </a:ext>
            </a:extLst>
          </p:cNvPr>
          <p:cNvSpPr>
            <a:spLocks noGrp="1"/>
          </p:cNvSpPr>
          <p:nvPr>
            <p:ph type="ftr" sz="quarter" idx="11"/>
          </p:nvPr>
        </p:nvSpPr>
        <p:spPr>
          <a:xfrm>
            <a:off x="4105507" y="6461164"/>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92CA0D9F-D7D7-45BF-A6D1-DE56DAB6D3F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D0CA48-0E16-4FF8-B02D-A3B5A29C826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95349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355E56-B731-40FB-B022-D9489476D707}"/>
              </a:ext>
            </a:extLst>
          </p:cNvPr>
          <p:cNvSpPr>
            <a:spLocks noGrp="1"/>
          </p:cNvSpPr>
          <p:nvPr>
            <p:ph type="title"/>
          </p:nvPr>
        </p:nvSpPr>
        <p:spPr>
          <a:xfrm>
            <a:off x="1616130" y="243664"/>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7BF5DB-65D4-40D6-9524-91C4AAC07B0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136A1F9-482F-4AE1-90E1-F41DE2332FD2}"/>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BC104D9-28FC-4449-B006-E5B1476DDC60}"/>
              </a:ext>
            </a:extLst>
          </p:cNvPr>
          <p:cNvSpPr>
            <a:spLocks noGrp="1"/>
          </p:cNvSpPr>
          <p:nvPr>
            <p:ph type="dt" sz="half" idx="10"/>
          </p:nvPr>
        </p:nvSpPr>
        <p:spPr>
          <a:xfrm>
            <a:off x="905107" y="6461164"/>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3C053F-28BC-4D45-8437-EEE9D209305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3BDCDCD0-D948-45C3-B389-F566A2581748}"/>
              </a:ext>
            </a:extLst>
          </p:cNvPr>
          <p:cNvSpPr>
            <a:spLocks noGrp="1"/>
          </p:cNvSpPr>
          <p:nvPr>
            <p:ph type="ftr" sz="quarter" idx="11"/>
          </p:nvPr>
        </p:nvSpPr>
        <p:spPr>
          <a:xfrm>
            <a:off x="4105507" y="6461164"/>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AF74F11B-7371-40B7-98C8-D317CAF1139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D0CA48-0E16-4FF8-B02D-A3B5A29C826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88112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C44C85-D986-4CA1-83B6-70D9E97EBFC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3D3A6EA-F23A-4ACA-9313-E6CF2990CCB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E50D3E4-FB65-4835-8033-46B199C1FF2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6A81A5E-62FE-46B6-9DD0-9BAED61127C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6BA13E-DADA-4340-8B6D-EEEB02E4154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6CA72B0-D88F-4065-AEBD-ADED312B276D}"/>
              </a:ext>
            </a:extLst>
          </p:cNvPr>
          <p:cNvSpPr>
            <a:spLocks noGrp="1"/>
          </p:cNvSpPr>
          <p:nvPr>
            <p:ph type="dt" sz="half" idx="10"/>
          </p:nvPr>
        </p:nvSpPr>
        <p:spPr>
          <a:xfrm>
            <a:off x="905107" y="6461164"/>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3C053F-28BC-4D45-8437-EEE9D209305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B5633B6D-BF11-4952-A28B-1065DE703CD3}"/>
              </a:ext>
            </a:extLst>
          </p:cNvPr>
          <p:cNvSpPr>
            <a:spLocks noGrp="1"/>
          </p:cNvSpPr>
          <p:nvPr>
            <p:ph type="ftr" sz="quarter" idx="11"/>
          </p:nvPr>
        </p:nvSpPr>
        <p:spPr>
          <a:xfrm>
            <a:off x="4105507" y="6461164"/>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48F28AFD-559E-4BEC-B805-EC55E9AC599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D0CA48-0E16-4FF8-B02D-A3B5A29C826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21466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3ACE3BD-AEA4-4E38-8CD3-6FB03F38F85F}"/>
              </a:ext>
            </a:extLst>
          </p:cNvPr>
          <p:cNvSpPr>
            <a:spLocks noGrp="1"/>
          </p:cNvSpPr>
          <p:nvPr>
            <p:ph type="title"/>
          </p:nvPr>
        </p:nvSpPr>
        <p:spPr>
          <a:xfrm>
            <a:off x="1616130" y="243664"/>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E8FDFFA-A86B-4E78-8FC9-ACA08FA4A764}"/>
              </a:ext>
            </a:extLst>
          </p:cNvPr>
          <p:cNvSpPr>
            <a:spLocks noGrp="1"/>
          </p:cNvSpPr>
          <p:nvPr>
            <p:ph type="dt" sz="half" idx="10"/>
          </p:nvPr>
        </p:nvSpPr>
        <p:spPr>
          <a:xfrm>
            <a:off x="905107" y="6461164"/>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3C053F-28BC-4D45-8437-EEE9D209305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605D6BE3-BD77-4E84-B8A8-BBAA6B801435}"/>
              </a:ext>
            </a:extLst>
          </p:cNvPr>
          <p:cNvSpPr>
            <a:spLocks noGrp="1"/>
          </p:cNvSpPr>
          <p:nvPr>
            <p:ph type="ftr" sz="quarter" idx="11"/>
          </p:nvPr>
        </p:nvSpPr>
        <p:spPr>
          <a:xfrm>
            <a:off x="4105507" y="6461164"/>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81F8F1E7-2610-486D-8AAD-51C6B61556B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D0CA48-0E16-4FF8-B02D-A3B5A29C826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67975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16C1222-AC72-4F89-BC54-A11AB9D5665B}"/>
              </a:ext>
            </a:extLst>
          </p:cNvPr>
          <p:cNvSpPr>
            <a:spLocks noGrp="1"/>
          </p:cNvSpPr>
          <p:nvPr>
            <p:ph type="dt" sz="half" idx="10"/>
          </p:nvPr>
        </p:nvSpPr>
        <p:spPr>
          <a:xfrm>
            <a:off x="905107" y="6461164"/>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3C053F-28BC-4D45-8437-EEE9D209305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AE80B874-602D-4F92-A0E7-8368AFA9763D}"/>
              </a:ext>
            </a:extLst>
          </p:cNvPr>
          <p:cNvSpPr>
            <a:spLocks noGrp="1"/>
          </p:cNvSpPr>
          <p:nvPr>
            <p:ph type="ftr" sz="quarter" idx="11"/>
          </p:nvPr>
        </p:nvSpPr>
        <p:spPr>
          <a:xfrm>
            <a:off x="4105507" y="6461164"/>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60F3B931-3D55-4C2E-B950-223679697BC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D0CA48-0E16-4FF8-B02D-A3B5A29C826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25678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996D35-E641-4E68-91A6-81EDC9A172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53A00A4-C5AB-4B4E-B2C0-611C0496066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5A2879E-483E-44CE-81F2-C8F41C4C6F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7C18FA4-5874-44B9-9DBF-13F9FACEC668}"/>
              </a:ext>
            </a:extLst>
          </p:cNvPr>
          <p:cNvSpPr>
            <a:spLocks noGrp="1"/>
          </p:cNvSpPr>
          <p:nvPr>
            <p:ph type="dt" sz="half" idx="10"/>
          </p:nvPr>
        </p:nvSpPr>
        <p:spPr>
          <a:xfrm>
            <a:off x="905107" y="6461164"/>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3C053F-28BC-4D45-8437-EEE9D209305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FECF6AD0-3DD3-470C-BA8E-0F62E4F5AB8A}"/>
              </a:ext>
            </a:extLst>
          </p:cNvPr>
          <p:cNvSpPr>
            <a:spLocks noGrp="1"/>
          </p:cNvSpPr>
          <p:nvPr>
            <p:ph type="ftr" sz="quarter" idx="11"/>
          </p:nvPr>
        </p:nvSpPr>
        <p:spPr>
          <a:xfrm>
            <a:off x="4105507" y="6461164"/>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401E2F78-0745-4B5F-B54A-F41089A29D6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D0CA48-0E16-4FF8-B02D-A3B5A29C826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00448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339E94-385C-469F-9BEB-50E73637B4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7056122-47E3-4D35-ACB0-3D016B928B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03E4C54-5941-45DF-99C6-151CC0A950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99A63F0-9FB6-412E-9502-746D185A2A27}"/>
              </a:ext>
            </a:extLst>
          </p:cNvPr>
          <p:cNvSpPr>
            <a:spLocks noGrp="1"/>
          </p:cNvSpPr>
          <p:nvPr>
            <p:ph type="dt" sz="half" idx="10"/>
          </p:nvPr>
        </p:nvSpPr>
        <p:spPr>
          <a:xfrm>
            <a:off x="905107" y="6461164"/>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3C053F-28BC-4D45-8437-EEE9D209305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6B990D3F-CBFB-4A8F-A651-E9BDAAD0CF63}"/>
              </a:ext>
            </a:extLst>
          </p:cNvPr>
          <p:cNvSpPr>
            <a:spLocks noGrp="1"/>
          </p:cNvSpPr>
          <p:nvPr>
            <p:ph type="ftr" sz="quarter" idx="11"/>
          </p:nvPr>
        </p:nvSpPr>
        <p:spPr>
          <a:xfrm>
            <a:off x="4105507" y="6461164"/>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4569B64A-3035-415C-8881-01CDB671C7A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D0CA48-0E16-4FF8-B02D-A3B5A29C826A}"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52174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ACAE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EB3F626-426A-46C4-BC90-F68F4507B9CE}"/>
              </a:ext>
            </a:extLst>
          </p:cNvPr>
          <p:cNvSpPr/>
          <p:nvPr userDrawn="1"/>
        </p:nvSpPr>
        <p:spPr>
          <a:xfrm>
            <a:off x="-2" y="-75574"/>
            <a:ext cx="12192000" cy="6953859"/>
          </a:xfrm>
          <a:prstGeom prst="rect">
            <a:avLst/>
          </a:prstGeom>
          <a:gradFill flip="none" rotWithShape="1">
            <a:gsLst>
              <a:gs pos="0">
                <a:srgbClr val="33CCFF">
                  <a:tint val="66000"/>
                  <a:satMod val="160000"/>
                </a:srgbClr>
              </a:gs>
              <a:gs pos="50000">
                <a:srgbClr val="33CCFF">
                  <a:tint val="44500"/>
                  <a:satMod val="160000"/>
                </a:srgbClr>
              </a:gs>
              <a:gs pos="100000">
                <a:srgbClr val="33CCFF">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3" name="Group 22">
            <a:extLst>
              <a:ext uri="{FF2B5EF4-FFF2-40B4-BE49-F238E27FC236}">
                <a16:creationId xmlns:a16="http://schemas.microsoft.com/office/drawing/2014/main" id="{B8411905-2C3D-47C0-97A2-DDF4DBEB6312}"/>
              </a:ext>
            </a:extLst>
          </p:cNvPr>
          <p:cNvGrpSpPr/>
          <p:nvPr userDrawn="1"/>
        </p:nvGrpSpPr>
        <p:grpSpPr>
          <a:xfrm>
            <a:off x="-221241" y="4632385"/>
            <a:ext cx="13022801" cy="2450857"/>
            <a:chOff x="-37694" y="5216441"/>
            <a:chExt cx="13022801" cy="1693397"/>
          </a:xfrm>
        </p:grpSpPr>
        <p:pic>
          <p:nvPicPr>
            <p:cNvPr id="24" name="Picture 23">
              <a:extLst>
                <a:ext uri="{FF2B5EF4-FFF2-40B4-BE49-F238E27FC236}">
                  <a16:creationId xmlns:a16="http://schemas.microsoft.com/office/drawing/2014/main" id="{593D14FE-4CD3-4197-8F39-070F125A276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694" y="5226469"/>
              <a:ext cx="2348409" cy="1647038"/>
            </a:xfrm>
            <a:prstGeom prst="rect">
              <a:avLst/>
            </a:prstGeom>
          </p:spPr>
        </p:pic>
        <p:pic>
          <p:nvPicPr>
            <p:cNvPr id="25" name="Picture 24">
              <a:extLst>
                <a:ext uri="{FF2B5EF4-FFF2-40B4-BE49-F238E27FC236}">
                  <a16:creationId xmlns:a16="http://schemas.microsoft.com/office/drawing/2014/main" id="{38200C34-5D48-475D-967F-AC0627F33B0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70319" y="5237787"/>
              <a:ext cx="2348409" cy="1647038"/>
            </a:xfrm>
            <a:prstGeom prst="rect">
              <a:avLst/>
            </a:prstGeom>
          </p:spPr>
        </p:pic>
        <p:pic>
          <p:nvPicPr>
            <p:cNvPr id="26" name="Picture 25">
              <a:extLst>
                <a:ext uri="{FF2B5EF4-FFF2-40B4-BE49-F238E27FC236}">
                  <a16:creationId xmlns:a16="http://schemas.microsoft.com/office/drawing/2014/main" id="{8BE52E8F-C8FA-45F9-9D9A-525A43AD74D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07841" y="5317916"/>
              <a:ext cx="2348409" cy="1557867"/>
            </a:xfrm>
            <a:prstGeom prst="rect">
              <a:avLst/>
            </a:prstGeom>
          </p:spPr>
        </p:pic>
        <p:pic>
          <p:nvPicPr>
            <p:cNvPr id="27" name="Picture 26">
              <a:extLst>
                <a:ext uri="{FF2B5EF4-FFF2-40B4-BE49-F238E27FC236}">
                  <a16:creationId xmlns:a16="http://schemas.microsoft.com/office/drawing/2014/main" id="{4C6D1D63-3F44-40F4-95C8-5A4D4AC7461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56653" y="5216441"/>
              <a:ext cx="2348409" cy="1647038"/>
            </a:xfrm>
            <a:prstGeom prst="rect">
              <a:avLst/>
            </a:prstGeom>
          </p:spPr>
        </p:pic>
        <p:pic>
          <p:nvPicPr>
            <p:cNvPr id="28" name="Picture 27">
              <a:extLst>
                <a:ext uri="{FF2B5EF4-FFF2-40B4-BE49-F238E27FC236}">
                  <a16:creationId xmlns:a16="http://schemas.microsoft.com/office/drawing/2014/main" id="{83FE373F-2564-43FC-9253-D89D164FE10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39837" y="5237787"/>
              <a:ext cx="2348409" cy="1647038"/>
            </a:xfrm>
            <a:prstGeom prst="rect">
              <a:avLst/>
            </a:prstGeom>
          </p:spPr>
        </p:pic>
        <p:pic>
          <p:nvPicPr>
            <p:cNvPr id="29" name="Picture 28">
              <a:extLst>
                <a:ext uri="{FF2B5EF4-FFF2-40B4-BE49-F238E27FC236}">
                  <a16:creationId xmlns:a16="http://schemas.microsoft.com/office/drawing/2014/main" id="{97CBB04A-0114-4D53-8521-ABA8FD5B184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36698" y="5262800"/>
              <a:ext cx="2348409" cy="1647038"/>
            </a:xfrm>
            <a:prstGeom prst="rect">
              <a:avLst/>
            </a:prstGeom>
          </p:spPr>
        </p:pic>
      </p:grpSp>
      <p:pic>
        <p:nvPicPr>
          <p:cNvPr id="16" name="Picture 15">
            <a:extLst>
              <a:ext uri="{FF2B5EF4-FFF2-40B4-BE49-F238E27FC236}">
                <a16:creationId xmlns:a16="http://schemas.microsoft.com/office/drawing/2014/main" id="{1F468811-5699-4870-915A-0CA50667620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7" name="Picture 16">
            <a:extLst>
              <a:ext uri="{FF2B5EF4-FFF2-40B4-BE49-F238E27FC236}">
                <a16:creationId xmlns:a16="http://schemas.microsoft.com/office/drawing/2014/main" id="{38748BF8-116D-44EB-982D-30A6DD6E0D25}"/>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8" name="Picture 17">
            <a:extLst>
              <a:ext uri="{FF2B5EF4-FFF2-40B4-BE49-F238E27FC236}">
                <a16:creationId xmlns:a16="http://schemas.microsoft.com/office/drawing/2014/main" id="{77401481-811E-4FE7-90E3-C0F46D11631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9" name="Picture 18">
            <a:extLst>
              <a:ext uri="{FF2B5EF4-FFF2-40B4-BE49-F238E27FC236}">
                <a16:creationId xmlns:a16="http://schemas.microsoft.com/office/drawing/2014/main" id="{10FE3D28-C1D7-4A28-BEB4-9B680FBD3524}"/>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30" name="Picture 29">
            <a:extLst>
              <a:ext uri="{FF2B5EF4-FFF2-40B4-BE49-F238E27FC236}">
                <a16:creationId xmlns:a16="http://schemas.microsoft.com/office/drawing/2014/main" id="{184A0CAC-DCFB-4209-8667-EA75397BB15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31" name="Picture 30">
            <a:extLst>
              <a:ext uri="{FF2B5EF4-FFF2-40B4-BE49-F238E27FC236}">
                <a16:creationId xmlns:a16="http://schemas.microsoft.com/office/drawing/2014/main" id="{7DAF7218-5A7C-445B-A387-11C30BE82B8B}"/>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32" name="Picture 31">
            <a:extLst>
              <a:ext uri="{FF2B5EF4-FFF2-40B4-BE49-F238E27FC236}">
                <a16:creationId xmlns:a16="http://schemas.microsoft.com/office/drawing/2014/main" id="{C480B158-69AC-47BA-8715-BDC6A5A571C8}"/>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33" name="Picture 32">
            <a:extLst>
              <a:ext uri="{FF2B5EF4-FFF2-40B4-BE49-F238E27FC236}">
                <a16:creationId xmlns:a16="http://schemas.microsoft.com/office/drawing/2014/main" id="{75884680-9F14-4357-A548-302FD7E4E3CD}"/>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39440641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3.png"/><Relationship Id="rId7"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4.png"/><Relationship Id="rId7"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4.png"/><Relationship Id="rId7"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4.png"/><Relationship Id="rId7"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5.png"/><Relationship Id="rId7"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38.png"/></Relationships>
</file>

<file path=ppt/slides/_rels/slide2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image" Target="../media/image39.png"/><Relationship Id="rId4" Type="http://schemas.openxmlformats.org/officeDocument/2006/relationships/image" Target="../media/image4.png"/><Relationship Id="rId9"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55.svg"/><Relationship Id="rId18" Type="http://schemas.openxmlformats.org/officeDocument/2006/relationships/image" Target="../media/image49.png"/><Relationship Id="rId3" Type="http://schemas.openxmlformats.org/officeDocument/2006/relationships/image" Target="../media/image45.svg"/><Relationship Id="rId7" Type="http://schemas.openxmlformats.org/officeDocument/2006/relationships/image" Target="../media/image49.svg"/><Relationship Id="rId12" Type="http://schemas.openxmlformats.org/officeDocument/2006/relationships/image" Target="../media/image46.png"/><Relationship Id="rId17" Type="http://schemas.openxmlformats.org/officeDocument/2006/relationships/image" Target="../media/image31.svg"/><Relationship Id="rId2" Type="http://schemas.openxmlformats.org/officeDocument/2006/relationships/image" Target="../media/image41.png"/><Relationship Id="rId16" Type="http://schemas.openxmlformats.org/officeDocument/2006/relationships/image" Target="../media/image48.png"/><Relationship Id="rId20"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53.svg"/><Relationship Id="rId5" Type="http://schemas.openxmlformats.org/officeDocument/2006/relationships/image" Target="../media/image47.svg"/><Relationship Id="rId15" Type="http://schemas.openxmlformats.org/officeDocument/2006/relationships/image" Target="../media/image57.svg"/><Relationship Id="rId10" Type="http://schemas.openxmlformats.org/officeDocument/2006/relationships/image" Target="../media/image45.png"/><Relationship Id="rId19" Type="http://schemas.openxmlformats.org/officeDocument/2006/relationships/image" Target="../media/image33.svg"/><Relationship Id="rId4" Type="http://schemas.openxmlformats.org/officeDocument/2006/relationships/image" Target="../media/image42.png"/><Relationship Id="rId9" Type="http://schemas.openxmlformats.org/officeDocument/2006/relationships/image" Target="../media/image51.svg"/><Relationship Id="rId1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12.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image" Target="../media/image20.png"/><Relationship Id="rId4" Type="http://schemas.openxmlformats.org/officeDocument/2006/relationships/image" Target="../media/image4.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2.png"/><Relationship Id="rId7" Type="http://schemas.openxmlformats.org/officeDocument/2006/relationships/image" Target="../media/image24.png"/><Relationship Id="rId12" Type="http://schemas.microsoft.com/office/2007/relationships/hdphoto" Target="../media/hdphoto6.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27.png"/><Relationship Id="rId5" Type="http://schemas.openxmlformats.org/officeDocument/2006/relationships/image" Target="../media/image23.png"/><Relationship Id="rId10" Type="http://schemas.openxmlformats.org/officeDocument/2006/relationships/image" Target="../media/image26.jpeg"/><Relationship Id="rId4" Type="http://schemas.microsoft.com/office/2007/relationships/hdphoto" Target="../media/hdphoto3.wdp"/><Relationship Id="rId9" Type="http://schemas.openxmlformats.org/officeDocument/2006/relationships/image" Target="../media/image25.jpe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8.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EC4E9A-9C9C-4702-8A61-336C942DBCB4}"/>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b="9341"/>
          <a:stretch/>
        </p:blipFill>
        <p:spPr>
          <a:xfrm>
            <a:off x="-145920" y="-1554480"/>
            <a:ext cx="12341228" cy="8659334"/>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386434" y="300255"/>
            <a:ext cx="11276517" cy="4125690"/>
          </a:xfrm>
          <a:prstGeom prst="rect">
            <a:avLst/>
          </a:prstGeom>
          <a:solidFill>
            <a:schemeClr val="bg1">
              <a:alpha val="6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37000"/>
                </a:schemeClr>
              </a:solidFill>
            </a:endParaRPr>
          </a:p>
        </p:txBody>
      </p:sp>
      <p:sp>
        <p:nvSpPr>
          <p:cNvPr id="69" name="文本框 68">
            <a:extLst>
              <a:ext uri="{FF2B5EF4-FFF2-40B4-BE49-F238E27FC236}">
                <a16:creationId xmlns:a16="http://schemas.microsoft.com/office/drawing/2014/main" id="{23E44753-3784-4625-8E86-9A1B2D17448C}"/>
              </a:ext>
            </a:extLst>
          </p:cNvPr>
          <p:cNvSpPr txBox="1"/>
          <p:nvPr/>
        </p:nvSpPr>
        <p:spPr>
          <a:xfrm>
            <a:off x="4515123" y="495371"/>
            <a:ext cx="3019135" cy="707886"/>
          </a:xfrm>
          <a:custGeom>
            <a:avLst/>
            <a:gdLst>
              <a:gd name="connsiteX0" fmla="*/ 0 w 3019135"/>
              <a:gd name="connsiteY0" fmla="*/ 0 h 707886"/>
              <a:gd name="connsiteX1" fmla="*/ 3019135 w 3019135"/>
              <a:gd name="connsiteY1" fmla="*/ 0 h 707886"/>
              <a:gd name="connsiteX2" fmla="*/ 3019135 w 3019135"/>
              <a:gd name="connsiteY2" fmla="*/ 707886 h 707886"/>
              <a:gd name="connsiteX3" fmla="*/ 0 w 3019135"/>
              <a:gd name="connsiteY3" fmla="*/ 707886 h 707886"/>
              <a:gd name="connsiteX4" fmla="*/ 0 w 3019135"/>
              <a:gd name="connsiteY4" fmla="*/ 0 h 707886"/>
              <a:gd name="connsiteX0" fmla="*/ 336884 w 3019135"/>
              <a:gd name="connsiteY0" fmla="*/ 176464 h 707886"/>
              <a:gd name="connsiteX1" fmla="*/ 3019135 w 3019135"/>
              <a:gd name="connsiteY1" fmla="*/ 0 h 707886"/>
              <a:gd name="connsiteX2" fmla="*/ 3019135 w 3019135"/>
              <a:gd name="connsiteY2" fmla="*/ 707886 h 707886"/>
              <a:gd name="connsiteX3" fmla="*/ 0 w 3019135"/>
              <a:gd name="connsiteY3" fmla="*/ 707886 h 707886"/>
              <a:gd name="connsiteX4" fmla="*/ 336884 w 3019135"/>
              <a:gd name="connsiteY4" fmla="*/ 176464 h 707886"/>
              <a:gd name="connsiteX0" fmla="*/ 336884 w 3019135"/>
              <a:gd name="connsiteY0" fmla="*/ 176464 h 707886"/>
              <a:gd name="connsiteX1" fmla="*/ 3019135 w 3019135"/>
              <a:gd name="connsiteY1" fmla="*/ 0 h 707886"/>
              <a:gd name="connsiteX2" fmla="*/ 2441619 w 3019135"/>
              <a:gd name="connsiteY2" fmla="*/ 627675 h 707886"/>
              <a:gd name="connsiteX3" fmla="*/ 0 w 3019135"/>
              <a:gd name="connsiteY3" fmla="*/ 707886 h 707886"/>
              <a:gd name="connsiteX4" fmla="*/ 336884 w 3019135"/>
              <a:gd name="connsiteY4" fmla="*/ 176464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9135" h="707886">
                <a:moveTo>
                  <a:pt x="336884" y="176464"/>
                </a:moveTo>
                <a:lnTo>
                  <a:pt x="3019135" y="0"/>
                </a:lnTo>
                <a:lnTo>
                  <a:pt x="2441619" y="627675"/>
                </a:lnTo>
                <a:lnTo>
                  <a:pt x="0" y="707886"/>
                </a:lnTo>
                <a:lnTo>
                  <a:pt x="336884" y="176464"/>
                </a:lnTo>
                <a:close/>
              </a:path>
            </a:pathLst>
          </a:custGeom>
          <a:solidFill>
            <a:schemeClr val="accent6">
              <a:lumMod val="75000"/>
            </a:schemeClr>
          </a:solidFill>
          <a:ln w="57150">
            <a:solidFill>
              <a:schemeClr val="tx1"/>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w="31750">
                  <a:solidFill>
                    <a:prstClr val="white"/>
                  </a:solidFill>
                </a:ln>
                <a:solidFill>
                  <a:prstClr val="black"/>
                </a:solidFill>
                <a:effectLst>
                  <a:outerShdw blurRad="50800" dist="38100" dir="2700000" algn="tl" rotWithShape="0">
                    <a:prstClr val="black">
                      <a:alpha val="25000"/>
                    </a:prstClr>
                  </a:outerShdw>
                </a:effectLst>
                <a:uLnTx/>
                <a:uFillTx/>
                <a:latin typeface="#9Slide07 IcielCadena" panose="02000503000000020004" pitchFamily="2" charset="0"/>
                <a:ea typeface="汉仪铸字木头人W" panose="00020600040101010101" pitchFamily="18" charset="-122"/>
                <a:cs typeface="+mn-cs"/>
              </a:rPr>
              <a:t>KHOA HỌC 4</a:t>
            </a:r>
            <a:endParaRPr kumimoji="0" lang="zh-CN" altLang="en-US" sz="4000" b="1" i="0" u="none" strike="noStrike" kern="1200" cap="none" spc="0" normalizeH="0" baseline="0" noProof="0" dirty="0">
              <a:ln w="31750">
                <a:solidFill>
                  <a:prstClr val="white"/>
                </a:solidFill>
              </a:ln>
              <a:solidFill>
                <a:prstClr val="black"/>
              </a:solidFill>
              <a:effectLst>
                <a:outerShdw blurRad="50800" dist="38100" dir="2700000" algn="tl" rotWithShape="0">
                  <a:prstClr val="black">
                    <a:alpha val="25000"/>
                  </a:prstClr>
                </a:outerShdw>
              </a:effectLst>
              <a:uLnTx/>
              <a:uFillTx/>
              <a:latin typeface="#9Slide07 IcielCadena" panose="02000503000000020004" pitchFamily="2" charset="0"/>
              <a:ea typeface="汉仪铸字木头人W" panose="00020600040101010101" pitchFamily="18" charset="-122"/>
              <a:cs typeface="+mn-cs"/>
            </a:endParaRPr>
          </a:p>
        </p:txBody>
      </p:sp>
      <p:pic>
        <p:nvPicPr>
          <p:cNvPr id="2" name="Picture 1"/>
          <p:cNvPicPr>
            <a:picLocks noChangeAspect="1"/>
          </p:cNvPicPr>
          <p:nvPr/>
        </p:nvPicPr>
        <p:blipFill>
          <a:blip r:embed="rId5"/>
          <a:stretch>
            <a:fillRect/>
          </a:stretch>
        </p:blipFill>
        <p:spPr>
          <a:xfrm>
            <a:off x="9363870" y="4479487"/>
            <a:ext cx="2060627" cy="896190"/>
          </a:xfrm>
          <a:prstGeom prst="rect">
            <a:avLst/>
          </a:prstGeom>
        </p:spPr>
      </p:pic>
      <p:pic>
        <p:nvPicPr>
          <p:cNvPr id="4" name="Picture 3"/>
          <p:cNvPicPr>
            <a:picLocks noChangeAspect="1"/>
          </p:cNvPicPr>
          <p:nvPr/>
        </p:nvPicPr>
        <p:blipFill>
          <a:blip r:embed="rId6"/>
          <a:stretch>
            <a:fillRect/>
          </a:stretch>
        </p:blipFill>
        <p:spPr>
          <a:xfrm>
            <a:off x="2546622" y="1059330"/>
            <a:ext cx="6956139" cy="1914310"/>
          </a:xfrm>
          <a:prstGeom prst="rect">
            <a:avLst/>
          </a:prstGeom>
        </p:spPr>
      </p:pic>
      <p:pic>
        <p:nvPicPr>
          <p:cNvPr id="5" name="Picture 4"/>
          <p:cNvPicPr>
            <a:picLocks noChangeAspect="1"/>
          </p:cNvPicPr>
          <p:nvPr/>
        </p:nvPicPr>
        <p:blipFill>
          <a:blip r:embed="rId7"/>
          <a:stretch>
            <a:fillRect/>
          </a:stretch>
        </p:blipFill>
        <p:spPr>
          <a:xfrm>
            <a:off x="1143188" y="2529913"/>
            <a:ext cx="4208538" cy="1854149"/>
          </a:xfrm>
          <a:prstGeom prst="rect">
            <a:avLst/>
          </a:prstGeom>
        </p:spPr>
      </p:pic>
      <p:pic>
        <p:nvPicPr>
          <p:cNvPr id="6" name="Picture 5"/>
          <p:cNvPicPr>
            <a:picLocks noChangeAspect="1"/>
          </p:cNvPicPr>
          <p:nvPr/>
        </p:nvPicPr>
        <p:blipFill>
          <a:blip r:embed="rId8"/>
          <a:stretch>
            <a:fillRect/>
          </a:stretch>
        </p:blipFill>
        <p:spPr>
          <a:xfrm>
            <a:off x="5590180" y="2550047"/>
            <a:ext cx="5834317" cy="1875898"/>
          </a:xfrm>
          <a:prstGeom prst="rect">
            <a:avLst/>
          </a:prstGeom>
        </p:spPr>
      </p:pic>
    </p:spTree>
    <p:extLst>
      <p:ext uri="{BB962C8B-B14F-4D97-AF65-F5344CB8AC3E}">
        <p14:creationId xmlns:p14="http://schemas.microsoft.com/office/powerpoint/2010/main" val="540635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fade">
                                      <p:cBhvr>
                                        <p:cTn id="10" dur="1000"/>
                                        <p:tgtEl>
                                          <p:spTgt spid="69"/>
                                        </p:tgtEl>
                                      </p:cBhvr>
                                    </p:animEffect>
                                    <p:anim calcmode="lin" valueType="num">
                                      <p:cBhvr>
                                        <p:cTn id="11" dur="1000" fill="hold"/>
                                        <p:tgtEl>
                                          <p:spTgt spid="69"/>
                                        </p:tgtEl>
                                        <p:attrNameLst>
                                          <p:attrName>ppt_x</p:attrName>
                                        </p:attrNameLst>
                                      </p:cBhvr>
                                      <p:tavLst>
                                        <p:tav tm="0">
                                          <p:val>
                                            <p:strVal val="#ppt_x"/>
                                          </p:val>
                                        </p:tav>
                                        <p:tav tm="100000">
                                          <p:val>
                                            <p:strVal val="#ppt_x"/>
                                          </p:val>
                                        </p:tav>
                                      </p:tavLst>
                                    </p:anim>
                                    <p:anim calcmode="lin" valueType="num">
                                      <p:cBhvr>
                                        <p:cTn id="12" dur="1000" fill="hold"/>
                                        <p:tgtEl>
                                          <p:spTgt spid="69"/>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par>
                          <p:cTn id="17" fill="hold">
                            <p:stCondLst>
                              <p:cond delay="1500"/>
                            </p:stCondLst>
                            <p:childTnLst>
                              <p:par>
                                <p:cTn id="18" presetID="14" presetClass="entr" presetSubtype="1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par>
                          <p:cTn id="21" fill="hold">
                            <p:stCondLst>
                              <p:cond delay="2000"/>
                            </p:stCondLst>
                            <p:childTnLst>
                              <p:par>
                                <p:cTn id="22" presetID="14" presetClass="entr" presetSubtype="1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CAF5ABA-4EB5-4D2B-B4DC-5FBC6E990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316" y="-1610872"/>
            <a:ext cx="11302983" cy="9332472"/>
          </a:xfrm>
          <a:prstGeom prst="rect">
            <a:avLst/>
          </a:prstGeom>
        </p:spPr>
      </p:pic>
      <p:sp>
        <p:nvSpPr>
          <p:cNvPr id="9" name="文本框 8">
            <a:extLst>
              <a:ext uri="{FF2B5EF4-FFF2-40B4-BE49-F238E27FC236}">
                <a16:creationId xmlns:a16="http://schemas.microsoft.com/office/drawing/2014/main" id="{589E8E81-E03E-4082-891C-00C3E9F8FB07}"/>
              </a:ext>
            </a:extLst>
          </p:cNvPr>
          <p:cNvSpPr txBox="1"/>
          <p:nvPr/>
        </p:nvSpPr>
        <p:spPr>
          <a:xfrm>
            <a:off x="3710005" y="1767616"/>
            <a:ext cx="8030947" cy="361829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30"/>
              </a:spcBef>
              <a:spcAft>
                <a:spcPts val="30"/>
              </a:spcAft>
              <a:buClrTx/>
              <a:buSzTx/>
              <a:buFontTx/>
              <a:buNone/>
              <a:tabLst/>
              <a:defRPr/>
            </a:pPr>
            <a:r>
              <a:rPr lang="vi-VN" altLang="zh-CN" sz="3600" b="1" dirty="0" smtClean="0">
                <a:solidFill>
                  <a:srgbClr val="C00000"/>
                </a:solidFill>
                <a:latin typeface="Cambria" panose="02040503050406030204" pitchFamily="18" charset="0"/>
                <a:ea typeface="Cambria" panose="02040503050406030204" pitchFamily="18" charset="0"/>
                <a:cs typeface="+mn-ea"/>
                <a:sym typeface="+mn-lt"/>
              </a:rPr>
              <a:t>Động vật cần có thức ăn, nước, khí </a:t>
            </a:r>
          </a:p>
          <a:p>
            <a:pPr marL="0" marR="0" lvl="0" indent="0" algn="ctr" defTabSz="914400" rtl="0" eaLnBrk="1" fontAlgn="auto" latinLnBrk="0" hangingPunct="1">
              <a:lnSpc>
                <a:spcPct val="130000"/>
              </a:lnSpc>
              <a:spcBef>
                <a:spcPts val="30"/>
              </a:spcBef>
              <a:spcAft>
                <a:spcPts val="30"/>
              </a:spcAft>
              <a:buClrTx/>
              <a:buSzTx/>
              <a:buFontTx/>
              <a:buNone/>
              <a:tabLst/>
              <a:defRPr/>
            </a:pPr>
            <a:r>
              <a:rPr lang="vi-VN" altLang="zh-CN" sz="3600" b="1" dirty="0" smtClean="0">
                <a:solidFill>
                  <a:srgbClr val="C00000"/>
                </a:solidFill>
                <a:latin typeface="Cambria" panose="02040503050406030204" pitchFamily="18" charset="0"/>
                <a:ea typeface="Cambria" panose="02040503050406030204" pitchFamily="18" charset="0"/>
                <a:cs typeface="+mn-ea"/>
                <a:sym typeface="+mn-lt"/>
              </a:rPr>
              <a:t>ô-xi, nhiệt độ và ánh sáng thích hợp để sống và phát triển. Thiếu bất kì một yếu tố nào đều ảnh hưởng đến sự phát triển hoặc sự sống của chúng.</a:t>
            </a:r>
            <a:endParaRPr kumimoji="0" lang="zh-CN" altLang="en-US" sz="3600" b="1" i="0" u="none" strike="noStrike" kern="1200" cap="none" spc="0" normalizeH="0" baseline="0" noProof="0" dirty="0">
              <a:ln>
                <a:noFill/>
              </a:ln>
              <a:solidFill>
                <a:srgbClr val="C00000"/>
              </a:solidFill>
              <a:effectLst/>
              <a:uLnTx/>
              <a:uFillTx/>
              <a:latin typeface="Cambria" panose="02040503050406030204" pitchFamily="18" charset="0"/>
              <a:ea typeface="迷你简菱心" panose="02010609000101010101" pitchFamily="49" charset="-122"/>
              <a:cs typeface="+mn-ea"/>
              <a:sym typeface="+mn-lt"/>
            </a:endParaRPr>
          </a:p>
        </p:txBody>
      </p:sp>
      <p:pic>
        <p:nvPicPr>
          <p:cNvPr id="7" name="图片 6">
            <a:extLst>
              <a:ext uri="{FF2B5EF4-FFF2-40B4-BE49-F238E27FC236}">
                <a16:creationId xmlns:a16="http://schemas.microsoft.com/office/drawing/2014/main" id="{0358258C-F555-4428-A7D7-572B418244F0}"/>
              </a:ext>
            </a:extLst>
          </p:cNvPr>
          <p:cNvPicPr>
            <a:picLocks noChangeAspect="1"/>
          </p:cNvPicPr>
          <p:nvPr/>
        </p:nvPicPr>
        <p:blipFill rotWithShape="1">
          <a:blip r:embed="rId4">
            <a:extLst>
              <a:ext uri="{28A0092B-C50C-407E-A947-70E740481C1C}">
                <a14:useLocalDpi xmlns:a14="http://schemas.microsoft.com/office/drawing/2010/main" val="0"/>
              </a:ext>
            </a:extLst>
          </a:blip>
          <a:srcRect l="52189" t="-3811" b="83596"/>
          <a:stretch/>
        </p:blipFill>
        <p:spPr>
          <a:xfrm>
            <a:off x="8097721" y="-588078"/>
            <a:ext cx="4222741" cy="2678379"/>
          </a:xfrm>
          <a:prstGeom prst="rect">
            <a:avLst/>
          </a:prstGeom>
        </p:spPr>
      </p:pic>
      <p:pic>
        <p:nvPicPr>
          <p:cNvPr id="8" name="图片 7">
            <a:extLst>
              <a:ext uri="{FF2B5EF4-FFF2-40B4-BE49-F238E27FC236}">
                <a16:creationId xmlns:a16="http://schemas.microsoft.com/office/drawing/2014/main" id="{AB490F8F-EF60-4A78-8763-EDF2A16F40AA}"/>
              </a:ext>
            </a:extLst>
          </p:cNvPr>
          <p:cNvPicPr>
            <a:picLocks noChangeAspect="1"/>
          </p:cNvPicPr>
          <p:nvPr/>
        </p:nvPicPr>
        <p:blipFill rotWithShape="1">
          <a:blip r:embed="rId5">
            <a:extLst>
              <a:ext uri="{28A0092B-C50C-407E-A947-70E740481C1C}">
                <a14:useLocalDpi xmlns:a14="http://schemas.microsoft.com/office/drawing/2010/main" val="0"/>
              </a:ext>
            </a:extLst>
          </a:blip>
          <a:srcRect l="34085" t="-318" r="18557" b="86667"/>
          <a:stretch/>
        </p:blipFill>
        <p:spPr>
          <a:xfrm>
            <a:off x="5234386" y="-124408"/>
            <a:ext cx="5121664" cy="2214709"/>
          </a:xfrm>
          <a:prstGeom prst="rect">
            <a:avLst/>
          </a:prstGeom>
        </p:spPr>
      </p:pic>
      <p:pic>
        <p:nvPicPr>
          <p:cNvPr id="10" name="图片 9">
            <a:extLst>
              <a:ext uri="{FF2B5EF4-FFF2-40B4-BE49-F238E27FC236}">
                <a16:creationId xmlns:a16="http://schemas.microsoft.com/office/drawing/2014/main" id="{05FDBD45-4139-4385-BD5E-307FC3DE8371}"/>
              </a:ext>
            </a:extLst>
          </p:cNvPr>
          <p:cNvPicPr>
            <a:picLocks noChangeAspect="1"/>
          </p:cNvPicPr>
          <p:nvPr/>
        </p:nvPicPr>
        <p:blipFill rotWithShape="1">
          <a:blip r:embed="rId6">
            <a:extLst>
              <a:ext uri="{28A0092B-C50C-407E-A947-70E740481C1C}">
                <a14:useLocalDpi xmlns:a14="http://schemas.microsoft.com/office/drawing/2010/main" val="0"/>
              </a:ext>
            </a:extLst>
          </a:blip>
          <a:srcRect t="53328" r="67734" b="36043"/>
          <a:stretch/>
        </p:blipFill>
        <p:spPr>
          <a:xfrm rot="20183396">
            <a:off x="-210403" y="235069"/>
            <a:ext cx="3240196" cy="1601212"/>
          </a:xfrm>
          <a:prstGeom prst="rect">
            <a:avLst/>
          </a:prstGeom>
        </p:spPr>
      </p:pic>
      <p:pic>
        <p:nvPicPr>
          <p:cNvPr id="14" name="图片 7">
            <a:extLst>
              <a:ext uri="{FF2B5EF4-FFF2-40B4-BE49-F238E27FC236}">
                <a16:creationId xmlns:a16="http://schemas.microsoft.com/office/drawing/2014/main" id="{AD40838C-935B-4CEF-B248-D08AE639BB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2561" y="3795025"/>
            <a:ext cx="5906947" cy="3618298"/>
          </a:xfrm>
          <a:prstGeom prst="rect">
            <a:avLst/>
          </a:prstGeom>
        </p:spPr>
      </p:pic>
    </p:spTree>
    <p:extLst>
      <p:ext uri="{BB962C8B-B14F-4D97-AF65-F5344CB8AC3E}">
        <p14:creationId xmlns:p14="http://schemas.microsoft.com/office/powerpoint/2010/main" val="306246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8582" t="14397" r="12270" b="7494"/>
          <a:stretch/>
        </p:blipFill>
        <p:spPr>
          <a:xfrm>
            <a:off x="6570584" y="1328668"/>
            <a:ext cx="5453277" cy="40507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图片 6">
            <a:extLst>
              <a:ext uri="{FF2B5EF4-FFF2-40B4-BE49-F238E27FC236}">
                <a16:creationId xmlns:a16="http://schemas.microsoft.com/office/drawing/2014/main" id="{0358258C-F555-4428-A7D7-572B418244F0}"/>
              </a:ext>
            </a:extLst>
          </p:cNvPr>
          <p:cNvPicPr>
            <a:picLocks noChangeAspect="1"/>
          </p:cNvPicPr>
          <p:nvPr/>
        </p:nvPicPr>
        <p:blipFill rotWithShape="1">
          <a:blip r:embed="rId4">
            <a:extLst>
              <a:ext uri="{28A0092B-C50C-407E-A947-70E740481C1C}">
                <a14:useLocalDpi xmlns:a14="http://schemas.microsoft.com/office/drawing/2010/main" val="0"/>
              </a:ext>
            </a:extLst>
          </a:blip>
          <a:srcRect l="52189" t="-3811" b="83596"/>
          <a:stretch/>
        </p:blipFill>
        <p:spPr>
          <a:xfrm>
            <a:off x="8016509" y="-565351"/>
            <a:ext cx="4222741" cy="2678379"/>
          </a:xfrm>
          <a:prstGeom prst="rect">
            <a:avLst/>
          </a:prstGeom>
        </p:spPr>
      </p:pic>
      <p:pic>
        <p:nvPicPr>
          <p:cNvPr id="8" name="图片 7">
            <a:extLst>
              <a:ext uri="{FF2B5EF4-FFF2-40B4-BE49-F238E27FC236}">
                <a16:creationId xmlns:a16="http://schemas.microsoft.com/office/drawing/2014/main" id="{AB490F8F-EF60-4A78-8763-EDF2A16F40AA}"/>
              </a:ext>
            </a:extLst>
          </p:cNvPr>
          <p:cNvPicPr>
            <a:picLocks noChangeAspect="1"/>
          </p:cNvPicPr>
          <p:nvPr/>
        </p:nvPicPr>
        <p:blipFill rotWithShape="1">
          <a:blip r:embed="rId5">
            <a:extLst>
              <a:ext uri="{28A0092B-C50C-407E-A947-70E740481C1C}">
                <a14:useLocalDpi xmlns:a14="http://schemas.microsoft.com/office/drawing/2010/main" val="0"/>
              </a:ext>
            </a:extLst>
          </a:blip>
          <a:srcRect l="34085" t="-318" r="18557" b="86667"/>
          <a:stretch/>
        </p:blipFill>
        <p:spPr>
          <a:xfrm>
            <a:off x="5129469" y="-175481"/>
            <a:ext cx="5121664" cy="2214709"/>
          </a:xfrm>
          <a:prstGeom prst="rect">
            <a:avLst/>
          </a:prstGeom>
        </p:spPr>
      </p:pic>
      <p:pic>
        <p:nvPicPr>
          <p:cNvPr id="10" name="图片 9">
            <a:extLst>
              <a:ext uri="{FF2B5EF4-FFF2-40B4-BE49-F238E27FC236}">
                <a16:creationId xmlns:a16="http://schemas.microsoft.com/office/drawing/2014/main" id="{05FDBD45-4139-4385-BD5E-307FC3DE8371}"/>
              </a:ext>
            </a:extLst>
          </p:cNvPr>
          <p:cNvPicPr>
            <a:picLocks noChangeAspect="1"/>
          </p:cNvPicPr>
          <p:nvPr/>
        </p:nvPicPr>
        <p:blipFill rotWithShape="1">
          <a:blip r:embed="rId6">
            <a:extLst>
              <a:ext uri="{28A0092B-C50C-407E-A947-70E740481C1C}">
                <a14:useLocalDpi xmlns:a14="http://schemas.microsoft.com/office/drawing/2010/main" val="0"/>
              </a:ext>
            </a:extLst>
          </a:blip>
          <a:srcRect t="53328" r="67734" b="36043"/>
          <a:stretch/>
        </p:blipFill>
        <p:spPr>
          <a:xfrm rot="20183396">
            <a:off x="-210403" y="235069"/>
            <a:ext cx="3240196" cy="1601212"/>
          </a:xfrm>
          <a:prstGeom prst="rect">
            <a:avLst/>
          </a:prstGeom>
        </p:spPr>
      </p:pic>
      <p:pic>
        <p:nvPicPr>
          <p:cNvPr id="9" name="图片 7">
            <a:extLst>
              <a:ext uri="{FF2B5EF4-FFF2-40B4-BE49-F238E27FC236}">
                <a16:creationId xmlns:a16="http://schemas.microsoft.com/office/drawing/2014/main" id="{AFA58A04-1CE2-44C4-B9F6-FE471C76EC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090089" y="4735864"/>
            <a:ext cx="3626726" cy="2416576"/>
          </a:xfrm>
          <a:prstGeom prst="rect">
            <a:avLst/>
          </a:prstGeom>
        </p:spPr>
      </p:pic>
      <p:sp>
        <p:nvSpPr>
          <p:cNvPr id="2" name="Rounded Rectangle 1"/>
          <p:cNvSpPr/>
          <p:nvPr/>
        </p:nvSpPr>
        <p:spPr>
          <a:xfrm>
            <a:off x="185880" y="1168400"/>
            <a:ext cx="6057900" cy="477575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dirty="0" smtClean="0">
                <a:latin typeface="Cambria" panose="02040503050406030204" pitchFamily="18" charset="0"/>
                <a:ea typeface="Cambria" panose="02040503050406030204" pitchFamily="18" charset="0"/>
              </a:rPr>
              <a:t>Quan sát hình 1</a:t>
            </a:r>
          </a:p>
          <a:p>
            <a:pPr marL="285750" indent="-285750" algn="ctr">
              <a:buFontTx/>
              <a:buChar char="-"/>
            </a:pPr>
            <a:r>
              <a:rPr lang="vi-VN" sz="4000" dirty="0" smtClean="0">
                <a:latin typeface="Cambria" panose="02040503050406030204" pitchFamily="18" charset="0"/>
                <a:ea typeface="Cambria" panose="02040503050406030204" pitchFamily="18" charset="0"/>
              </a:rPr>
              <a:t>Các con vật trong hình cần những gì để sống?</a:t>
            </a:r>
          </a:p>
          <a:p>
            <a:pPr marL="285750" indent="-285750" algn="ctr">
              <a:buFontTx/>
              <a:buChar char="-"/>
            </a:pPr>
            <a:r>
              <a:rPr lang="vi-VN" sz="4000" dirty="0" smtClean="0">
                <a:latin typeface="Cambria" panose="02040503050406030204" pitchFamily="18" charset="0"/>
                <a:ea typeface="Cambria" panose="02040503050406030204" pitchFamily="18" charset="0"/>
              </a:rPr>
              <a:t>Kể thêm những yếu tố cần thiết cần thiết khác để động vật sống và phát triển.</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30512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358258C-F555-4428-A7D7-572B418244F0}"/>
              </a:ext>
            </a:extLst>
          </p:cNvPr>
          <p:cNvPicPr>
            <a:picLocks noChangeAspect="1"/>
          </p:cNvPicPr>
          <p:nvPr/>
        </p:nvPicPr>
        <p:blipFill rotWithShape="1">
          <a:blip r:embed="rId3">
            <a:extLst>
              <a:ext uri="{28A0092B-C50C-407E-A947-70E740481C1C}">
                <a14:useLocalDpi xmlns:a14="http://schemas.microsoft.com/office/drawing/2010/main" val="0"/>
              </a:ext>
            </a:extLst>
          </a:blip>
          <a:srcRect l="52189" t="-3811" b="83596"/>
          <a:stretch/>
        </p:blipFill>
        <p:spPr>
          <a:xfrm>
            <a:off x="8105701" y="-666615"/>
            <a:ext cx="4222741" cy="2678379"/>
          </a:xfrm>
          <a:prstGeom prst="rect">
            <a:avLst/>
          </a:prstGeom>
        </p:spPr>
      </p:pic>
      <p:pic>
        <p:nvPicPr>
          <p:cNvPr id="8" name="图片 7">
            <a:extLst>
              <a:ext uri="{FF2B5EF4-FFF2-40B4-BE49-F238E27FC236}">
                <a16:creationId xmlns:a16="http://schemas.microsoft.com/office/drawing/2014/main" id="{AB490F8F-EF60-4A78-8763-EDF2A16F40AA}"/>
              </a:ext>
            </a:extLst>
          </p:cNvPr>
          <p:cNvPicPr>
            <a:picLocks noChangeAspect="1"/>
          </p:cNvPicPr>
          <p:nvPr/>
        </p:nvPicPr>
        <p:blipFill rotWithShape="1">
          <a:blip r:embed="rId4">
            <a:extLst>
              <a:ext uri="{28A0092B-C50C-407E-A947-70E740481C1C}">
                <a14:useLocalDpi xmlns:a14="http://schemas.microsoft.com/office/drawing/2010/main" val="0"/>
              </a:ext>
            </a:extLst>
          </a:blip>
          <a:srcRect l="34085" t="-318" r="18557" b="86667"/>
          <a:stretch/>
        </p:blipFill>
        <p:spPr>
          <a:xfrm>
            <a:off x="4791040" y="-171780"/>
            <a:ext cx="5121664" cy="2214709"/>
          </a:xfrm>
          <a:prstGeom prst="rect">
            <a:avLst/>
          </a:prstGeom>
        </p:spPr>
      </p:pic>
      <p:pic>
        <p:nvPicPr>
          <p:cNvPr id="11" name="图片 10">
            <a:extLst>
              <a:ext uri="{FF2B5EF4-FFF2-40B4-BE49-F238E27FC236}">
                <a16:creationId xmlns:a16="http://schemas.microsoft.com/office/drawing/2014/main" id="{6CAF5ABA-4EB5-4D2B-B4DC-5FBC6E990E4F}"/>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46358" y="-1619250"/>
            <a:ext cx="12738358" cy="9874139"/>
          </a:xfrm>
          <a:prstGeom prst="rect">
            <a:avLst/>
          </a:prstGeom>
        </p:spPr>
      </p:pic>
      <p:pic>
        <p:nvPicPr>
          <p:cNvPr id="10" name="图片 9">
            <a:extLst>
              <a:ext uri="{FF2B5EF4-FFF2-40B4-BE49-F238E27FC236}">
                <a16:creationId xmlns:a16="http://schemas.microsoft.com/office/drawing/2014/main" id="{05FDBD45-4139-4385-BD5E-307FC3DE8371}"/>
              </a:ext>
            </a:extLst>
          </p:cNvPr>
          <p:cNvPicPr>
            <a:picLocks noChangeAspect="1"/>
          </p:cNvPicPr>
          <p:nvPr/>
        </p:nvPicPr>
        <p:blipFill rotWithShape="1">
          <a:blip r:embed="rId6">
            <a:extLst>
              <a:ext uri="{28A0092B-C50C-407E-A947-70E740481C1C}">
                <a14:useLocalDpi xmlns:a14="http://schemas.microsoft.com/office/drawing/2010/main" val="0"/>
              </a:ext>
            </a:extLst>
          </a:blip>
          <a:srcRect t="53328" r="67734" b="36043"/>
          <a:stretch/>
        </p:blipFill>
        <p:spPr>
          <a:xfrm rot="20183396">
            <a:off x="-210403" y="235069"/>
            <a:ext cx="3240196" cy="1601212"/>
          </a:xfrm>
          <a:prstGeom prst="rect">
            <a:avLst/>
          </a:prstGeom>
        </p:spPr>
      </p:pic>
      <p:sp>
        <p:nvSpPr>
          <p:cNvPr id="17" name="Text Box 9">
            <a:extLst>
              <a:ext uri="{FF2B5EF4-FFF2-40B4-BE49-F238E27FC236}">
                <a16:creationId xmlns:a16="http://schemas.microsoft.com/office/drawing/2014/main" id="{E99843D2-E176-4D5A-A4B5-3A0341BDA810}"/>
              </a:ext>
            </a:extLst>
          </p:cNvPr>
          <p:cNvSpPr txBox="1">
            <a:spLocks noChangeArrowheads="1"/>
          </p:cNvSpPr>
          <p:nvPr/>
        </p:nvSpPr>
        <p:spPr bwMode="auto">
          <a:xfrm>
            <a:off x="2603516" y="2180032"/>
            <a:ext cx="7613555" cy="3371136"/>
          </a:xfrm>
          <a:prstGeom prst="roundRect">
            <a:avLst/>
          </a:prstGeom>
          <a:noFill/>
          <a:ln w="57150">
            <a:solidFill>
              <a:srgbClr val="FF99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vi-VN" altLang="en-US" sz="9600" b="1" dirty="0" smtClean="0">
                <a:solidFill>
                  <a:srgbClr val="CC6600"/>
                </a:solidFill>
                <a:latin typeface="Cambria" panose="02040503050406030204" pitchFamily="18" charset="0"/>
                <a:ea typeface="Cambria" panose="02040503050406030204" pitchFamily="18" charset="0"/>
              </a:rPr>
              <a:t>THẢO LUẬN NHÓM ĐÔI</a:t>
            </a:r>
            <a:endParaRPr kumimoji="0" lang="en-US" altLang="en-US" sz="9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9" name="图片 7">
            <a:extLst>
              <a:ext uri="{FF2B5EF4-FFF2-40B4-BE49-F238E27FC236}">
                <a16:creationId xmlns:a16="http://schemas.microsoft.com/office/drawing/2014/main" id="{5BC26E15-D1D9-4E25-89BA-322678BD11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124" y="4649980"/>
            <a:ext cx="3610270" cy="2416576"/>
          </a:xfrm>
          <a:prstGeom prst="rect">
            <a:avLst/>
          </a:prstGeom>
        </p:spPr>
      </p:pic>
    </p:spTree>
    <p:extLst>
      <p:ext uri="{BB962C8B-B14F-4D97-AF65-F5344CB8AC3E}">
        <p14:creationId xmlns:p14="http://schemas.microsoft.com/office/powerpoint/2010/main" val="155005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right)">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8582" t="14397" r="12270" b="7494"/>
          <a:stretch/>
        </p:blipFill>
        <p:spPr>
          <a:xfrm>
            <a:off x="6570584" y="1328668"/>
            <a:ext cx="5453277" cy="40507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图片 6">
            <a:extLst>
              <a:ext uri="{FF2B5EF4-FFF2-40B4-BE49-F238E27FC236}">
                <a16:creationId xmlns:a16="http://schemas.microsoft.com/office/drawing/2014/main" id="{0358258C-F555-4428-A7D7-572B418244F0}"/>
              </a:ext>
            </a:extLst>
          </p:cNvPr>
          <p:cNvPicPr>
            <a:picLocks noChangeAspect="1"/>
          </p:cNvPicPr>
          <p:nvPr/>
        </p:nvPicPr>
        <p:blipFill rotWithShape="1">
          <a:blip r:embed="rId4">
            <a:extLst>
              <a:ext uri="{28A0092B-C50C-407E-A947-70E740481C1C}">
                <a14:useLocalDpi xmlns:a14="http://schemas.microsoft.com/office/drawing/2010/main" val="0"/>
              </a:ext>
            </a:extLst>
          </a:blip>
          <a:srcRect l="52189" t="-3811" b="83596"/>
          <a:stretch/>
        </p:blipFill>
        <p:spPr>
          <a:xfrm>
            <a:off x="8016509" y="-565351"/>
            <a:ext cx="4222741" cy="2678379"/>
          </a:xfrm>
          <a:prstGeom prst="rect">
            <a:avLst/>
          </a:prstGeom>
        </p:spPr>
      </p:pic>
      <p:pic>
        <p:nvPicPr>
          <p:cNvPr id="8" name="图片 7">
            <a:extLst>
              <a:ext uri="{FF2B5EF4-FFF2-40B4-BE49-F238E27FC236}">
                <a16:creationId xmlns:a16="http://schemas.microsoft.com/office/drawing/2014/main" id="{AB490F8F-EF60-4A78-8763-EDF2A16F40AA}"/>
              </a:ext>
            </a:extLst>
          </p:cNvPr>
          <p:cNvPicPr>
            <a:picLocks noChangeAspect="1"/>
          </p:cNvPicPr>
          <p:nvPr/>
        </p:nvPicPr>
        <p:blipFill rotWithShape="1">
          <a:blip r:embed="rId5">
            <a:extLst>
              <a:ext uri="{28A0092B-C50C-407E-A947-70E740481C1C}">
                <a14:useLocalDpi xmlns:a14="http://schemas.microsoft.com/office/drawing/2010/main" val="0"/>
              </a:ext>
            </a:extLst>
          </a:blip>
          <a:srcRect l="34085" t="-318" r="18557" b="86667"/>
          <a:stretch/>
        </p:blipFill>
        <p:spPr>
          <a:xfrm>
            <a:off x="5129469" y="-175481"/>
            <a:ext cx="5121664" cy="2214709"/>
          </a:xfrm>
          <a:prstGeom prst="rect">
            <a:avLst/>
          </a:prstGeom>
        </p:spPr>
      </p:pic>
      <p:pic>
        <p:nvPicPr>
          <p:cNvPr id="10" name="图片 9">
            <a:extLst>
              <a:ext uri="{FF2B5EF4-FFF2-40B4-BE49-F238E27FC236}">
                <a16:creationId xmlns:a16="http://schemas.microsoft.com/office/drawing/2014/main" id="{05FDBD45-4139-4385-BD5E-307FC3DE8371}"/>
              </a:ext>
            </a:extLst>
          </p:cNvPr>
          <p:cNvPicPr>
            <a:picLocks noChangeAspect="1"/>
          </p:cNvPicPr>
          <p:nvPr/>
        </p:nvPicPr>
        <p:blipFill rotWithShape="1">
          <a:blip r:embed="rId6">
            <a:extLst>
              <a:ext uri="{28A0092B-C50C-407E-A947-70E740481C1C}">
                <a14:useLocalDpi xmlns:a14="http://schemas.microsoft.com/office/drawing/2010/main" val="0"/>
              </a:ext>
            </a:extLst>
          </a:blip>
          <a:srcRect t="53328" r="67734" b="36043"/>
          <a:stretch/>
        </p:blipFill>
        <p:spPr>
          <a:xfrm rot="20183396">
            <a:off x="-210403" y="235069"/>
            <a:ext cx="3240196" cy="1601212"/>
          </a:xfrm>
          <a:prstGeom prst="rect">
            <a:avLst/>
          </a:prstGeom>
        </p:spPr>
      </p:pic>
      <p:pic>
        <p:nvPicPr>
          <p:cNvPr id="9" name="图片 7">
            <a:extLst>
              <a:ext uri="{FF2B5EF4-FFF2-40B4-BE49-F238E27FC236}">
                <a16:creationId xmlns:a16="http://schemas.microsoft.com/office/drawing/2014/main" id="{AFA58A04-1CE2-44C4-B9F6-FE471C76EC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090089" y="4735864"/>
            <a:ext cx="3626726" cy="2416576"/>
          </a:xfrm>
          <a:prstGeom prst="rect">
            <a:avLst/>
          </a:prstGeom>
        </p:spPr>
      </p:pic>
      <p:sp>
        <p:nvSpPr>
          <p:cNvPr id="2" name="Rounded Rectangle 1"/>
          <p:cNvSpPr/>
          <p:nvPr/>
        </p:nvSpPr>
        <p:spPr>
          <a:xfrm>
            <a:off x="185880" y="1168400"/>
            <a:ext cx="6057900" cy="477575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dirty="0" smtClean="0">
                <a:latin typeface="Cambria" panose="02040503050406030204" pitchFamily="18" charset="0"/>
                <a:ea typeface="Cambria" panose="02040503050406030204" pitchFamily="18" charset="0"/>
              </a:rPr>
              <a:t>Quan sát hình 1</a:t>
            </a:r>
          </a:p>
          <a:p>
            <a:pPr marL="285750" indent="-285750" algn="ctr">
              <a:buFontTx/>
              <a:buChar char="-"/>
            </a:pPr>
            <a:r>
              <a:rPr lang="vi-VN" sz="4000" dirty="0" smtClean="0">
                <a:latin typeface="Cambria" panose="02040503050406030204" pitchFamily="18" charset="0"/>
                <a:ea typeface="Cambria" panose="02040503050406030204" pitchFamily="18" charset="0"/>
              </a:rPr>
              <a:t>Các con vật trong hình cần những gì để sống?</a:t>
            </a:r>
          </a:p>
          <a:p>
            <a:pPr marL="285750" indent="-285750" algn="ctr">
              <a:buFontTx/>
              <a:buChar char="-"/>
            </a:pPr>
            <a:r>
              <a:rPr lang="vi-VN" sz="4000" dirty="0" smtClean="0">
                <a:latin typeface="Cambria" panose="02040503050406030204" pitchFamily="18" charset="0"/>
                <a:ea typeface="Cambria" panose="02040503050406030204" pitchFamily="18" charset="0"/>
              </a:rPr>
              <a:t>Kể thêm những yếu tố cần thiết cần thiết khác để động vật sống và phát triển.</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84407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B42F7EEC-E470-466E-8526-744E26920480}"/>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571925" y="-1529007"/>
            <a:ext cx="11689710" cy="9651779"/>
          </a:xfrm>
          <a:prstGeom prst="rect">
            <a:avLst/>
          </a:prstGeom>
        </p:spPr>
      </p:pic>
      <p:sp>
        <p:nvSpPr>
          <p:cNvPr id="2" name="Rectangle: Rounded Corners 1">
            <a:extLst>
              <a:ext uri="{FF2B5EF4-FFF2-40B4-BE49-F238E27FC236}">
                <a16:creationId xmlns:a16="http://schemas.microsoft.com/office/drawing/2014/main" id="{F7321AF3-DFCF-4BE0-9997-73C58FEEC435}"/>
              </a:ext>
            </a:extLst>
          </p:cNvPr>
          <p:cNvSpPr/>
          <p:nvPr/>
        </p:nvSpPr>
        <p:spPr>
          <a:xfrm>
            <a:off x="787400" y="1295400"/>
            <a:ext cx="7112000" cy="4787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内容占位符 4">
            <a:extLst>
              <a:ext uri="{FF2B5EF4-FFF2-40B4-BE49-F238E27FC236}">
                <a16:creationId xmlns:a16="http://schemas.microsoft.com/office/drawing/2014/main" id="{C6B78451-1252-4A63-94D5-AFAB06CC478F}"/>
              </a:ext>
            </a:extLst>
          </p:cNvPr>
          <p:cNvSpPr txBox="1">
            <a:spLocks/>
          </p:cNvSpPr>
          <p:nvPr/>
        </p:nvSpPr>
        <p:spPr>
          <a:xfrm>
            <a:off x="1401184" y="1550467"/>
            <a:ext cx="7996219" cy="19288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vi-VN" altLang="zh-CN" sz="4000" noProof="0" dirty="0" smtClean="0">
                <a:latin typeface="Cambria" panose="02040503050406030204" pitchFamily="18" charset="0"/>
                <a:ea typeface="Cambria" panose="02040503050406030204" pitchFamily="18" charset="0"/>
                <a:sym typeface="+mn-lt"/>
              </a:rPr>
              <a:t>Hươu ăn cỏ</a:t>
            </a:r>
          </a:p>
          <a:p>
            <a:pPr>
              <a:buFontTx/>
              <a:buChar char="-"/>
            </a:pPr>
            <a:r>
              <a:rPr kumimoji="0" lang="vi-VN" altLang="zh-CN" sz="4000" b="0" i="0" u="none" strike="noStrike" kern="1200" cap="none" spc="0" normalizeH="0" baseline="0" dirty="0" smtClean="0">
                <a:ln>
                  <a:noFill/>
                </a:ln>
                <a:solidFill>
                  <a:prstClr val="black"/>
                </a:solidFill>
                <a:effectLst/>
                <a:uLnTx/>
                <a:uFillTx/>
                <a:latin typeface="Cambria" panose="02040503050406030204" pitchFamily="18" charset="0"/>
                <a:ea typeface="Cambria" panose="02040503050406030204" pitchFamily="18" charset="0"/>
                <a:cs typeface="+mn-ea"/>
                <a:sym typeface="+mn-lt"/>
              </a:rPr>
              <a:t>Bò</a:t>
            </a:r>
            <a:r>
              <a:rPr kumimoji="0" lang="vi-VN" altLang="zh-CN" sz="4000" b="0" i="0" u="none" strike="noStrike" kern="1200" cap="none" spc="0" normalizeH="0" dirty="0" smtClean="0">
                <a:ln>
                  <a:noFill/>
                </a:ln>
                <a:solidFill>
                  <a:prstClr val="black"/>
                </a:solidFill>
                <a:effectLst/>
                <a:uLnTx/>
                <a:uFillTx/>
                <a:latin typeface="Cambria" panose="02040503050406030204" pitchFamily="18" charset="0"/>
                <a:ea typeface="Cambria" panose="02040503050406030204" pitchFamily="18" charset="0"/>
                <a:cs typeface="+mn-ea"/>
                <a:sym typeface="+mn-lt"/>
              </a:rPr>
              <a:t> uống nước</a:t>
            </a:r>
          </a:p>
          <a:p>
            <a:pPr>
              <a:buFontTx/>
              <a:buChar char="-"/>
            </a:pPr>
            <a:r>
              <a:rPr lang="vi-VN" altLang="zh-CN" sz="4000" baseline="0" noProof="0" dirty="0" smtClean="0">
                <a:solidFill>
                  <a:prstClr val="black"/>
                </a:solidFill>
                <a:latin typeface="Cambria" panose="02040503050406030204" pitchFamily="18" charset="0"/>
                <a:ea typeface="Cambria" panose="02040503050406030204" pitchFamily="18" charset="0"/>
                <a:cs typeface="+mn-ea"/>
                <a:sym typeface="+mn-lt"/>
              </a:rPr>
              <a:t>Cò</a:t>
            </a:r>
            <a:r>
              <a:rPr lang="vi-VN" altLang="zh-CN" sz="4000" noProof="0" dirty="0" smtClean="0">
                <a:solidFill>
                  <a:prstClr val="black"/>
                </a:solidFill>
                <a:latin typeface="Cambria" panose="02040503050406030204" pitchFamily="18" charset="0"/>
                <a:ea typeface="Cambria" panose="02040503050406030204" pitchFamily="18" charset="0"/>
                <a:cs typeface="+mn-ea"/>
                <a:sym typeface="+mn-lt"/>
              </a:rPr>
              <a:t> ăn cá</a:t>
            </a:r>
          </a:p>
          <a:p>
            <a:pPr>
              <a:buFontTx/>
              <a:buChar char="-"/>
            </a:pPr>
            <a:r>
              <a:rPr kumimoji="0" lang="vi-VN" altLang="zh-CN" sz="4000" b="0" i="0" u="none" strike="noStrike" kern="1200" cap="none" spc="0" normalizeH="0" baseline="0" dirty="0" smtClean="0">
                <a:ln>
                  <a:noFill/>
                </a:ln>
                <a:solidFill>
                  <a:prstClr val="black"/>
                </a:solidFill>
                <a:effectLst/>
                <a:uLnTx/>
                <a:uFillTx/>
                <a:latin typeface="Cambria" panose="02040503050406030204" pitchFamily="18" charset="0"/>
                <a:ea typeface="Cambria" panose="02040503050406030204" pitchFamily="18" charset="0"/>
                <a:cs typeface="+mn-ea"/>
                <a:sym typeface="+mn-lt"/>
              </a:rPr>
              <a:t>Cá</a:t>
            </a:r>
            <a:r>
              <a:rPr kumimoji="0" lang="vi-VN" altLang="zh-CN" sz="4000" b="0" i="0" u="none" strike="noStrike" kern="1200" cap="none" spc="0" normalizeH="0" dirty="0" smtClean="0">
                <a:ln>
                  <a:noFill/>
                </a:ln>
                <a:solidFill>
                  <a:prstClr val="black"/>
                </a:solidFill>
                <a:effectLst/>
                <a:uLnTx/>
                <a:uFillTx/>
                <a:latin typeface="Cambria" panose="02040503050406030204" pitchFamily="18" charset="0"/>
                <a:ea typeface="Cambria" panose="02040503050406030204" pitchFamily="18" charset="0"/>
                <a:cs typeface="+mn-ea"/>
                <a:sym typeface="+mn-lt"/>
              </a:rPr>
              <a:t> đang thở</a:t>
            </a:r>
          </a:p>
          <a:p>
            <a:pPr>
              <a:buFontTx/>
              <a:buChar char="-"/>
            </a:pPr>
            <a:r>
              <a:rPr lang="vi-VN" altLang="zh-CN" sz="4000" baseline="0" noProof="0" dirty="0" smtClean="0">
                <a:solidFill>
                  <a:prstClr val="black"/>
                </a:solidFill>
                <a:latin typeface="Cambria" panose="02040503050406030204" pitchFamily="18" charset="0"/>
                <a:ea typeface="Cambria" panose="02040503050406030204" pitchFamily="18" charset="0"/>
                <a:cs typeface="+mn-ea"/>
                <a:sym typeface="+mn-lt"/>
              </a:rPr>
              <a:t>Chim</a:t>
            </a:r>
            <a:r>
              <a:rPr lang="vi-VN" altLang="zh-CN" sz="4000" noProof="0" dirty="0" smtClean="0">
                <a:solidFill>
                  <a:prstClr val="black"/>
                </a:solidFill>
                <a:latin typeface="Cambria" panose="02040503050406030204" pitchFamily="18" charset="0"/>
                <a:ea typeface="Cambria" panose="02040503050406030204" pitchFamily="18" charset="0"/>
                <a:cs typeface="+mn-ea"/>
                <a:sym typeface="+mn-lt"/>
              </a:rPr>
              <a:t> mẹ mớm mồi cho chim con</a:t>
            </a:r>
          </a:p>
          <a:p>
            <a:pPr>
              <a:buFontTx/>
              <a:buChar char="-"/>
            </a:pPr>
            <a:r>
              <a:rPr kumimoji="0" lang="vi-VN" altLang="zh-CN" sz="4000" b="0" i="0" u="none" strike="noStrike" kern="1200" cap="none" spc="0" normalizeH="0" baseline="0" dirty="0" smtClean="0">
                <a:ln>
                  <a:noFill/>
                </a:ln>
                <a:solidFill>
                  <a:prstClr val="black"/>
                </a:solidFill>
                <a:effectLst/>
                <a:uLnTx/>
                <a:uFillTx/>
                <a:latin typeface="Cambria" panose="02040503050406030204" pitchFamily="18" charset="0"/>
                <a:ea typeface="Cambria" panose="02040503050406030204" pitchFamily="18" charset="0"/>
                <a:cs typeface="+mn-ea"/>
                <a:sym typeface="+mn-lt"/>
              </a:rPr>
              <a:t>Bướm</a:t>
            </a:r>
            <a:r>
              <a:rPr kumimoji="0" lang="vi-VN" altLang="zh-CN" sz="4000" b="0" i="0" u="none" strike="noStrike" kern="1200" cap="none" spc="0" normalizeH="0" dirty="0" smtClean="0">
                <a:ln>
                  <a:noFill/>
                </a:ln>
                <a:solidFill>
                  <a:prstClr val="black"/>
                </a:solidFill>
                <a:effectLst/>
                <a:uLnTx/>
                <a:uFillTx/>
                <a:latin typeface="Cambria" panose="02040503050406030204" pitchFamily="18" charset="0"/>
                <a:ea typeface="Cambria" panose="02040503050406030204" pitchFamily="18" charset="0"/>
                <a:cs typeface="+mn-ea"/>
                <a:sym typeface="+mn-lt"/>
              </a:rPr>
              <a:t> hút mật hoa</a:t>
            </a:r>
          </a:p>
          <a:p>
            <a:pPr>
              <a:buFontTx/>
              <a:buChar char="-"/>
            </a:pPr>
            <a:r>
              <a:rPr lang="vi-VN" altLang="zh-CN" sz="4000" baseline="0" noProof="0" dirty="0" smtClean="0">
                <a:solidFill>
                  <a:prstClr val="black"/>
                </a:solidFill>
                <a:latin typeface="Cambria" panose="02040503050406030204" pitchFamily="18" charset="0"/>
                <a:ea typeface="Cambria" panose="02040503050406030204" pitchFamily="18" charset="0"/>
                <a:cs typeface="+mn-ea"/>
                <a:sym typeface="+mn-lt"/>
              </a:rPr>
              <a:t>...</a:t>
            </a:r>
            <a:endParaRPr kumimoji="0" lang="zh-CN" altLang="en-US" sz="4000" b="0" i="0" u="none" strike="noStrike" kern="1200" cap="none" spc="0" normalizeH="0" baseline="0" noProof="0" dirty="0">
              <a:ln>
                <a:noFill/>
              </a:ln>
              <a:solidFill>
                <a:prstClr val="black"/>
              </a:solidFill>
              <a:effectLst/>
              <a:uLnTx/>
              <a:uFillTx/>
              <a:latin typeface="Cambria" panose="02040503050406030204" pitchFamily="18" charset="0"/>
              <a:ea typeface="迷你简菱心" panose="02010609000101010101" pitchFamily="49" charset="-122"/>
              <a:cs typeface="+mn-ea"/>
              <a:sym typeface="+mn-lt"/>
            </a:endParaRPr>
          </a:p>
        </p:txBody>
      </p:sp>
      <p:pic>
        <p:nvPicPr>
          <p:cNvPr id="6" name="图片 5">
            <a:extLst>
              <a:ext uri="{FF2B5EF4-FFF2-40B4-BE49-F238E27FC236}">
                <a16:creationId xmlns:a16="http://schemas.microsoft.com/office/drawing/2014/main" id="{39F2264F-121A-4FAD-95D1-1AE900FF2432}"/>
              </a:ext>
            </a:extLst>
          </p:cNvPr>
          <p:cNvPicPr>
            <a:picLocks noChangeAspect="1"/>
          </p:cNvPicPr>
          <p:nvPr/>
        </p:nvPicPr>
        <p:blipFill rotWithShape="1">
          <a:blip r:embed="rId4">
            <a:extLst>
              <a:ext uri="{28A0092B-C50C-407E-A947-70E740481C1C}">
                <a14:useLocalDpi xmlns:a14="http://schemas.microsoft.com/office/drawing/2010/main" val="0"/>
              </a:ext>
            </a:extLst>
          </a:blip>
          <a:srcRect l="52189" t="-3811" b="83596"/>
          <a:stretch/>
        </p:blipFill>
        <p:spPr>
          <a:xfrm>
            <a:off x="7971110" y="-595655"/>
            <a:ext cx="4222741" cy="2678379"/>
          </a:xfrm>
          <a:prstGeom prst="rect">
            <a:avLst/>
          </a:prstGeom>
        </p:spPr>
      </p:pic>
      <p:pic>
        <p:nvPicPr>
          <p:cNvPr id="10" name="图片 9">
            <a:extLst>
              <a:ext uri="{FF2B5EF4-FFF2-40B4-BE49-F238E27FC236}">
                <a16:creationId xmlns:a16="http://schemas.microsoft.com/office/drawing/2014/main" id="{BA32D067-D31E-4317-9260-36BD873AB868}"/>
              </a:ext>
            </a:extLst>
          </p:cNvPr>
          <p:cNvPicPr>
            <a:picLocks noChangeAspect="1"/>
          </p:cNvPicPr>
          <p:nvPr/>
        </p:nvPicPr>
        <p:blipFill rotWithShape="1">
          <a:blip r:embed="rId5">
            <a:extLst>
              <a:ext uri="{28A0092B-C50C-407E-A947-70E740481C1C}">
                <a14:useLocalDpi xmlns:a14="http://schemas.microsoft.com/office/drawing/2010/main" val="0"/>
              </a:ext>
            </a:extLst>
          </a:blip>
          <a:srcRect l="34085" t="-318" r="18557" b="86667"/>
          <a:stretch/>
        </p:blipFill>
        <p:spPr>
          <a:xfrm>
            <a:off x="3661955" y="-131985"/>
            <a:ext cx="5121664" cy="2214709"/>
          </a:xfrm>
          <a:prstGeom prst="rect">
            <a:avLst/>
          </a:prstGeom>
        </p:spPr>
      </p:pic>
      <p:pic>
        <p:nvPicPr>
          <p:cNvPr id="11" name="图片 10">
            <a:extLst>
              <a:ext uri="{FF2B5EF4-FFF2-40B4-BE49-F238E27FC236}">
                <a16:creationId xmlns:a16="http://schemas.microsoft.com/office/drawing/2014/main" id="{455EBE4C-7206-4E6A-885B-8F551A465A71}"/>
              </a:ext>
            </a:extLst>
          </p:cNvPr>
          <p:cNvPicPr>
            <a:picLocks noChangeAspect="1"/>
          </p:cNvPicPr>
          <p:nvPr/>
        </p:nvPicPr>
        <p:blipFill rotWithShape="1">
          <a:blip r:embed="rId6">
            <a:extLst>
              <a:ext uri="{28A0092B-C50C-407E-A947-70E740481C1C}">
                <a14:useLocalDpi xmlns:a14="http://schemas.microsoft.com/office/drawing/2010/main" val="0"/>
              </a:ext>
            </a:extLst>
          </a:blip>
          <a:srcRect t="53328" r="67734" b="36043"/>
          <a:stretch/>
        </p:blipFill>
        <p:spPr>
          <a:xfrm rot="20183396">
            <a:off x="-210403" y="235069"/>
            <a:ext cx="3240196" cy="1601212"/>
          </a:xfrm>
          <a:prstGeom prst="rect">
            <a:avLst/>
          </a:prstGeom>
        </p:spPr>
      </p:pic>
      <p:pic>
        <p:nvPicPr>
          <p:cNvPr id="14" name="图片 7">
            <a:extLst>
              <a:ext uri="{FF2B5EF4-FFF2-40B4-BE49-F238E27FC236}">
                <a16:creationId xmlns:a16="http://schemas.microsoft.com/office/drawing/2014/main" id="{73BF861A-19D9-4ED4-85BB-2E8841F48F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889855" y="3637477"/>
            <a:ext cx="4971022" cy="3345164"/>
          </a:xfrm>
          <a:prstGeom prst="rect">
            <a:avLst/>
          </a:prstGeom>
        </p:spPr>
      </p:pic>
    </p:spTree>
    <p:extLst>
      <p:ext uri="{BB962C8B-B14F-4D97-AF65-F5344CB8AC3E}">
        <p14:creationId xmlns:p14="http://schemas.microsoft.com/office/powerpoint/2010/main" val="2296232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B42F7EEC-E470-466E-8526-744E26920480}"/>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571925" y="-1529007"/>
            <a:ext cx="13206206" cy="9651779"/>
          </a:xfrm>
          <a:prstGeom prst="rect">
            <a:avLst/>
          </a:prstGeom>
        </p:spPr>
      </p:pic>
      <p:sp>
        <p:nvSpPr>
          <p:cNvPr id="2" name="Rectangle: Rounded Corners 1">
            <a:extLst>
              <a:ext uri="{FF2B5EF4-FFF2-40B4-BE49-F238E27FC236}">
                <a16:creationId xmlns:a16="http://schemas.microsoft.com/office/drawing/2014/main" id="{F7321AF3-DFCF-4BE0-9997-73C58FEEC435}"/>
              </a:ext>
            </a:extLst>
          </p:cNvPr>
          <p:cNvSpPr/>
          <p:nvPr/>
        </p:nvSpPr>
        <p:spPr>
          <a:xfrm>
            <a:off x="787400" y="1295400"/>
            <a:ext cx="7112000" cy="4787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内容占位符 4">
            <a:extLst>
              <a:ext uri="{FF2B5EF4-FFF2-40B4-BE49-F238E27FC236}">
                <a16:creationId xmlns:a16="http://schemas.microsoft.com/office/drawing/2014/main" id="{C6B78451-1252-4A63-94D5-AFAB06CC478F}"/>
              </a:ext>
            </a:extLst>
          </p:cNvPr>
          <p:cNvSpPr txBox="1">
            <a:spLocks/>
          </p:cNvSpPr>
          <p:nvPr/>
        </p:nvSpPr>
        <p:spPr>
          <a:xfrm>
            <a:off x="2583978" y="2300509"/>
            <a:ext cx="7996219" cy="19288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altLang="zh-CN" sz="4000" noProof="0" dirty="0" smtClean="0">
                <a:latin typeface="Cambria" panose="02040503050406030204" pitchFamily="18" charset="0"/>
                <a:ea typeface="Cambria" panose="02040503050406030204" pitchFamily="18" charset="0"/>
                <a:sym typeface="+mn-lt"/>
              </a:rPr>
              <a:t>Động vật cần thêm các yếu tố</a:t>
            </a:r>
          </a:p>
        </p:txBody>
      </p:sp>
      <p:pic>
        <p:nvPicPr>
          <p:cNvPr id="6" name="图片 5">
            <a:extLst>
              <a:ext uri="{FF2B5EF4-FFF2-40B4-BE49-F238E27FC236}">
                <a16:creationId xmlns:a16="http://schemas.microsoft.com/office/drawing/2014/main" id="{39F2264F-121A-4FAD-95D1-1AE900FF2432}"/>
              </a:ext>
            </a:extLst>
          </p:cNvPr>
          <p:cNvPicPr>
            <a:picLocks noChangeAspect="1"/>
          </p:cNvPicPr>
          <p:nvPr/>
        </p:nvPicPr>
        <p:blipFill rotWithShape="1">
          <a:blip r:embed="rId4">
            <a:extLst>
              <a:ext uri="{28A0092B-C50C-407E-A947-70E740481C1C}">
                <a14:useLocalDpi xmlns:a14="http://schemas.microsoft.com/office/drawing/2010/main" val="0"/>
              </a:ext>
            </a:extLst>
          </a:blip>
          <a:srcRect l="52189" t="-3811" b="83596"/>
          <a:stretch/>
        </p:blipFill>
        <p:spPr>
          <a:xfrm>
            <a:off x="7971110" y="-595655"/>
            <a:ext cx="4222741" cy="2678379"/>
          </a:xfrm>
          <a:prstGeom prst="rect">
            <a:avLst/>
          </a:prstGeom>
        </p:spPr>
      </p:pic>
      <p:pic>
        <p:nvPicPr>
          <p:cNvPr id="10" name="图片 9">
            <a:extLst>
              <a:ext uri="{FF2B5EF4-FFF2-40B4-BE49-F238E27FC236}">
                <a16:creationId xmlns:a16="http://schemas.microsoft.com/office/drawing/2014/main" id="{BA32D067-D31E-4317-9260-36BD873AB868}"/>
              </a:ext>
            </a:extLst>
          </p:cNvPr>
          <p:cNvPicPr>
            <a:picLocks noChangeAspect="1"/>
          </p:cNvPicPr>
          <p:nvPr/>
        </p:nvPicPr>
        <p:blipFill rotWithShape="1">
          <a:blip r:embed="rId5">
            <a:extLst>
              <a:ext uri="{28A0092B-C50C-407E-A947-70E740481C1C}">
                <a14:useLocalDpi xmlns:a14="http://schemas.microsoft.com/office/drawing/2010/main" val="0"/>
              </a:ext>
            </a:extLst>
          </a:blip>
          <a:srcRect l="34085" t="-318" r="18557" b="86667"/>
          <a:stretch/>
        </p:blipFill>
        <p:spPr>
          <a:xfrm>
            <a:off x="3661955" y="-131985"/>
            <a:ext cx="5121664" cy="2214709"/>
          </a:xfrm>
          <a:prstGeom prst="rect">
            <a:avLst/>
          </a:prstGeom>
        </p:spPr>
      </p:pic>
      <p:pic>
        <p:nvPicPr>
          <p:cNvPr id="11" name="图片 10">
            <a:extLst>
              <a:ext uri="{FF2B5EF4-FFF2-40B4-BE49-F238E27FC236}">
                <a16:creationId xmlns:a16="http://schemas.microsoft.com/office/drawing/2014/main" id="{455EBE4C-7206-4E6A-885B-8F551A465A71}"/>
              </a:ext>
            </a:extLst>
          </p:cNvPr>
          <p:cNvPicPr>
            <a:picLocks noChangeAspect="1"/>
          </p:cNvPicPr>
          <p:nvPr/>
        </p:nvPicPr>
        <p:blipFill rotWithShape="1">
          <a:blip r:embed="rId6">
            <a:extLst>
              <a:ext uri="{28A0092B-C50C-407E-A947-70E740481C1C}">
                <a14:useLocalDpi xmlns:a14="http://schemas.microsoft.com/office/drawing/2010/main" val="0"/>
              </a:ext>
            </a:extLst>
          </a:blip>
          <a:srcRect t="53328" r="67734" b="36043"/>
          <a:stretch/>
        </p:blipFill>
        <p:spPr>
          <a:xfrm rot="20183396">
            <a:off x="-210403" y="235069"/>
            <a:ext cx="3240196" cy="1601212"/>
          </a:xfrm>
          <a:prstGeom prst="rect">
            <a:avLst/>
          </a:prstGeom>
        </p:spPr>
      </p:pic>
      <p:pic>
        <p:nvPicPr>
          <p:cNvPr id="14" name="图片 7">
            <a:extLst>
              <a:ext uri="{FF2B5EF4-FFF2-40B4-BE49-F238E27FC236}">
                <a16:creationId xmlns:a16="http://schemas.microsoft.com/office/drawing/2014/main" id="{73BF861A-19D9-4ED4-85BB-2E8841F48F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889855" y="3637477"/>
            <a:ext cx="4971022" cy="3345164"/>
          </a:xfrm>
          <a:prstGeom prst="rect">
            <a:avLst/>
          </a:prstGeom>
        </p:spPr>
      </p:pic>
      <p:sp>
        <p:nvSpPr>
          <p:cNvPr id="3" name="Rectangle 2"/>
          <p:cNvSpPr/>
          <p:nvPr/>
        </p:nvSpPr>
        <p:spPr>
          <a:xfrm>
            <a:off x="1496330" y="3133943"/>
            <a:ext cx="4105518" cy="151179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4"/>
          </a:fillRef>
          <a:effectRef idx="1">
            <a:schemeClr val="accent4"/>
          </a:effectRef>
          <a:fontRef idx="minor">
            <a:schemeClr val="lt1"/>
          </a:fontRef>
        </p:style>
        <p:txBody>
          <a:bodyPr rtlCol="0" anchor="ctr"/>
          <a:lstStyle/>
          <a:p>
            <a:pPr algn="ctr"/>
            <a:r>
              <a:rPr lang="vi-VN" sz="6600" dirty="0" smtClean="0">
                <a:latin typeface="Cambria" panose="02040503050406030204" pitchFamily="18" charset="0"/>
                <a:ea typeface="Cambria" panose="02040503050406030204" pitchFamily="18" charset="0"/>
              </a:rPr>
              <a:t>NHIỆT ĐỘ</a:t>
            </a:r>
            <a:endParaRPr lang="en-US" sz="6600" dirty="0">
              <a:latin typeface="Cambria" panose="02040503050406030204" pitchFamily="18" charset="0"/>
              <a:ea typeface="Cambria" panose="02040503050406030204" pitchFamily="18" charset="0"/>
            </a:endParaRPr>
          </a:p>
        </p:txBody>
      </p:sp>
      <p:sp>
        <p:nvSpPr>
          <p:cNvPr id="12" name="Rectangle 11"/>
          <p:cNvSpPr/>
          <p:nvPr/>
        </p:nvSpPr>
        <p:spPr>
          <a:xfrm>
            <a:off x="5747868" y="3133943"/>
            <a:ext cx="4105518" cy="151179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6"/>
          </a:fillRef>
          <a:effectRef idx="1">
            <a:schemeClr val="accent6"/>
          </a:effectRef>
          <a:fontRef idx="minor">
            <a:schemeClr val="lt1"/>
          </a:fontRef>
        </p:style>
        <p:txBody>
          <a:bodyPr rtlCol="0" anchor="ctr"/>
          <a:lstStyle/>
          <a:p>
            <a:pPr algn="ctr"/>
            <a:r>
              <a:rPr lang="vi-VN" sz="6600" dirty="0" smtClean="0">
                <a:latin typeface="Cambria" panose="02040503050406030204" pitchFamily="18" charset="0"/>
                <a:ea typeface="Cambria" panose="02040503050406030204" pitchFamily="18" charset="0"/>
              </a:rPr>
              <a:t>ÁNH SÁNG</a:t>
            </a:r>
            <a:endParaRPr lang="en-US" sz="6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6803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7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B95DE57-6E86-4AD6-8A4E-788492D13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08" y="0"/>
            <a:ext cx="14014742" cy="6695595"/>
          </a:xfrm>
          <a:prstGeom prst="rect">
            <a:avLst/>
          </a:prstGeom>
        </p:spPr>
      </p:pic>
      <p:sp>
        <p:nvSpPr>
          <p:cNvPr id="10" name="内容占位符 4">
            <a:extLst>
              <a:ext uri="{FF2B5EF4-FFF2-40B4-BE49-F238E27FC236}">
                <a16:creationId xmlns:a16="http://schemas.microsoft.com/office/drawing/2014/main" id="{9886CF86-8171-4E8F-811D-73D2B3D35089}"/>
              </a:ext>
            </a:extLst>
          </p:cNvPr>
          <p:cNvSpPr txBox="1">
            <a:spLocks/>
          </p:cNvSpPr>
          <p:nvPr/>
        </p:nvSpPr>
        <p:spPr>
          <a:xfrm>
            <a:off x="1461635" y="1868355"/>
            <a:ext cx="8615762" cy="306681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30"/>
              </a:spcBef>
              <a:spcAft>
                <a:spcPts val="30"/>
              </a:spcAft>
              <a:buClrTx/>
              <a:buSzTx/>
              <a:buFont typeface="Arial" panose="020B0604020202020204" pitchFamily="34" charset="0"/>
              <a:buNone/>
              <a:tabLst/>
              <a:defRPr/>
            </a:pPr>
            <a:r>
              <a:rPr kumimoji="0" lang="vi-VN" altLang="en-US" sz="2400" b="1"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rPr>
              <a:t>Lấy</a:t>
            </a:r>
            <a:r>
              <a:rPr kumimoji="0" lang="vi-VN" altLang="en-US" sz="2400" b="1" i="0" u="none" strike="noStrike" kern="1200" cap="none" spc="0" normalizeH="0" noProof="0" dirty="0" smtClean="0">
                <a:ln>
                  <a:noFill/>
                </a:ln>
                <a:effectLst/>
                <a:uLnTx/>
                <a:uFillTx/>
                <a:latin typeface="Cambria" panose="02040503050406030204" pitchFamily="18" charset="0"/>
                <a:ea typeface="Cambria" panose="02040503050406030204" pitchFamily="18" charset="0"/>
              </a:rPr>
              <a:t> ví dụ chứng tỏ:</a:t>
            </a:r>
          </a:p>
          <a:p>
            <a:pPr marR="0" lvl="0" algn="ctr" defTabSz="914400" rtl="0" eaLnBrk="1" fontAlgn="auto" latinLnBrk="0" hangingPunct="1">
              <a:lnSpc>
                <a:spcPct val="130000"/>
              </a:lnSpc>
              <a:spcBef>
                <a:spcPts val="30"/>
              </a:spcBef>
              <a:spcAft>
                <a:spcPts val="30"/>
              </a:spcAft>
              <a:buClrTx/>
              <a:buSzTx/>
              <a:buFontTx/>
              <a:buChar char="-"/>
              <a:tabLst/>
              <a:defRPr/>
            </a:pPr>
            <a:r>
              <a:rPr lang="vi-VN" altLang="zh-CN" sz="2400" b="1" dirty="0" smtClean="0">
                <a:latin typeface="Cambria" panose="02040503050406030204" pitchFamily="18" charset="0"/>
                <a:ea typeface="Cambria" panose="02040503050406030204" pitchFamily="18" charset="0"/>
                <a:sym typeface="+mn-lt"/>
              </a:rPr>
              <a:t>Động vật cần đầy đủ thức ăn, nước uống để sinh sống phát triển.</a:t>
            </a:r>
          </a:p>
          <a:p>
            <a:pPr marR="0" lvl="0" algn="ctr" defTabSz="914400" rtl="0" eaLnBrk="1" fontAlgn="auto" latinLnBrk="0" hangingPunct="1">
              <a:lnSpc>
                <a:spcPct val="130000"/>
              </a:lnSpc>
              <a:spcBef>
                <a:spcPts val="30"/>
              </a:spcBef>
              <a:spcAft>
                <a:spcPts val="30"/>
              </a:spcAft>
              <a:buClrTx/>
              <a:buSzTx/>
              <a:buFontTx/>
              <a:buChar char="-"/>
              <a:tabLst/>
              <a:defRPr/>
            </a:pPr>
            <a:r>
              <a:rPr lang="vi-VN" altLang="zh-CN" sz="2400" b="1" dirty="0" smtClean="0">
                <a:latin typeface="Cambria" panose="02040503050406030204" pitchFamily="18" charset="0"/>
                <a:ea typeface="Cambria" panose="02040503050406030204" pitchFamily="18" charset="0"/>
                <a:cs typeface="+mn-ea"/>
                <a:sym typeface="+mn-lt"/>
              </a:rPr>
              <a:t>Động vật cần ánh sáng để quan sát môi trường xung quanh, di chuyển, tìm kiếm thức ăn hay sưởi ấm cơ thể.</a:t>
            </a:r>
          </a:p>
          <a:p>
            <a:pPr marR="0" lvl="0" algn="just" defTabSz="914400" rtl="0" eaLnBrk="1" fontAlgn="auto" latinLnBrk="0" hangingPunct="1">
              <a:lnSpc>
                <a:spcPct val="130000"/>
              </a:lnSpc>
              <a:spcBef>
                <a:spcPts val="30"/>
              </a:spcBef>
              <a:spcAft>
                <a:spcPts val="30"/>
              </a:spcAft>
              <a:buClrTx/>
              <a:buSzTx/>
              <a:buFontTx/>
              <a:buChar char="-"/>
              <a:tabLst/>
              <a:defRPr/>
            </a:pPr>
            <a:r>
              <a:rPr kumimoji="0" lang="vi-VN" altLang="zh-CN" sz="2400" b="1" i="0"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ea"/>
                <a:sym typeface="+mn-lt"/>
              </a:rPr>
              <a:t>Khi</a:t>
            </a:r>
            <a:r>
              <a:rPr kumimoji="0" lang="vi-VN" altLang="zh-CN" sz="2400" b="1" i="0" u="none" strike="noStrike" kern="1200" cap="none" spc="0" normalizeH="0" noProof="0" dirty="0" smtClean="0">
                <a:ln>
                  <a:noFill/>
                </a:ln>
                <a:effectLst/>
                <a:uLnTx/>
                <a:uFillTx/>
                <a:latin typeface="Cambria" panose="02040503050406030204" pitchFamily="18" charset="0"/>
                <a:ea typeface="Cambria" panose="02040503050406030204" pitchFamily="18" charset="0"/>
                <a:cs typeface="+mn-ea"/>
                <a:sym typeface="+mn-lt"/>
              </a:rPr>
              <a:t> nhiệt độ của môi trường quá thấp, quá cao hoặc thay đổi đột ngột, động vật có thể bị chết nên chúng thường tìm cách trú ẩn.</a:t>
            </a:r>
            <a:endParaRPr kumimoji="0" lang="zh-CN" altLang="en-US" sz="2400" b="1" i="0" u="none" strike="noStrike" kern="1200" cap="none" spc="0" normalizeH="0" baseline="0" noProof="0" dirty="0">
              <a:ln>
                <a:noFill/>
              </a:ln>
              <a:effectLst/>
              <a:uLnTx/>
              <a:uFillTx/>
              <a:latin typeface="Cambria" panose="02040503050406030204" pitchFamily="18" charset="0"/>
              <a:ea typeface="迷你简菱心" panose="02010609000101010101" pitchFamily="49" charset="-122"/>
              <a:cs typeface="+mn-ea"/>
              <a:sym typeface="+mn-lt"/>
            </a:endParaRPr>
          </a:p>
        </p:txBody>
      </p:sp>
      <p:pic>
        <p:nvPicPr>
          <p:cNvPr id="11" name="图片 10">
            <a:extLst>
              <a:ext uri="{FF2B5EF4-FFF2-40B4-BE49-F238E27FC236}">
                <a16:creationId xmlns:a16="http://schemas.microsoft.com/office/drawing/2014/main" id="{470E2D97-708D-483C-89E6-CA75735D50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034" r="19175"/>
          <a:stretch/>
        </p:blipFill>
        <p:spPr>
          <a:xfrm>
            <a:off x="10006832" y="1598358"/>
            <a:ext cx="3182967" cy="5917300"/>
          </a:xfrm>
          <a:prstGeom prst="rect">
            <a:avLst/>
          </a:prstGeom>
        </p:spPr>
      </p:pic>
      <p:pic>
        <p:nvPicPr>
          <p:cNvPr id="7" name="图片 6">
            <a:extLst>
              <a:ext uri="{FF2B5EF4-FFF2-40B4-BE49-F238E27FC236}">
                <a16:creationId xmlns:a16="http://schemas.microsoft.com/office/drawing/2014/main" id="{20A14B54-3498-43CB-9CB2-E40C63665862}"/>
              </a:ext>
            </a:extLst>
          </p:cNvPr>
          <p:cNvPicPr>
            <a:picLocks noChangeAspect="1"/>
          </p:cNvPicPr>
          <p:nvPr/>
        </p:nvPicPr>
        <p:blipFill rotWithShape="1">
          <a:blip r:embed="rId5">
            <a:extLst>
              <a:ext uri="{28A0092B-C50C-407E-A947-70E740481C1C}">
                <a14:useLocalDpi xmlns:a14="http://schemas.microsoft.com/office/drawing/2010/main" val="0"/>
              </a:ext>
            </a:extLst>
          </a:blip>
          <a:srcRect l="52189" t="-3811" b="83596"/>
          <a:stretch/>
        </p:blipFill>
        <p:spPr>
          <a:xfrm>
            <a:off x="8004359" y="-555862"/>
            <a:ext cx="4222741" cy="2678379"/>
          </a:xfrm>
          <a:prstGeom prst="rect">
            <a:avLst/>
          </a:prstGeom>
        </p:spPr>
      </p:pic>
      <p:pic>
        <p:nvPicPr>
          <p:cNvPr id="8" name="图片 7">
            <a:extLst>
              <a:ext uri="{FF2B5EF4-FFF2-40B4-BE49-F238E27FC236}">
                <a16:creationId xmlns:a16="http://schemas.microsoft.com/office/drawing/2014/main" id="{C6311EAB-009D-40E6-AA76-790185627F2E}"/>
              </a:ext>
            </a:extLst>
          </p:cNvPr>
          <p:cNvPicPr>
            <a:picLocks noChangeAspect="1"/>
          </p:cNvPicPr>
          <p:nvPr/>
        </p:nvPicPr>
        <p:blipFill rotWithShape="1">
          <a:blip r:embed="rId6">
            <a:extLst>
              <a:ext uri="{28A0092B-C50C-407E-A947-70E740481C1C}">
                <a14:useLocalDpi xmlns:a14="http://schemas.microsoft.com/office/drawing/2010/main" val="0"/>
              </a:ext>
            </a:extLst>
          </a:blip>
          <a:srcRect l="34085" t="-318" r="18557" b="86667"/>
          <a:stretch/>
        </p:blipFill>
        <p:spPr>
          <a:xfrm>
            <a:off x="4955733" y="-160208"/>
            <a:ext cx="5121664" cy="2214709"/>
          </a:xfrm>
          <a:prstGeom prst="rect">
            <a:avLst/>
          </a:prstGeom>
        </p:spPr>
      </p:pic>
      <p:pic>
        <p:nvPicPr>
          <p:cNvPr id="12" name="图片 11">
            <a:extLst>
              <a:ext uri="{FF2B5EF4-FFF2-40B4-BE49-F238E27FC236}">
                <a16:creationId xmlns:a16="http://schemas.microsoft.com/office/drawing/2014/main" id="{78E8D4E6-D18B-40D9-BD94-5A600F4683E4}"/>
              </a:ext>
            </a:extLst>
          </p:cNvPr>
          <p:cNvPicPr>
            <a:picLocks noChangeAspect="1"/>
          </p:cNvPicPr>
          <p:nvPr/>
        </p:nvPicPr>
        <p:blipFill rotWithShape="1">
          <a:blip r:embed="rId7">
            <a:extLst>
              <a:ext uri="{28A0092B-C50C-407E-A947-70E740481C1C}">
                <a14:useLocalDpi xmlns:a14="http://schemas.microsoft.com/office/drawing/2010/main" val="0"/>
              </a:ext>
            </a:extLst>
          </a:blip>
          <a:srcRect t="53328" r="67734" b="36043"/>
          <a:stretch/>
        </p:blipFill>
        <p:spPr>
          <a:xfrm rot="20183396">
            <a:off x="839163" y="260653"/>
            <a:ext cx="3240196" cy="1601212"/>
          </a:xfrm>
          <a:prstGeom prst="rect">
            <a:avLst/>
          </a:prstGeom>
        </p:spPr>
      </p:pic>
      <p:pic>
        <p:nvPicPr>
          <p:cNvPr id="2" name="Picture 1"/>
          <p:cNvPicPr>
            <a:picLocks noChangeAspect="1"/>
          </p:cNvPicPr>
          <p:nvPr/>
        </p:nvPicPr>
        <p:blipFill>
          <a:blip r:embed="rId8"/>
          <a:stretch>
            <a:fillRect/>
          </a:stretch>
        </p:blipFill>
        <p:spPr>
          <a:xfrm>
            <a:off x="3692481" y="1219754"/>
            <a:ext cx="4444369" cy="579170"/>
          </a:xfrm>
          <a:prstGeom prst="rect">
            <a:avLst/>
          </a:prstGeom>
        </p:spPr>
      </p:pic>
    </p:spTree>
    <p:extLst>
      <p:ext uri="{BB962C8B-B14F-4D97-AF65-F5344CB8AC3E}">
        <p14:creationId xmlns:p14="http://schemas.microsoft.com/office/powerpoint/2010/main" val="2576147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0-#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5496" t="19692" r="51206" b="21868"/>
          <a:stretch/>
        </p:blipFill>
        <p:spPr>
          <a:xfrm>
            <a:off x="203199" y="1231902"/>
            <a:ext cx="5871467" cy="4457698"/>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2"/>
          <a:srcRect l="50495" t="19693" r="8441" b="21489"/>
          <a:stretch/>
        </p:blipFill>
        <p:spPr>
          <a:xfrm>
            <a:off x="6074666" y="1231902"/>
            <a:ext cx="5871465" cy="44576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25969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5957" t="53735" r="62696" b="10142"/>
          <a:stretch/>
        </p:blipFill>
        <p:spPr>
          <a:xfrm rot="21016258">
            <a:off x="765821" y="3306219"/>
            <a:ext cx="4878663" cy="3162301"/>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2"/>
          <a:srcRect l="38155" t="53735" r="30887" b="10142"/>
          <a:stretch/>
        </p:blipFill>
        <p:spPr>
          <a:xfrm rot="1001350">
            <a:off x="6807199" y="2983238"/>
            <a:ext cx="4928951" cy="3235153"/>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rotWithShape="1">
          <a:blip r:embed="rId2"/>
          <a:srcRect l="21986" t="15532" r="47164" b="46643"/>
          <a:stretch/>
        </p:blipFill>
        <p:spPr>
          <a:xfrm>
            <a:off x="3469532" y="317500"/>
            <a:ext cx="5017851" cy="34605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4636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358258C-F555-4428-A7D7-572B418244F0}"/>
              </a:ext>
            </a:extLst>
          </p:cNvPr>
          <p:cNvPicPr>
            <a:picLocks noChangeAspect="1"/>
          </p:cNvPicPr>
          <p:nvPr/>
        </p:nvPicPr>
        <p:blipFill rotWithShape="1">
          <a:blip r:embed="rId3">
            <a:extLst>
              <a:ext uri="{28A0092B-C50C-407E-A947-70E740481C1C}">
                <a14:useLocalDpi xmlns:a14="http://schemas.microsoft.com/office/drawing/2010/main" val="0"/>
              </a:ext>
            </a:extLst>
          </a:blip>
          <a:srcRect l="52189" t="-3811" b="83596"/>
          <a:stretch/>
        </p:blipFill>
        <p:spPr>
          <a:xfrm>
            <a:off x="8105701" y="-666615"/>
            <a:ext cx="4222741" cy="2678379"/>
          </a:xfrm>
          <a:prstGeom prst="rect">
            <a:avLst/>
          </a:prstGeom>
        </p:spPr>
      </p:pic>
      <p:pic>
        <p:nvPicPr>
          <p:cNvPr id="8" name="图片 7">
            <a:extLst>
              <a:ext uri="{FF2B5EF4-FFF2-40B4-BE49-F238E27FC236}">
                <a16:creationId xmlns:a16="http://schemas.microsoft.com/office/drawing/2014/main" id="{AB490F8F-EF60-4A78-8763-EDF2A16F40AA}"/>
              </a:ext>
            </a:extLst>
          </p:cNvPr>
          <p:cNvPicPr>
            <a:picLocks noChangeAspect="1"/>
          </p:cNvPicPr>
          <p:nvPr/>
        </p:nvPicPr>
        <p:blipFill rotWithShape="1">
          <a:blip r:embed="rId4">
            <a:extLst>
              <a:ext uri="{28A0092B-C50C-407E-A947-70E740481C1C}">
                <a14:useLocalDpi xmlns:a14="http://schemas.microsoft.com/office/drawing/2010/main" val="0"/>
              </a:ext>
            </a:extLst>
          </a:blip>
          <a:srcRect l="34085" t="-318" r="18557" b="86667"/>
          <a:stretch/>
        </p:blipFill>
        <p:spPr>
          <a:xfrm>
            <a:off x="4791040" y="-171780"/>
            <a:ext cx="5121664" cy="2214709"/>
          </a:xfrm>
          <a:prstGeom prst="rect">
            <a:avLst/>
          </a:prstGeom>
        </p:spPr>
      </p:pic>
      <p:pic>
        <p:nvPicPr>
          <p:cNvPr id="11" name="图片 10">
            <a:extLst>
              <a:ext uri="{FF2B5EF4-FFF2-40B4-BE49-F238E27FC236}">
                <a16:creationId xmlns:a16="http://schemas.microsoft.com/office/drawing/2014/main" id="{6CAF5ABA-4EB5-4D2B-B4DC-5FBC6E990E4F}"/>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46358" y="-1619250"/>
            <a:ext cx="12738358" cy="9874139"/>
          </a:xfrm>
          <a:prstGeom prst="rect">
            <a:avLst/>
          </a:prstGeom>
        </p:spPr>
      </p:pic>
      <p:pic>
        <p:nvPicPr>
          <p:cNvPr id="10" name="图片 9">
            <a:extLst>
              <a:ext uri="{FF2B5EF4-FFF2-40B4-BE49-F238E27FC236}">
                <a16:creationId xmlns:a16="http://schemas.microsoft.com/office/drawing/2014/main" id="{05FDBD45-4139-4385-BD5E-307FC3DE8371}"/>
              </a:ext>
            </a:extLst>
          </p:cNvPr>
          <p:cNvPicPr>
            <a:picLocks noChangeAspect="1"/>
          </p:cNvPicPr>
          <p:nvPr/>
        </p:nvPicPr>
        <p:blipFill rotWithShape="1">
          <a:blip r:embed="rId6">
            <a:extLst>
              <a:ext uri="{28A0092B-C50C-407E-A947-70E740481C1C}">
                <a14:useLocalDpi xmlns:a14="http://schemas.microsoft.com/office/drawing/2010/main" val="0"/>
              </a:ext>
            </a:extLst>
          </a:blip>
          <a:srcRect t="53328" r="67734" b="36043"/>
          <a:stretch/>
        </p:blipFill>
        <p:spPr>
          <a:xfrm rot="20183396">
            <a:off x="-210403" y="235069"/>
            <a:ext cx="3240196" cy="1601212"/>
          </a:xfrm>
          <a:prstGeom prst="rect">
            <a:avLst/>
          </a:prstGeom>
        </p:spPr>
      </p:pic>
      <p:sp>
        <p:nvSpPr>
          <p:cNvPr id="17" name="Text Box 9">
            <a:extLst>
              <a:ext uri="{FF2B5EF4-FFF2-40B4-BE49-F238E27FC236}">
                <a16:creationId xmlns:a16="http://schemas.microsoft.com/office/drawing/2014/main" id="{E99843D2-E176-4D5A-A4B5-3A0341BDA810}"/>
              </a:ext>
            </a:extLst>
          </p:cNvPr>
          <p:cNvSpPr txBox="1">
            <a:spLocks noChangeArrowheads="1"/>
          </p:cNvSpPr>
          <p:nvPr/>
        </p:nvSpPr>
        <p:spPr bwMode="auto">
          <a:xfrm>
            <a:off x="2603516" y="2180032"/>
            <a:ext cx="7613555" cy="3371136"/>
          </a:xfrm>
          <a:prstGeom prst="roundRect">
            <a:avLst/>
          </a:prstGeom>
          <a:noFill/>
          <a:ln w="57150">
            <a:solidFill>
              <a:srgbClr val="FF99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vi-VN" altLang="en-US" sz="9600" b="1" dirty="0" smtClean="0">
                <a:solidFill>
                  <a:srgbClr val="CC6600"/>
                </a:solidFill>
                <a:latin typeface="Cambria" panose="02040503050406030204" pitchFamily="18" charset="0"/>
                <a:ea typeface="Cambria" panose="02040503050406030204" pitchFamily="18" charset="0"/>
              </a:rPr>
              <a:t>THẢO LUẬN NHÓM BỐN</a:t>
            </a:r>
            <a:endParaRPr kumimoji="0" lang="en-US" altLang="en-US" sz="9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9" name="图片 7">
            <a:extLst>
              <a:ext uri="{FF2B5EF4-FFF2-40B4-BE49-F238E27FC236}">
                <a16:creationId xmlns:a16="http://schemas.microsoft.com/office/drawing/2014/main" id="{5BC26E15-D1D9-4E25-89BA-322678BD11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124" y="4649980"/>
            <a:ext cx="3610270" cy="2416576"/>
          </a:xfrm>
          <a:prstGeom prst="rect">
            <a:avLst/>
          </a:prstGeom>
        </p:spPr>
      </p:pic>
    </p:spTree>
    <p:extLst>
      <p:ext uri="{BB962C8B-B14F-4D97-AF65-F5344CB8AC3E}">
        <p14:creationId xmlns:p14="http://schemas.microsoft.com/office/powerpoint/2010/main" val="3590053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right)">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a:extLst>
              <a:ext uri="{FF2B5EF4-FFF2-40B4-BE49-F238E27FC236}">
                <a16:creationId xmlns:a16="http://schemas.microsoft.com/office/drawing/2014/main" id="{1EAC067B-65C3-42A8-8751-6C74FF36C021}"/>
              </a:ext>
            </a:extLst>
          </p:cNvPr>
          <p:cNvPicPr>
            <a:picLocks noChangeAspect="1"/>
          </p:cNvPicPr>
          <p:nvPr/>
        </p:nvPicPr>
        <p:blipFill rotWithShape="1">
          <a:blip r:embed="rId3">
            <a:extLst>
              <a:ext uri="{28A0092B-C50C-407E-A947-70E740481C1C}">
                <a14:useLocalDpi xmlns:a14="http://schemas.microsoft.com/office/drawing/2010/main" val="0"/>
              </a:ext>
            </a:extLst>
          </a:blip>
          <a:srcRect t="65806" r="71078" b="20000"/>
          <a:stretch/>
        </p:blipFill>
        <p:spPr>
          <a:xfrm>
            <a:off x="0" y="3185652"/>
            <a:ext cx="2784681" cy="2050025"/>
          </a:xfrm>
          <a:prstGeom prst="rect">
            <a:avLst/>
          </a:prstGeom>
        </p:spPr>
      </p:pic>
      <p:pic>
        <p:nvPicPr>
          <p:cNvPr id="29" name="图片 28">
            <a:extLst>
              <a:ext uri="{FF2B5EF4-FFF2-40B4-BE49-F238E27FC236}">
                <a16:creationId xmlns:a16="http://schemas.microsoft.com/office/drawing/2014/main" id="{5A59FB6D-1442-4BCE-AE52-02654F590975}"/>
              </a:ext>
            </a:extLst>
          </p:cNvPr>
          <p:cNvPicPr>
            <a:picLocks noChangeAspect="1"/>
          </p:cNvPicPr>
          <p:nvPr/>
        </p:nvPicPr>
        <p:blipFill rotWithShape="1">
          <a:blip r:embed="rId4">
            <a:extLst>
              <a:ext uri="{28A0092B-C50C-407E-A947-70E740481C1C}">
                <a14:useLocalDpi xmlns:a14="http://schemas.microsoft.com/office/drawing/2010/main" val="0"/>
              </a:ext>
            </a:extLst>
          </a:blip>
          <a:srcRect l="52189" t="-3811" b="83596"/>
          <a:stretch/>
        </p:blipFill>
        <p:spPr>
          <a:xfrm>
            <a:off x="4102180" y="-605815"/>
            <a:ext cx="4222741" cy="2678379"/>
          </a:xfrm>
          <a:prstGeom prst="rect">
            <a:avLst/>
          </a:prstGeom>
        </p:spPr>
      </p:pic>
      <p:pic>
        <p:nvPicPr>
          <p:cNvPr id="30" name="图片 29">
            <a:extLst>
              <a:ext uri="{FF2B5EF4-FFF2-40B4-BE49-F238E27FC236}">
                <a16:creationId xmlns:a16="http://schemas.microsoft.com/office/drawing/2014/main" id="{99FED787-E900-43C0-A85A-A0547C61B664}"/>
              </a:ext>
            </a:extLst>
          </p:cNvPr>
          <p:cNvPicPr>
            <a:picLocks noChangeAspect="1"/>
          </p:cNvPicPr>
          <p:nvPr/>
        </p:nvPicPr>
        <p:blipFill rotWithShape="1">
          <a:blip r:embed="rId5">
            <a:extLst>
              <a:ext uri="{28A0092B-C50C-407E-A947-70E740481C1C}">
                <a14:useLocalDpi xmlns:a14="http://schemas.microsoft.com/office/drawing/2010/main" val="0"/>
              </a:ext>
            </a:extLst>
          </a:blip>
          <a:srcRect l="34085" t="-318" r="18557" b="86667"/>
          <a:stretch/>
        </p:blipFill>
        <p:spPr>
          <a:xfrm>
            <a:off x="-307121" y="-142145"/>
            <a:ext cx="5121664" cy="2214709"/>
          </a:xfrm>
          <a:prstGeom prst="rect">
            <a:avLst/>
          </a:prstGeom>
        </p:spPr>
      </p:pic>
      <p:pic>
        <p:nvPicPr>
          <p:cNvPr id="31" name="图片 30">
            <a:extLst>
              <a:ext uri="{FF2B5EF4-FFF2-40B4-BE49-F238E27FC236}">
                <a16:creationId xmlns:a16="http://schemas.microsoft.com/office/drawing/2014/main" id="{96EA29BA-48E1-49A8-ADA7-600176CFA134}"/>
              </a:ext>
            </a:extLst>
          </p:cNvPr>
          <p:cNvPicPr>
            <a:picLocks noChangeAspect="1"/>
          </p:cNvPicPr>
          <p:nvPr/>
        </p:nvPicPr>
        <p:blipFill rotWithShape="1">
          <a:blip r:embed="rId6">
            <a:extLst>
              <a:ext uri="{28A0092B-C50C-407E-A947-70E740481C1C}">
                <a14:useLocalDpi xmlns:a14="http://schemas.microsoft.com/office/drawing/2010/main" val="0"/>
              </a:ext>
            </a:extLst>
          </a:blip>
          <a:srcRect l="77926" t="12304" r="12969" b="79199"/>
          <a:stretch/>
        </p:blipFill>
        <p:spPr>
          <a:xfrm flipH="1">
            <a:off x="10415318" y="1535514"/>
            <a:ext cx="1179871" cy="1651820"/>
          </a:xfrm>
          <a:prstGeom prst="rect">
            <a:avLst/>
          </a:prstGeom>
        </p:spPr>
      </p:pic>
      <p:pic>
        <p:nvPicPr>
          <p:cNvPr id="32" name="图片 31">
            <a:extLst>
              <a:ext uri="{FF2B5EF4-FFF2-40B4-BE49-F238E27FC236}">
                <a16:creationId xmlns:a16="http://schemas.microsoft.com/office/drawing/2014/main" id="{BCEDDDEF-6116-447F-BEFE-93E712BD7E9F}"/>
              </a:ext>
            </a:extLst>
          </p:cNvPr>
          <p:cNvPicPr>
            <a:picLocks noChangeAspect="1"/>
          </p:cNvPicPr>
          <p:nvPr/>
        </p:nvPicPr>
        <p:blipFill rotWithShape="1">
          <a:blip r:embed="rId7">
            <a:extLst>
              <a:ext uri="{28A0092B-C50C-407E-A947-70E740481C1C}">
                <a14:useLocalDpi xmlns:a14="http://schemas.microsoft.com/office/drawing/2010/main" val="0"/>
              </a:ext>
            </a:extLst>
          </a:blip>
          <a:srcRect l="77201" t="70983" b="6132"/>
          <a:stretch/>
        </p:blipFill>
        <p:spPr>
          <a:xfrm>
            <a:off x="10447179" y="4291277"/>
            <a:ext cx="1861652" cy="2803202"/>
          </a:xfrm>
          <a:prstGeom prst="rect">
            <a:avLst/>
          </a:prstGeom>
        </p:spPr>
      </p:pic>
      <p:pic>
        <p:nvPicPr>
          <p:cNvPr id="33" name="图片 32">
            <a:extLst>
              <a:ext uri="{FF2B5EF4-FFF2-40B4-BE49-F238E27FC236}">
                <a16:creationId xmlns:a16="http://schemas.microsoft.com/office/drawing/2014/main" id="{0FD115D5-C2F1-4944-9C0C-8C3649D9D381}"/>
              </a:ext>
            </a:extLst>
          </p:cNvPr>
          <p:cNvPicPr>
            <a:picLocks noChangeAspect="1"/>
          </p:cNvPicPr>
          <p:nvPr/>
        </p:nvPicPr>
        <p:blipFill rotWithShape="1">
          <a:blip r:embed="rId8">
            <a:extLst>
              <a:ext uri="{28A0092B-C50C-407E-A947-70E740481C1C}">
                <a14:useLocalDpi xmlns:a14="http://schemas.microsoft.com/office/drawing/2010/main" val="0"/>
              </a:ext>
            </a:extLst>
          </a:blip>
          <a:srcRect l="68705" t="57328" r="8549" b="25379"/>
          <a:stretch/>
        </p:blipFill>
        <p:spPr>
          <a:xfrm>
            <a:off x="9084720" y="3144642"/>
            <a:ext cx="2098859" cy="2393759"/>
          </a:xfrm>
          <a:prstGeom prst="rect">
            <a:avLst/>
          </a:prstGeom>
        </p:spPr>
      </p:pic>
      <p:cxnSp>
        <p:nvCxnSpPr>
          <p:cNvPr id="19" name="直接连接符 18">
            <a:extLst>
              <a:ext uri="{FF2B5EF4-FFF2-40B4-BE49-F238E27FC236}">
                <a16:creationId xmlns:a16="http://schemas.microsoft.com/office/drawing/2014/main" id="{D66E74D0-7B51-4BF6-8C39-42F5D445F9E2}"/>
              </a:ext>
            </a:extLst>
          </p:cNvPr>
          <p:cNvCxnSpPr>
            <a:cxnSpLocks/>
          </p:cNvCxnSpPr>
          <p:nvPr/>
        </p:nvCxnSpPr>
        <p:spPr>
          <a:xfrm>
            <a:off x="8222543" y="2021741"/>
            <a:ext cx="1067100" cy="0"/>
          </a:xfrm>
          <a:prstGeom prst="line">
            <a:avLst/>
          </a:prstGeom>
          <a:ln w="12700">
            <a:solidFill>
              <a:srgbClr val="AD332E"/>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88B7F4D8-1DBE-4BD4-A18C-35A868A760D8}"/>
              </a:ext>
            </a:extLst>
          </p:cNvPr>
          <p:cNvCxnSpPr>
            <a:cxnSpLocks/>
          </p:cNvCxnSpPr>
          <p:nvPr/>
        </p:nvCxnSpPr>
        <p:spPr>
          <a:xfrm>
            <a:off x="4470874" y="2021741"/>
            <a:ext cx="1067100" cy="0"/>
          </a:xfrm>
          <a:prstGeom prst="line">
            <a:avLst/>
          </a:prstGeom>
          <a:ln w="12700">
            <a:solidFill>
              <a:srgbClr val="AD332E"/>
            </a:solidFill>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E96589C0-CC69-45E1-9816-A5C188C5B76B}"/>
              </a:ext>
            </a:extLst>
          </p:cNvPr>
          <p:cNvSpPr txBox="1"/>
          <p:nvPr/>
        </p:nvSpPr>
        <p:spPr>
          <a:xfrm>
            <a:off x="6085718" y="836370"/>
            <a:ext cx="1641595" cy="1529714"/>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30"/>
              </a:spcBef>
              <a:spcAft>
                <a:spcPts val="30"/>
              </a:spcAft>
              <a:buClrTx/>
              <a:buSzTx/>
              <a:buFontTx/>
              <a:buNone/>
              <a:tabLst/>
              <a:defRPr/>
            </a:pPr>
            <a:r>
              <a:rPr kumimoji="0" lang="en-US" altLang="zh-CN" sz="8000" b="1" i="0" u="none" strike="noStrike" kern="1200" cap="none" spc="0" normalizeH="0" baseline="0" noProof="0" dirty="0">
                <a:ln>
                  <a:noFill/>
                </a:ln>
                <a:solidFill>
                  <a:srgbClr val="002060"/>
                </a:solidFill>
                <a:effectLst/>
                <a:uLnTx/>
                <a:uFillTx/>
                <a:latin typeface="#9Slide07 IcielCadena" panose="02000503000000020004" pitchFamily="2" charset="0"/>
                <a:ea typeface="迷你简菱心" panose="02010609000101010101" pitchFamily="49" charset="-122"/>
                <a:cs typeface="+mn-cs"/>
              </a:rPr>
              <a:t>01</a:t>
            </a:r>
            <a:endParaRPr kumimoji="0" lang="zh-CN" altLang="en-US" sz="8000" b="1" i="0" u="none" strike="noStrike" kern="1200" cap="none" spc="0" normalizeH="0" baseline="0" noProof="0" dirty="0">
              <a:ln>
                <a:noFill/>
              </a:ln>
              <a:solidFill>
                <a:srgbClr val="002060"/>
              </a:solidFill>
              <a:effectLst/>
              <a:uLnTx/>
              <a:uFillTx/>
              <a:latin typeface="#9Slide07 IcielCadena" panose="02000503000000020004" pitchFamily="2" charset="0"/>
              <a:ea typeface="迷你简菱心" panose="02010609000101010101" pitchFamily="49" charset="-122"/>
              <a:cs typeface="+mn-cs"/>
            </a:endParaRPr>
          </a:p>
        </p:txBody>
      </p:sp>
      <p:pic>
        <p:nvPicPr>
          <p:cNvPr id="18" name="图片 7">
            <a:extLst>
              <a:ext uri="{FF2B5EF4-FFF2-40B4-BE49-F238E27FC236}">
                <a16:creationId xmlns:a16="http://schemas.microsoft.com/office/drawing/2014/main" id="{10AC3205-EC7C-45A5-9BE7-59CB757A548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0578" y="3429000"/>
            <a:ext cx="6119823" cy="4042400"/>
          </a:xfrm>
          <a:prstGeom prst="rect">
            <a:avLst/>
          </a:prstGeom>
        </p:spPr>
      </p:pic>
      <p:pic>
        <p:nvPicPr>
          <p:cNvPr id="2" name="Picture 1"/>
          <p:cNvPicPr>
            <a:picLocks noChangeAspect="1"/>
          </p:cNvPicPr>
          <p:nvPr/>
        </p:nvPicPr>
        <p:blipFill>
          <a:blip r:embed="rId10"/>
          <a:stretch>
            <a:fillRect/>
          </a:stretch>
        </p:blipFill>
        <p:spPr>
          <a:xfrm>
            <a:off x="2502097" y="2361424"/>
            <a:ext cx="7980708" cy="1875026"/>
          </a:xfrm>
          <a:prstGeom prst="rect">
            <a:avLst/>
          </a:prstGeom>
        </p:spPr>
      </p:pic>
    </p:spTree>
    <p:extLst>
      <p:ext uri="{BB962C8B-B14F-4D97-AF65-F5344CB8AC3E}">
        <p14:creationId xmlns:p14="http://schemas.microsoft.com/office/powerpoint/2010/main" val="3295187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1000"/>
                                        <p:tgtEl>
                                          <p:spTgt spid="31"/>
                                        </p:tgtEl>
                                      </p:cBhvr>
                                    </p:animEffect>
                                    <p:anim calcmode="lin" valueType="num">
                                      <p:cBhvr>
                                        <p:cTn id="19" dur="1000" fill="hold"/>
                                        <p:tgtEl>
                                          <p:spTgt spid="31"/>
                                        </p:tgtEl>
                                        <p:attrNameLst>
                                          <p:attrName>ppt_x</p:attrName>
                                        </p:attrNameLst>
                                      </p:cBhvr>
                                      <p:tavLst>
                                        <p:tav tm="0">
                                          <p:val>
                                            <p:strVal val="#ppt_x"/>
                                          </p:val>
                                        </p:tav>
                                        <p:tav tm="100000">
                                          <p:val>
                                            <p:strVal val="#ppt_x"/>
                                          </p:val>
                                        </p:tav>
                                      </p:tavLst>
                                    </p:anim>
                                    <p:anim calcmode="lin" valueType="num">
                                      <p:cBhvr>
                                        <p:cTn id="20" dur="1000" fill="hold"/>
                                        <p:tgtEl>
                                          <p:spTgt spid="3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22" presetClass="entr" presetSubtype="4" fill="hold" nodeType="after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down)">
                                      <p:cBhvr>
                                        <p:cTn id="30" dur="500"/>
                                        <p:tgtEl>
                                          <p:spTgt spid="32"/>
                                        </p:tgtEl>
                                      </p:cBhvr>
                                    </p:animEffect>
                                  </p:childTnLst>
                                </p:cTn>
                              </p:par>
                            </p:childTnLst>
                          </p:cTn>
                        </p:par>
                        <p:par>
                          <p:cTn id="31" fill="hold">
                            <p:stCondLst>
                              <p:cond delay="3500"/>
                            </p:stCondLst>
                            <p:childTnLst>
                              <p:par>
                                <p:cTn id="32" presetID="42" presetClass="entr" presetSubtype="0" fill="hold" nodeType="after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1000"/>
                                        <p:tgtEl>
                                          <p:spTgt spid="33"/>
                                        </p:tgtEl>
                                      </p:cBhvr>
                                    </p:animEffect>
                                    <p:anim calcmode="lin" valueType="num">
                                      <p:cBhvr>
                                        <p:cTn id="35" dur="1000" fill="hold"/>
                                        <p:tgtEl>
                                          <p:spTgt spid="33"/>
                                        </p:tgtEl>
                                        <p:attrNameLst>
                                          <p:attrName>ppt_x</p:attrName>
                                        </p:attrNameLst>
                                      </p:cBhvr>
                                      <p:tavLst>
                                        <p:tav tm="0">
                                          <p:val>
                                            <p:strVal val="#ppt_x"/>
                                          </p:val>
                                        </p:tav>
                                        <p:tav tm="100000">
                                          <p:val>
                                            <p:strVal val="#ppt_x"/>
                                          </p:val>
                                        </p:tav>
                                      </p:tavLst>
                                    </p:anim>
                                    <p:anim calcmode="lin" valueType="num">
                                      <p:cBhvr>
                                        <p:cTn id="36" dur="1000" fill="hold"/>
                                        <p:tgtEl>
                                          <p:spTgt spid="33"/>
                                        </p:tgtEl>
                                        <p:attrNameLst>
                                          <p:attrName>ppt_y</p:attrName>
                                        </p:attrNameLst>
                                      </p:cBhvr>
                                      <p:tavLst>
                                        <p:tav tm="0">
                                          <p:val>
                                            <p:strVal val="#ppt_y+.1"/>
                                          </p:val>
                                        </p:tav>
                                        <p:tav tm="100000">
                                          <p:val>
                                            <p:strVal val="#ppt_y"/>
                                          </p:val>
                                        </p:tav>
                                      </p:tavLst>
                                    </p:anim>
                                  </p:childTnLst>
                                </p:cTn>
                              </p:par>
                            </p:childTnLst>
                          </p:cTn>
                        </p:par>
                        <p:par>
                          <p:cTn id="37" fill="hold">
                            <p:stCondLst>
                              <p:cond delay="4500"/>
                            </p:stCondLst>
                            <p:childTnLst>
                              <p:par>
                                <p:cTn id="38" presetID="14" presetClass="entr" presetSubtype="10"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randombar(horizontal)">
                                      <p:cBhvr>
                                        <p:cTn id="40" dur="750"/>
                                        <p:tgtEl>
                                          <p:spTgt spid="22"/>
                                        </p:tgtEl>
                                      </p:cBhvr>
                                    </p:animEffect>
                                  </p:childTnLst>
                                </p:cTn>
                              </p:par>
                            </p:childTnLst>
                          </p:cTn>
                        </p:par>
                        <p:par>
                          <p:cTn id="41" fill="hold">
                            <p:stCondLst>
                              <p:cond delay="5250"/>
                            </p:stCondLst>
                            <p:childTnLst>
                              <p:par>
                                <p:cTn id="42" presetID="14" presetClass="entr" presetSubtype="10"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randombar(horizontal)">
                                      <p:cBhvr>
                                        <p:cTn id="44" dur="750"/>
                                        <p:tgtEl>
                                          <p:spTgt spid="19"/>
                                        </p:tgtEl>
                                      </p:cBhvr>
                                    </p:animEffect>
                                  </p:childTnLst>
                                </p:cTn>
                              </p:par>
                            </p:childTnLst>
                          </p:cTn>
                        </p:par>
                        <p:par>
                          <p:cTn id="45" fill="hold">
                            <p:stCondLst>
                              <p:cond delay="6000"/>
                            </p:stCondLst>
                            <p:childTnLst>
                              <p:par>
                                <p:cTn id="46" presetID="14" presetClass="entr" presetSubtype="10" fill="hold" grpId="0" nodeType="after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randombar(horizontal)">
                                      <p:cBhvr>
                                        <p:cTn id="48" dur="750"/>
                                        <p:tgtEl>
                                          <p:spTgt spid="23"/>
                                        </p:tgtEl>
                                      </p:cBhvr>
                                    </p:animEffect>
                                  </p:childTnLst>
                                </p:cTn>
                              </p:par>
                            </p:childTnLst>
                          </p:cTn>
                        </p:par>
                        <p:par>
                          <p:cTn id="49" fill="hold">
                            <p:stCondLst>
                              <p:cond delay="6750"/>
                            </p:stCondLst>
                            <p:childTnLst>
                              <p:par>
                                <p:cTn id="50" presetID="14" presetClass="entr" presetSubtype="10"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randombar(horizontal)">
                                      <p:cBhvr>
                                        <p:cTn id="5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B95DE57-6E86-4AD6-8A4E-788492D13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261" y="865793"/>
            <a:ext cx="8980536" cy="5499100"/>
          </a:xfrm>
          <a:prstGeom prst="rect">
            <a:avLst/>
          </a:prstGeom>
        </p:spPr>
      </p:pic>
      <p:pic>
        <p:nvPicPr>
          <p:cNvPr id="7" name="图片 6">
            <a:extLst>
              <a:ext uri="{FF2B5EF4-FFF2-40B4-BE49-F238E27FC236}">
                <a16:creationId xmlns:a16="http://schemas.microsoft.com/office/drawing/2014/main" id="{20A14B54-3498-43CB-9CB2-E40C63665862}"/>
              </a:ext>
            </a:extLst>
          </p:cNvPr>
          <p:cNvPicPr>
            <a:picLocks noChangeAspect="1"/>
          </p:cNvPicPr>
          <p:nvPr/>
        </p:nvPicPr>
        <p:blipFill rotWithShape="1">
          <a:blip r:embed="rId4">
            <a:extLst>
              <a:ext uri="{28A0092B-C50C-407E-A947-70E740481C1C}">
                <a14:useLocalDpi xmlns:a14="http://schemas.microsoft.com/office/drawing/2010/main" val="0"/>
              </a:ext>
            </a:extLst>
          </a:blip>
          <a:srcRect l="52189" t="-3811" b="83596"/>
          <a:stretch/>
        </p:blipFill>
        <p:spPr>
          <a:xfrm>
            <a:off x="8001000" y="-554052"/>
            <a:ext cx="4222741" cy="2678379"/>
          </a:xfrm>
          <a:prstGeom prst="rect">
            <a:avLst/>
          </a:prstGeom>
        </p:spPr>
      </p:pic>
      <p:pic>
        <p:nvPicPr>
          <p:cNvPr id="8" name="图片 7">
            <a:extLst>
              <a:ext uri="{FF2B5EF4-FFF2-40B4-BE49-F238E27FC236}">
                <a16:creationId xmlns:a16="http://schemas.microsoft.com/office/drawing/2014/main" id="{C6311EAB-009D-40E6-AA76-790185627F2E}"/>
              </a:ext>
            </a:extLst>
          </p:cNvPr>
          <p:cNvPicPr>
            <a:picLocks noChangeAspect="1"/>
          </p:cNvPicPr>
          <p:nvPr/>
        </p:nvPicPr>
        <p:blipFill rotWithShape="1">
          <a:blip r:embed="rId5">
            <a:extLst>
              <a:ext uri="{28A0092B-C50C-407E-A947-70E740481C1C}">
                <a14:useLocalDpi xmlns:a14="http://schemas.microsoft.com/office/drawing/2010/main" val="0"/>
              </a:ext>
            </a:extLst>
          </a:blip>
          <a:srcRect l="34085" t="-318" r="18557" b="86667"/>
          <a:stretch/>
        </p:blipFill>
        <p:spPr>
          <a:xfrm>
            <a:off x="5361470" y="-112516"/>
            <a:ext cx="5121664" cy="2214709"/>
          </a:xfrm>
          <a:prstGeom prst="rect">
            <a:avLst/>
          </a:prstGeom>
        </p:spPr>
      </p:pic>
      <p:pic>
        <p:nvPicPr>
          <p:cNvPr id="12" name="图片 11">
            <a:extLst>
              <a:ext uri="{FF2B5EF4-FFF2-40B4-BE49-F238E27FC236}">
                <a16:creationId xmlns:a16="http://schemas.microsoft.com/office/drawing/2014/main" id="{78E8D4E6-D18B-40D9-BD94-5A600F4683E4}"/>
              </a:ext>
            </a:extLst>
          </p:cNvPr>
          <p:cNvPicPr>
            <a:picLocks noChangeAspect="1"/>
          </p:cNvPicPr>
          <p:nvPr/>
        </p:nvPicPr>
        <p:blipFill rotWithShape="1">
          <a:blip r:embed="rId6">
            <a:extLst>
              <a:ext uri="{28A0092B-C50C-407E-A947-70E740481C1C}">
                <a14:useLocalDpi xmlns:a14="http://schemas.microsoft.com/office/drawing/2010/main" val="0"/>
              </a:ext>
            </a:extLst>
          </a:blip>
          <a:srcRect t="53328" r="67734" b="36043"/>
          <a:stretch/>
        </p:blipFill>
        <p:spPr>
          <a:xfrm rot="20183396">
            <a:off x="-210403" y="235069"/>
            <a:ext cx="3240196" cy="1601212"/>
          </a:xfrm>
          <a:prstGeom prst="rect">
            <a:avLst/>
          </a:prstGeom>
        </p:spPr>
      </p:pic>
      <p:pic>
        <p:nvPicPr>
          <p:cNvPr id="25" name="图片 7">
            <a:extLst>
              <a:ext uri="{FF2B5EF4-FFF2-40B4-BE49-F238E27FC236}">
                <a16:creationId xmlns:a16="http://schemas.microsoft.com/office/drawing/2014/main" id="{539B42CF-48EA-4064-BE99-9D6C3078F2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889855" y="3637477"/>
            <a:ext cx="4971022" cy="3345164"/>
          </a:xfrm>
          <a:prstGeom prst="rect">
            <a:avLst/>
          </a:prstGeom>
        </p:spPr>
      </p:pic>
      <p:sp>
        <p:nvSpPr>
          <p:cNvPr id="2" name="Rectangle 1"/>
          <p:cNvSpPr/>
          <p:nvPr/>
        </p:nvSpPr>
        <p:spPr>
          <a:xfrm>
            <a:off x="1037134" y="1912035"/>
            <a:ext cx="5477966" cy="3785652"/>
          </a:xfrm>
          <a:prstGeom prst="rect">
            <a:avLst/>
          </a:prstGeom>
        </p:spPr>
        <p:txBody>
          <a:bodyPr wrap="square">
            <a:spAutoFit/>
          </a:bodyPr>
          <a:lstStyle/>
          <a:p>
            <a:pPr algn="just"/>
            <a:r>
              <a:rPr lang="vi-VN" sz="4800" i="1" dirty="0">
                <a:latin typeface="Times New Roman" panose="02020603050405020304" pitchFamily="18" charset="0"/>
                <a:ea typeface="Times New Roman" panose="02020603050405020304" pitchFamily="18" charset="0"/>
              </a:rPr>
              <a:t>Đ</a:t>
            </a:r>
            <a:r>
              <a:rPr lang="nl-NL" sz="4800" i="1" dirty="0" smtClean="0">
                <a:latin typeface="Times New Roman" panose="02020603050405020304" pitchFamily="18" charset="0"/>
                <a:ea typeface="Times New Roman" panose="02020603050405020304" pitchFamily="18" charset="0"/>
              </a:rPr>
              <a:t>àn </a:t>
            </a:r>
            <a:r>
              <a:rPr lang="nl-NL" sz="4800" i="1" dirty="0">
                <a:latin typeface="Times New Roman" panose="02020603050405020304" pitchFamily="18" charset="0"/>
                <a:ea typeface="Times New Roman" panose="02020603050405020304" pitchFamily="18" charset="0"/>
              </a:rPr>
              <a:t>cừu trong điều kiện khô hạn thiếu thức ăn. nước uống trông còi cọc, chậm lớn, kém phát triển. </a:t>
            </a:r>
            <a:endParaRPr lang="en-US" sz="4800" i="1" dirty="0"/>
          </a:p>
        </p:txBody>
      </p:sp>
      <p:pic>
        <p:nvPicPr>
          <p:cNvPr id="23" name="Picture 22"/>
          <p:cNvPicPr>
            <a:picLocks noChangeAspect="1"/>
          </p:cNvPicPr>
          <p:nvPr/>
        </p:nvPicPr>
        <p:blipFill rotWithShape="1">
          <a:blip r:embed="rId8"/>
          <a:srcRect l="5496" t="19692" r="51206" b="21868"/>
          <a:stretch/>
        </p:blipFill>
        <p:spPr>
          <a:xfrm>
            <a:off x="7652074" y="879854"/>
            <a:ext cx="3977912" cy="30200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53811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50495" t="19693" r="8441" b="21489"/>
          <a:stretch/>
        </p:blipFill>
        <p:spPr>
          <a:xfrm>
            <a:off x="7132071" y="741225"/>
            <a:ext cx="4725160" cy="3587407"/>
          </a:xfrm>
          <a:prstGeom prst="rect">
            <a:avLst/>
          </a:prstGeom>
          <a:ln>
            <a:noFill/>
          </a:ln>
          <a:effectLst>
            <a:outerShdw blurRad="292100" dist="139700" dir="2700000" algn="tl" rotWithShape="0">
              <a:srgbClr val="333333">
                <a:alpha val="65000"/>
              </a:srgbClr>
            </a:outerShdw>
          </a:effectLst>
        </p:spPr>
      </p:pic>
      <p:pic>
        <p:nvPicPr>
          <p:cNvPr id="9" name="图片 8">
            <a:extLst>
              <a:ext uri="{FF2B5EF4-FFF2-40B4-BE49-F238E27FC236}">
                <a16:creationId xmlns:a16="http://schemas.microsoft.com/office/drawing/2014/main" id="{4B95DE57-6E86-4AD6-8A4E-788492D13E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499" y="1351754"/>
            <a:ext cx="8497499" cy="5203319"/>
          </a:xfrm>
          <a:prstGeom prst="rect">
            <a:avLst/>
          </a:prstGeom>
        </p:spPr>
      </p:pic>
      <p:pic>
        <p:nvPicPr>
          <p:cNvPr id="7" name="图片 6">
            <a:extLst>
              <a:ext uri="{FF2B5EF4-FFF2-40B4-BE49-F238E27FC236}">
                <a16:creationId xmlns:a16="http://schemas.microsoft.com/office/drawing/2014/main" id="{20A14B54-3498-43CB-9CB2-E40C63665862}"/>
              </a:ext>
            </a:extLst>
          </p:cNvPr>
          <p:cNvPicPr>
            <a:picLocks noChangeAspect="1"/>
          </p:cNvPicPr>
          <p:nvPr/>
        </p:nvPicPr>
        <p:blipFill rotWithShape="1">
          <a:blip r:embed="rId5">
            <a:extLst>
              <a:ext uri="{28A0092B-C50C-407E-A947-70E740481C1C}">
                <a14:useLocalDpi xmlns:a14="http://schemas.microsoft.com/office/drawing/2010/main" val="0"/>
              </a:ext>
            </a:extLst>
          </a:blip>
          <a:srcRect l="52189" t="-3811" b="83596"/>
          <a:stretch/>
        </p:blipFill>
        <p:spPr>
          <a:xfrm>
            <a:off x="8001000" y="-554052"/>
            <a:ext cx="4222741" cy="2678379"/>
          </a:xfrm>
          <a:prstGeom prst="rect">
            <a:avLst/>
          </a:prstGeom>
        </p:spPr>
      </p:pic>
      <p:pic>
        <p:nvPicPr>
          <p:cNvPr id="8" name="图片 7">
            <a:extLst>
              <a:ext uri="{FF2B5EF4-FFF2-40B4-BE49-F238E27FC236}">
                <a16:creationId xmlns:a16="http://schemas.microsoft.com/office/drawing/2014/main" id="{C6311EAB-009D-40E6-AA76-790185627F2E}"/>
              </a:ext>
            </a:extLst>
          </p:cNvPr>
          <p:cNvPicPr>
            <a:picLocks noChangeAspect="1"/>
          </p:cNvPicPr>
          <p:nvPr/>
        </p:nvPicPr>
        <p:blipFill rotWithShape="1">
          <a:blip r:embed="rId6">
            <a:extLst>
              <a:ext uri="{28A0092B-C50C-407E-A947-70E740481C1C}">
                <a14:useLocalDpi xmlns:a14="http://schemas.microsoft.com/office/drawing/2010/main" val="0"/>
              </a:ext>
            </a:extLst>
          </a:blip>
          <a:srcRect l="34085" t="-318" r="18557" b="86667"/>
          <a:stretch/>
        </p:blipFill>
        <p:spPr>
          <a:xfrm>
            <a:off x="5361470" y="-112516"/>
            <a:ext cx="5121664" cy="2214709"/>
          </a:xfrm>
          <a:prstGeom prst="rect">
            <a:avLst/>
          </a:prstGeom>
        </p:spPr>
      </p:pic>
      <p:pic>
        <p:nvPicPr>
          <p:cNvPr id="12" name="图片 11">
            <a:extLst>
              <a:ext uri="{FF2B5EF4-FFF2-40B4-BE49-F238E27FC236}">
                <a16:creationId xmlns:a16="http://schemas.microsoft.com/office/drawing/2014/main" id="{78E8D4E6-D18B-40D9-BD94-5A600F4683E4}"/>
              </a:ext>
            </a:extLst>
          </p:cNvPr>
          <p:cNvPicPr>
            <a:picLocks noChangeAspect="1"/>
          </p:cNvPicPr>
          <p:nvPr/>
        </p:nvPicPr>
        <p:blipFill rotWithShape="1">
          <a:blip r:embed="rId7">
            <a:extLst>
              <a:ext uri="{28A0092B-C50C-407E-A947-70E740481C1C}">
                <a14:useLocalDpi xmlns:a14="http://schemas.microsoft.com/office/drawing/2010/main" val="0"/>
              </a:ext>
            </a:extLst>
          </a:blip>
          <a:srcRect t="53328" r="67734" b="36043"/>
          <a:stretch/>
        </p:blipFill>
        <p:spPr>
          <a:xfrm rot="20183396">
            <a:off x="-210403" y="235069"/>
            <a:ext cx="3240196" cy="1601212"/>
          </a:xfrm>
          <a:prstGeom prst="rect">
            <a:avLst/>
          </a:prstGeom>
        </p:spPr>
      </p:pic>
      <p:pic>
        <p:nvPicPr>
          <p:cNvPr id="25" name="图片 7">
            <a:extLst>
              <a:ext uri="{FF2B5EF4-FFF2-40B4-BE49-F238E27FC236}">
                <a16:creationId xmlns:a16="http://schemas.microsoft.com/office/drawing/2014/main" id="{539B42CF-48EA-4064-BE99-9D6C3078F2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889855" y="3637477"/>
            <a:ext cx="4971022" cy="3345164"/>
          </a:xfrm>
          <a:prstGeom prst="rect">
            <a:avLst/>
          </a:prstGeom>
        </p:spPr>
      </p:pic>
      <p:sp>
        <p:nvSpPr>
          <p:cNvPr id="2" name="Rectangle 1"/>
          <p:cNvSpPr/>
          <p:nvPr/>
        </p:nvSpPr>
        <p:spPr>
          <a:xfrm>
            <a:off x="997971" y="2403927"/>
            <a:ext cx="5517129" cy="3477875"/>
          </a:xfrm>
          <a:prstGeom prst="rect">
            <a:avLst/>
          </a:prstGeom>
        </p:spPr>
        <p:txBody>
          <a:bodyPr wrap="square">
            <a:spAutoFit/>
          </a:bodyPr>
          <a:lstStyle/>
          <a:p>
            <a:pPr algn="just"/>
            <a:r>
              <a:rPr lang="vi-VN" sz="4400" i="1" dirty="0">
                <a:latin typeface="Times New Roman" panose="02020603050405020304" pitchFamily="18" charset="0"/>
                <a:ea typeface="Times New Roman" panose="02020603050405020304" pitchFamily="18" charset="0"/>
              </a:rPr>
              <a:t>Đ</a:t>
            </a:r>
            <a:r>
              <a:rPr lang="nl-NL" sz="4400" i="1" dirty="0" smtClean="0">
                <a:latin typeface="Times New Roman" panose="02020603050405020304" pitchFamily="18" charset="0"/>
                <a:ea typeface="Times New Roman" panose="02020603050405020304" pitchFamily="18" charset="0"/>
              </a:rPr>
              <a:t>àn </a:t>
            </a:r>
            <a:r>
              <a:rPr lang="nl-NL" sz="4400" i="1" dirty="0">
                <a:latin typeface="Times New Roman" panose="02020603050405020304" pitchFamily="18" charset="0"/>
                <a:ea typeface="Times New Roman" panose="02020603050405020304" pitchFamily="18" charset="0"/>
              </a:rPr>
              <a:t>cừu ở điều kiện đầy đủ thức ăn. nước uống phát triển khoẻ </a:t>
            </a:r>
            <a:r>
              <a:rPr lang="nl-NL" sz="4400" i="1" dirty="0" smtClean="0">
                <a:latin typeface="Times New Roman" panose="02020603050405020304" pitchFamily="18" charset="0"/>
                <a:ea typeface="Times New Roman" panose="02020603050405020304" pitchFamily="18" charset="0"/>
              </a:rPr>
              <a:t>mạnh</a:t>
            </a:r>
            <a:r>
              <a:rPr lang="vi-VN" sz="4400" i="1" dirty="0" smtClean="0">
                <a:latin typeface="Times New Roman" panose="02020603050405020304" pitchFamily="18" charset="0"/>
                <a:ea typeface="Times New Roman" panose="02020603050405020304" pitchFamily="18" charset="0"/>
              </a:rPr>
              <a:t>,</a:t>
            </a:r>
            <a:r>
              <a:rPr lang="nl-NL" sz="4400" i="1" dirty="0" smtClean="0">
                <a:latin typeface="Times New Roman" panose="02020603050405020304" pitchFamily="18" charset="0"/>
                <a:ea typeface="Times New Roman" panose="02020603050405020304" pitchFamily="18" charset="0"/>
              </a:rPr>
              <a:t> </a:t>
            </a:r>
            <a:r>
              <a:rPr lang="nl-NL" sz="4400" i="1" dirty="0">
                <a:latin typeface="Times New Roman" panose="02020603050405020304" pitchFamily="18" charset="0"/>
                <a:ea typeface="Times New Roman" panose="02020603050405020304" pitchFamily="18" charset="0"/>
              </a:rPr>
              <a:t>lớn nhanh, sinh nhiều cừu con. </a:t>
            </a:r>
            <a:endParaRPr lang="en-US" sz="4400" i="1" dirty="0"/>
          </a:p>
        </p:txBody>
      </p:sp>
    </p:spTree>
    <p:extLst>
      <p:ext uri="{BB962C8B-B14F-4D97-AF65-F5344CB8AC3E}">
        <p14:creationId xmlns:p14="http://schemas.microsoft.com/office/powerpoint/2010/main" val="2646957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21986" t="15532" r="47164" b="46643"/>
          <a:stretch/>
        </p:blipFill>
        <p:spPr>
          <a:xfrm>
            <a:off x="6923932" y="1132396"/>
            <a:ext cx="5017851" cy="3460587"/>
          </a:xfrm>
          <a:prstGeom prst="rect">
            <a:avLst/>
          </a:prstGeom>
          <a:ln>
            <a:noFill/>
          </a:ln>
          <a:effectLst>
            <a:outerShdw blurRad="292100" dist="139700" dir="2700000" algn="tl" rotWithShape="0">
              <a:srgbClr val="333333">
                <a:alpha val="65000"/>
              </a:srgbClr>
            </a:outerShdw>
          </a:effectLst>
        </p:spPr>
      </p:pic>
      <p:pic>
        <p:nvPicPr>
          <p:cNvPr id="9" name="图片 8">
            <a:extLst>
              <a:ext uri="{FF2B5EF4-FFF2-40B4-BE49-F238E27FC236}">
                <a16:creationId xmlns:a16="http://schemas.microsoft.com/office/drawing/2014/main" id="{4B95DE57-6E86-4AD6-8A4E-788492D13E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499" y="1351754"/>
            <a:ext cx="8497499" cy="5203319"/>
          </a:xfrm>
          <a:prstGeom prst="rect">
            <a:avLst/>
          </a:prstGeom>
        </p:spPr>
      </p:pic>
      <p:pic>
        <p:nvPicPr>
          <p:cNvPr id="7" name="图片 6">
            <a:extLst>
              <a:ext uri="{FF2B5EF4-FFF2-40B4-BE49-F238E27FC236}">
                <a16:creationId xmlns:a16="http://schemas.microsoft.com/office/drawing/2014/main" id="{20A14B54-3498-43CB-9CB2-E40C63665862}"/>
              </a:ext>
            </a:extLst>
          </p:cNvPr>
          <p:cNvPicPr>
            <a:picLocks noChangeAspect="1"/>
          </p:cNvPicPr>
          <p:nvPr/>
        </p:nvPicPr>
        <p:blipFill rotWithShape="1">
          <a:blip r:embed="rId5">
            <a:extLst>
              <a:ext uri="{28A0092B-C50C-407E-A947-70E740481C1C}">
                <a14:useLocalDpi xmlns:a14="http://schemas.microsoft.com/office/drawing/2010/main" val="0"/>
              </a:ext>
            </a:extLst>
          </a:blip>
          <a:srcRect l="52189" t="-3811" b="83596"/>
          <a:stretch/>
        </p:blipFill>
        <p:spPr>
          <a:xfrm>
            <a:off x="8001000" y="-554052"/>
            <a:ext cx="4222741" cy="2678379"/>
          </a:xfrm>
          <a:prstGeom prst="rect">
            <a:avLst/>
          </a:prstGeom>
        </p:spPr>
      </p:pic>
      <p:pic>
        <p:nvPicPr>
          <p:cNvPr id="8" name="图片 7">
            <a:extLst>
              <a:ext uri="{FF2B5EF4-FFF2-40B4-BE49-F238E27FC236}">
                <a16:creationId xmlns:a16="http://schemas.microsoft.com/office/drawing/2014/main" id="{C6311EAB-009D-40E6-AA76-790185627F2E}"/>
              </a:ext>
            </a:extLst>
          </p:cNvPr>
          <p:cNvPicPr>
            <a:picLocks noChangeAspect="1"/>
          </p:cNvPicPr>
          <p:nvPr/>
        </p:nvPicPr>
        <p:blipFill rotWithShape="1">
          <a:blip r:embed="rId6">
            <a:extLst>
              <a:ext uri="{28A0092B-C50C-407E-A947-70E740481C1C}">
                <a14:useLocalDpi xmlns:a14="http://schemas.microsoft.com/office/drawing/2010/main" val="0"/>
              </a:ext>
            </a:extLst>
          </a:blip>
          <a:srcRect l="34085" t="-318" r="18557" b="86667"/>
          <a:stretch/>
        </p:blipFill>
        <p:spPr>
          <a:xfrm>
            <a:off x="5361470" y="-112516"/>
            <a:ext cx="5121664" cy="2214709"/>
          </a:xfrm>
          <a:prstGeom prst="rect">
            <a:avLst/>
          </a:prstGeom>
        </p:spPr>
      </p:pic>
      <p:pic>
        <p:nvPicPr>
          <p:cNvPr id="12" name="图片 11">
            <a:extLst>
              <a:ext uri="{FF2B5EF4-FFF2-40B4-BE49-F238E27FC236}">
                <a16:creationId xmlns:a16="http://schemas.microsoft.com/office/drawing/2014/main" id="{78E8D4E6-D18B-40D9-BD94-5A600F4683E4}"/>
              </a:ext>
            </a:extLst>
          </p:cNvPr>
          <p:cNvPicPr>
            <a:picLocks noChangeAspect="1"/>
          </p:cNvPicPr>
          <p:nvPr/>
        </p:nvPicPr>
        <p:blipFill rotWithShape="1">
          <a:blip r:embed="rId7">
            <a:extLst>
              <a:ext uri="{28A0092B-C50C-407E-A947-70E740481C1C}">
                <a14:useLocalDpi xmlns:a14="http://schemas.microsoft.com/office/drawing/2010/main" val="0"/>
              </a:ext>
            </a:extLst>
          </a:blip>
          <a:srcRect t="53328" r="67734" b="36043"/>
          <a:stretch/>
        </p:blipFill>
        <p:spPr>
          <a:xfrm rot="20183396">
            <a:off x="-210403" y="235069"/>
            <a:ext cx="3240196" cy="1601212"/>
          </a:xfrm>
          <a:prstGeom prst="rect">
            <a:avLst/>
          </a:prstGeom>
        </p:spPr>
      </p:pic>
      <p:pic>
        <p:nvPicPr>
          <p:cNvPr id="25" name="图片 7">
            <a:extLst>
              <a:ext uri="{FF2B5EF4-FFF2-40B4-BE49-F238E27FC236}">
                <a16:creationId xmlns:a16="http://schemas.microsoft.com/office/drawing/2014/main" id="{539B42CF-48EA-4064-BE99-9D6C3078F2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724755" y="3901446"/>
            <a:ext cx="4971022" cy="3345164"/>
          </a:xfrm>
          <a:prstGeom prst="rect">
            <a:avLst/>
          </a:prstGeom>
        </p:spPr>
      </p:pic>
      <p:sp>
        <p:nvSpPr>
          <p:cNvPr id="2" name="Rectangle 1"/>
          <p:cNvSpPr/>
          <p:nvPr/>
        </p:nvSpPr>
        <p:spPr>
          <a:xfrm>
            <a:off x="1092200" y="2223838"/>
            <a:ext cx="5077738" cy="3785652"/>
          </a:xfrm>
          <a:prstGeom prst="rect">
            <a:avLst/>
          </a:prstGeom>
        </p:spPr>
        <p:txBody>
          <a:bodyPr wrap="square">
            <a:spAutoFit/>
          </a:bodyPr>
          <a:lstStyle/>
          <a:p>
            <a:pPr algn="just"/>
            <a:r>
              <a:rPr lang="vi-VN" sz="4000" i="1" dirty="0" smtClean="0">
                <a:latin typeface="Times New Roman" panose="02020603050405020304" pitchFamily="18" charset="0"/>
                <a:ea typeface="Times New Roman" panose="02020603050405020304" pitchFamily="18" charset="0"/>
              </a:rPr>
              <a:t>H</a:t>
            </a:r>
            <a:r>
              <a:rPr lang="nl-NL" sz="4000" i="1" dirty="0" smtClean="0">
                <a:latin typeface="Times New Roman" panose="02020603050405020304" pitchFamily="18" charset="0"/>
                <a:ea typeface="Times New Roman" panose="02020603050405020304" pitchFamily="18" charset="0"/>
              </a:rPr>
              <a:t>ổ </a:t>
            </a:r>
            <a:r>
              <a:rPr lang="nl-NL" sz="4000" i="1" dirty="0">
                <a:latin typeface="Times New Roman" panose="02020603050405020304" pitchFamily="18" charset="0"/>
                <a:ea typeface="Times New Roman" panose="02020603050405020304" pitchFamily="18" charset="0"/>
              </a:rPr>
              <a:t>bắt mồi tìm thức ăn được cần có ánh sáng và kể cả con chim cũng cần có ánh sáng để phát hiện và lẩn trốn kẻ </a:t>
            </a:r>
            <a:r>
              <a:rPr lang="nl-NL" sz="4000" i="1" dirty="0" smtClean="0">
                <a:latin typeface="Times New Roman" panose="02020603050405020304" pitchFamily="18" charset="0"/>
                <a:ea typeface="Times New Roman" panose="02020603050405020304" pitchFamily="18" charset="0"/>
              </a:rPr>
              <a:t>s</a:t>
            </a:r>
            <a:r>
              <a:rPr lang="vi-VN" sz="4000" i="1" dirty="0">
                <a:latin typeface="Times New Roman" panose="02020603050405020304" pitchFamily="18" charset="0"/>
                <a:ea typeface="Times New Roman" panose="02020603050405020304" pitchFamily="18" charset="0"/>
              </a:rPr>
              <a:t>ă</a:t>
            </a:r>
            <a:r>
              <a:rPr lang="nl-NL" sz="4000" i="1" dirty="0" smtClean="0">
                <a:latin typeface="Times New Roman" panose="02020603050405020304" pitchFamily="18" charset="0"/>
                <a:ea typeface="Times New Roman" panose="02020603050405020304" pitchFamily="18" charset="0"/>
              </a:rPr>
              <a:t>n mồi. </a:t>
            </a:r>
            <a:endParaRPr lang="en-US" sz="4000" i="1" dirty="0"/>
          </a:p>
        </p:txBody>
      </p:sp>
    </p:spTree>
    <p:extLst>
      <p:ext uri="{BB962C8B-B14F-4D97-AF65-F5344CB8AC3E}">
        <p14:creationId xmlns:p14="http://schemas.microsoft.com/office/powerpoint/2010/main" val="1845740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5957" t="53735" r="62696" b="10142"/>
          <a:stretch/>
        </p:blipFill>
        <p:spPr>
          <a:xfrm rot="21016258">
            <a:off x="7081225" y="1299751"/>
            <a:ext cx="4878663" cy="3162301"/>
          </a:xfrm>
          <a:prstGeom prst="rect">
            <a:avLst/>
          </a:prstGeom>
          <a:ln>
            <a:noFill/>
          </a:ln>
          <a:effectLst>
            <a:outerShdw blurRad="292100" dist="139700" dir="2700000" algn="tl" rotWithShape="0">
              <a:srgbClr val="333333">
                <a:alpha val="65000"/>
              </a:srgbClr>
            </a:outerShdw>
          </a:effectLst>
        </p:spPr>
      </p:pic>
      <p:pic>
        <p:nvPicPr>
          <p:cNvPr id="9" name="图片 8">
            <a:extLst>
              <a:ext uri="{FF2B5EF4-FFF2-40B4-BE49-F238E27FC236}">
                <a16:creationId xmlns:a16="http://schemas.microsoft.com/office/drawing/2014/main" id="{4B95DE57-6E86-4AD6-8A4E-788492D13E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499" y="1351754"/>
            <a:ext cx="8497499" cy="5203319"/>
          </a:xfrm>
          <a:prstGeom prst="rect">
            <a:avLst/>
          </a:prstGeom>
        </p:spPr>
      </p:pic>
      <p:pic>
        <p:nvPicPr>
          <p:cNvPr id="7" name="图片 6">
            <a:extLst>
              <a:ext uri="{FF2B5EF4-FFF2-40B4-BE49-F238E27FC236}">
                <a16:creationId xmlns:a16="http://schemas.microsoft.com/office/drawing/2014/main" id="{20A14B54-3498-43CB-9CB2-E40C63665862}"/>
              </a:ext>
            </a:extLst>
          </p:cNvPr>
          <p:cNvPicPr>
            <a:picLocks noChangeAspect="1"/>
          </p:cNvPicPr>
          <p:nvPr/>
        </p:nvPicPr>
        <p:blipFill rotWithShape="1">
          <a:blip r:embed="rId5">
            <a:extLst>
              <a:ext uri="{28A0092B-C50C-407E-A947-70E740481C1C}">
                <a14:useLocalDpi xmlns:a14="http://schemas.microsoft.com/office/drawing/2010/main" val="0"/>
              </a:ext>
            </a:extLst>
          </a:blip>
          <a:srcRect l="52189" t="-3811" b="83596"/>
          <a:stretch/>
        </p:blipFill>
        <p:spPr>
          <a:xfrm>
            <a:off x="8001000" y="-554052"/>
            <a:ext cx="4222741" cy="2678379"/>
          </a:xfrm>
          <a:prstGeom prst="rect">
            <a:avLst/>
          </a:prstGeom>
        </p:spPr>
      </p:pic>
      <p:pic>
        <p:nvPicPr>
          <p:cNvPr id="8" name="图片 7">
            <a:extLst>
              <a:ext uri="{FF2B5EF4-FFF2-40B4-BE49-F238E27FC236}">
                <a16:creationId xmlns:a16="http://schemas.microsoft.com/office/drawing/2014/main" id="{C6311EAB-009D-40E6-AA76-790185627F2E}"/>
              </a:ext>
            </a:extLst>
          </p:cNvPr>
          <p:cNvPicPr>
            <a:picLocks noChangeAspect="1"/>
          </p:cNvPicPr>
          <p:nvPr/>
        </p:nvPicPr>
        <p:blipFill rotWithShape="1">
          <a:blip r:embed="rId6">
            <a:extLst>
              <a:ext uri="{28A0092B-C50C-407E-A947-70E740481C1C}">
                <a14:useLocalDpi xmlns:a14="http://schemas.microsoft.com/office/drawing/2010/main" val="0"/>
              </a:ext>
            </a:extLst>
          </a:blip>
          <a:srcRect l="34085" t="-318" r="18557" b="86667"/>
          <a:stretch/>
        </p:blipFill>
        <p:spPr>
          <a:xfrm>
            <a:off x="5253702" y="-137716"/>
            <a:ext cx="5121664" cy="2214709"/>
          </a:xfrm>
          <a:prstGeom prst="rect">
            <a:avLst/>
          </a:prstGeom>
        </p:spPr>
      </p:pic>
      <p:pic>
        <p:nvPicPr>
          <p:cNvPr id="12" name="图片 11">
            <a:extLst>
              <a:ext uri="{FF2B5EF4-FFF2-40B4-BE49-F238E27FC236}">
                <a16:creationId xmlns:a16="http://schemas.microsoft.com/office/drawing/2014/main" id="{78E8D4E6-D18B-40D9-BD94-5A600F4683E4}"/>
              </a:ext>
            </a:extLst>
          </p:cNvPr>
          <p:cNvPicPr>
            <a:picLocks noChangeAspect="1"/>
          </p:cNvPicPr>
          <p:nvPr/>
        </p:nvPicPr>
        <p:blipFill rotWithShape="1">
          <a:blip r:embed="rId7">
            <a:extLst>
              <a:ext uri="{28A0092B-C50C-407E-A947-70E740481C1C}">
                <a14:useLocalDpi xmlns:a14="http://schemas.microsoft.com/office/drawing/2010/main" val="0"/>
              </a:ext>
            </a:extLst>
          </a:blip>
          <a:srcRect t="53328" r="67734" b="36043"/>
          <a:stretch/>
        </p:blipFill>
        <p:spPr>
          <a:xfrm rot="20183396">
            <a:off x="-210403" y="235069"/>
            <a:ext cx="3240196" cy="1601212"/>
          </a:xfrm>
          <a:prstGeom prst="rect">
            <a:avLst/>
          </a:prstGeom>
        </p:spPr>
      </p:pic>
      <p:pic>
        <p:nvPicPr>
          <p:cNvPr id="25" name="图片 7">
            <a:extLst>
              <a:ext uri="{FF2B5EF4-FFF2-40B4-BE49-F238E27FC236}">
                <a16:creationId xmlns:a16="http://schemas.microsoft.com/office/drawing/2014/main" id="{539B42CF-48EA-4064-BE99-9D6C3078F2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889855" y="3637477"/>
            <a:ext cx="4971022" cy="3345164"/>
          </a:xfrm>
          <a:prstGeom prst="rect">
            <a:avLst/>
          </a:prstGeom>
        </p:spPr>
      </p:pic>
      <p:sp>
        <p:nvSpPr>
          <p:cNvPr id="2" name="Rectangle 1"/>
          <p:cNvSpPr/>
          <p:nvPr/>
        </p:nvSpPr>
        <p:spPr>
          <a:xfrm>
            <a:off x="1124981" y="2430693"/>
            <a:ext cx="5453619" cy="3785652"/>
          </a:xfrm>
          <a:prstGeom prst="rect">
            <a:avLst/>
          </a:prstGeom>
        </p:spPr>
        <p:txBody>
          <a:bodyPr wrap="square">
            <a:spAutoFit/>
          </a:bodyPr>
          <a:lstStyle/>
          <a:p>
            <a:pPr algn="just"/>
            <a:r>
              <a:rPr lang="nl-NL" sz="4000" i="1" dirty="0">
                <a:latin typeface="Times New Roman" panose="02020603050405020304" pitchFamily="18" charset="0"/>
                <a:ea typeface="Times New Roman" panose="02020603050405020304" pitchFamily="18" charset="0"/>
              </a:rPr>
              <a:t>Nắng nóng các con vật sẽ tìm cách tránh nóng bằng cách chui vào hang, đứng dưới các tán cây như thỏ trốn vào hang tránh </a:t>
            </a:r>
            <a:r>
              <a:rPr lang="nl-NL" sz="4000" i="1" dirty="0" smtClean="0">
                <a:latin typeface="Times New Roman" panose="02020603050405020304" pitchFamily="18" charset="0"/>
                <a:ea typeface="Times New Roman" panose="02020603050405020304" pitchFamily="18" charset="0"/>
              </a:rPr>
              <a:t>nóng</a:t>
            </a:r>
            <a:r>
              <a:rPr lang="vi-VN" sz="4000" i="1" dirty="0" smtClean="0">
                <a:latin typeface="Times New Roman" panose="02020603050405020304" pitchFamily="18" charset="0"/>
                <a:ea typeface="Times New Roman" panose="02020603050405020304" pitchFamily="18" charset="0"/>
              </a:rPr>
              <a:t>.</a:t>
            </a:r>
            <a:r>
              <a:rPr lang="nl-NL" sz="4000" i="1" dirty="0" smtClean="0">
                <a:latin typeface="Times New Roman" panose="02020603050405020304" pitchFamily="18" charset="0"/>
                <a:ea typeface="Times New Roman" panose="02020603050405020304" pitchFamily="18" charset="0"/>
              </a:rPr>
              <a:t> </a:t>
            </a:r>
            <a:endParaRPr lang="en-US" sz="4000" i="1" dirty="0"/>
          </a:p>
        </p:txBody>
      </p:sp>
    </p:spTree>
    <p:extLst>
      <p:ext uri="{BB962C8B-B14F-4D97-AF65-F5344CB8AC3E}">
        <p14:creationId xmlns:p14="http://schemas.microsoft.com/office/powerpoint/2010/main" val="2761215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l="38155" t="53735" r="30887" b="10142"/>
          <a:stretch/>
        </p:blipFill>
        <p:spPr>
          <a:xfrm rot="590157">
            <a:off x="7375624" y="1343420"/>
            <a:ext cx="4178636" cy="2742678"/>
          </a:xfrm>
          <a:prstGeom prst="rect">
            <a:avLst/>
          </a:prstGeom>
          <a:ln>
            <a:noFill/>
          </a:ln>
          <a:effectLst>
            <a:outerShdw blurRad="292100" dist="139700" dir="2700000" algn="tl" rotWithShape="0">
              <a:srgbClr val="333333">
                <a:alpha val="65000"/>
              </a:srgbClr>
            </a:outerShdw>
          </a:effectLst>
        </p:spPr>
      </p:pic>
      <p:pic>
        <p:nvPicPr>
          <p:cNvPr id="9" name="图片 8">
            <a:extLst>
              <a:ext uri="{FF2B5EF4-FFF2-40B4-BE49-F238E27FC236}">
                <a16:creationId xmlns:a16="http://schemas.microsoft.com/office/drawing/2014/main" id="{4B95DE57-6E86-4AD6-8A4E-788492D13E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499" y="1351754"/>
            <a:ext cx="8497499" cy="5203319"/>
          </a:xfrm>
          <a:prstGeom prst="rect">
            <a:avLst/>
          </a:prstGeom>
        </p:spPr>
      </p:pic>
      <p:pic>
        <p:nvPicPr>
          <p:cNvPr id="7" name="图片 6">
            <a:extLst>
              <a:ext uri="{FF2B5EF4-FFF2-40B4-BE49-F238E27FC236}">
                <a16:creationId xmlns:a16="http://schemas.microsoft.com/office/drawing/2014/main" id="{20A14B54-3498-43CB-9CB2-E40C63665862}"/>
              </a:ext>
            </a:extLst>
          </p:cNvPr>
          <p:cNvPicPr>
            <a:picLocks noChangeAspect="1"/>
          </p:cNvPicPr>
          <p:nvPr/>
        </p:nvPicPr>
        <p:blipFill rotWithShape="1">
          <a:blip r:embed="rId5">
            <a:extLst>
              <a:ext uri="{28A0092B-C50C-407E-A947-70E740481C1C}">
                <a14:useLocalDpi xmlns:a14="http://schemas.microsoft.com/office/drawing/2010/main" val="0"/>
              </a:ext>
            </a:extLst>
          </a:blip>
          <a:srcRect l="52189" t="-3811" b="83596"/>
          <a:stretch/>
        </p:blipFill>
        <p:spPr>
          <a:xfrm>
            <a:off x="8001000" y="-554052"/>
            <a:ext cx="4222741" cy="2678379"/>
          </a:xfrm>
          <a:prstGeom prst="rect">
            <a:avLst/>
          </a:prstGeom>
        </p:spPr>
      </p:pic>
      <p:pic>
        <p:nvPicPr>
          <p:cNvPr id="8" name="图片 7">
            <a:extLst>
              <a:ext uri="{FF2B5EF4-FFF2-40B4-BE49-F238E27FC236}">
                <a16:creationId xmlns:a16="http://schemas.microsoft.com/office/drawing/2014/main" id="{C6311EAB-009D-40E6-AA76-790185627F2E}"/>
              </a:ext>
            </a:extLst>
          </p:cNvPr>
          <p:cNvPicPr>
            <a:picLocks noChangeAspect="1"/>
          </p:cNvPicPr>
          <p:nvPr/>
        </p:nvPicPr>
        <p:blipFill rotWithShape="1">
          <a:blip r:embed="rId6">
            <a:extLst>
              <a:ext uri="{28A0092B-C50C-407E-A947-70E740481C1C}">
                <a14:useLocalDpi xmlns:a14="http://schemas.microsoft.com/office/drawing/2010/main" val="0"/>
              </a:ext>
            </a:extLst>
          </a:blip>
          <a:srcRect l="34085" t="-318" r="18557" b="86667"/>
          <a:stretch/>
        </p:blipFill>
        <p:spPr>
          <a:xfrm>
            <a:off x="5272421" y="-314687"/>
            <a:ext cx="5121664" cy="2214709"/>
          </a:xfrm>
          <a:prstGeom prst="rect">
            <a:avLst/>
          </a:prstGeom>
        </p:spPr>
      </p:pic>
      <p:pic>
        <p:nvPicPr>
          <p:cNvPr id="12" name="图片 11">
            <a:extLst>
              <a:ext uri="{FF2B5EF4-FFF2-40B4-BE49-F238E27FC236}">
                <a16:creationId xmlns:a16="http://schemas.microsoft.com/office/drawing/2014/main" id="{78E8D4E6-D18B-40D9-BD94-5A600F4683E4}"/>
              </a:ext>
            </a:extLst>
          </p:cNvPr>
          <p:cNvPicPr>
            <a:picLocks noChangeAspect="1"/>
          </p:cNvPicPr>
          <p:nvPr/>
        </p:nvPicPr>
        <p:blipFill rotWithShape="1">
          <a:blip r:embed="rId7">
            <a:extLst>
              <a:ext uri="{28A0092B-C50C-407E-A947-70E740481C1C}">
                <a14:useLocalDpi xmlns:a14="http://schemas.microsoft.com/office/drawing/2010/main" val="0"/>
              </a:ext>
            </a:extLst>
          </a:blip>
          <a:srcRect t="53328" r="67734" b="36043"/>
          <a:stretch/>
        </p:blipFill>
        <p:spPr>
          <a:xfrm rot="20183396">
            <a:off x="-210403" y="235069"/>
            <a:ext cx="3240196" cy="1601212"/>
          </a:xfrm>
          <a:prstGeom prst="rect">
            <a:avLst/>
          </a:prstGeom>
        </p:spPr>
      </p:pic>
      <p:pic>
        <p:nvPicPr>
          <p:cNvPr id="25" name="图片 7">
            <a:extLst>
              <a:ext uri="{FF2B5EF4-FFF2-40B4-BE49-F238E27FC236}">
                <a16:creationId xmlns:a16="http://schemas.microsoft.com/office/drawing/2014/main" id="{539B42CF-48EA-4064-BE99-9D6C3078F2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889855" y="3637477"/>
            <a:ext cx="4971022" cy="3345164"/>
          </a:xfrm>
          <a:prstGeom prst="rect">
            <a:avLst/>
          </a:prstGeom>
        </p:spPr>
      </p:pic>
      <p:sp>
        <p:nvSpPr>
          <p:cNvPr id="2" name="Rectangle 1"/>
          <p:cNvSpPr/>
          <p:nvPr/>
        </p:nvSpPr>
        <p:spPr>
          <a:xfrm>
            <a:off x="932643" y="2531614"/>
            <a:ext cx="5493557" cy="3170099"/>
          </a:xfrm>
          <a:prstGeom prst="rect">
            <a:avLst/>
          </a:prstGeom>
        </p:spPr>
        <p:txBody>
          <a:bodyPr wrap="square">
            <a:spAutoFit/>
          </a:bodyPr>
          <a:lstStyle/>
          <a:p>
            <a:pPr algn="just"/>
            <a:r>
              <a:rPr lang="vi-VN" sz="4000" i="1" dirty="0" smtClean="0">
                <a:latin typeface="Times New Roman" panose="02020603050405020304" pitchFamily="18" charset="0"/>
                <a:ea typeface="Times New Roman" panose="02020603050405020304" pitchFamily="18" charset="0"/>
              </a:rPr>
              <a:t>K</a:t>
            </a:r>
            <a:r>
              <a:rPr lang="nl-NL" sz="4000" i="1" dirty="0" smtClean="0">
                <a:latin typeface="Times New Roman" panose="02020603050405020304" pitchFamily="18" charset="0"/>
                <a:ea typeface="Times New Roman" panose="02020603050405020304" pitchFamily="18" charset="0"/>
              </a:rPr>
              <a:t>hi </a:t>
            </a:r>
            <a:r>
              <a:rPr lang="nl-NL" sz="4000" i="1" dirty="0">
                <a:latin typeface="Times New Roman" panose="02020603050405020304" pitchFamily="18" charset="0"/>
                <a:ea typeface="Times New Roman" panose="02020603050405020304" pitchFamily="18" charset="0"/>
              </a:rPr>
              <a:t>mùa đông khi nhiệt độ tháp, gấu thường ngủ đông trong hang đế tránh rét, </a:t>
            </a:r>
            <a:r>
              <a:rPr lang="nl-NL" sz="4000" i="1" dirty="0" smtClean="0">
                <a:latin typeface="Times New Roman" panose="02020603050405020304" pitchFamily="18" charset="0"/>
                <a:ea typeface="Times New Roman" panose="02020603050405020304" pitchFamily="18" charset="0"/>
              </a:rPr>
              <a:t>cơ </a:t>
            </a:r>
            <a:r>
              <a:rPr lang="nl-NL" sz="4000" i="1" dirty="0">
                <a:latin typeface="Times New Roman" panose="02020603050405020304" pitchFamily="18" charset="0"/>
                <a:ea typeface="Times New Roman" panose="02020603050405020304" pitchFamily="18" charset="0"/>
              </a:rPr>
              <a:t>thể hầu như không phát triển. </a:t>
            </a:r>
            <a:endParaRPr lang="en-US" sz="4000" i="1" dirty="0"/>
          </a:p>
        </p:txBody>
      </p:sp>
    </p:spTree>
    <p:extLst>
      <p:ext uri="{BB962C8B-B14F-4D97-AF65-F5344CB8AC3E}">
        <p14:creationId xmlns:p14="http://schemas.microsoft.com/office/powerpoint/2010/main" val="1273992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ircle(in)">
                                      <p:cBhvr>
                                        <p:cTn id="21" dur="2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B95DE57-6E86-4AD6-8A4E-788492D13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9199" y="937021"/>
            <a:ext cx="10678350" cy="5594038"/>
          </a:xfrm>
          <a:prstGeom prst="rect">
            <a:avLst/>
          </a:prstGeom>
        </p:spPr>
      </p:pic>
      <p:sp>
        <p:nvSpPr>
          <p:cNvPr id="10" name="内容占位符 4">
            <a:extLst>
              <a:ext uri="{FF2B5EF4-FFF2-40B4-BE49-F238E27FC236}">
                <a16:creationId xmlns:a16="http://schemas.microsoft.com/office/drawing/2014/main" id="{9886CF86-8171-4E8F-811D-73D2B3D35089}"/>
              </a:ext>
            </a:extLst>
          </p:cNvPr>
          <p:cNvSpPr txBox="1">
            <a:spLocks/>
          </p:cNvSpPr>
          <p:nvPr/>
        </p:nvSpPr>
        <p:spPr>
          <a:xfrm>
            <a:off x="3073400" y="2125193"/>
            <a:ext cx="7710508" cy="306681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nl-NL" sz="4000" b="1" i="1" dirty="0">
                <a:latin typeface="Cambria" panose="02040503050406030204" pitchFamily="18" charset="0"/>
                <a:ea typeface="Cambria" panose="02040503050406030204" pitchFamily="18" charset="0"/>
              </a:rPr>
              <a:t>Động vật cần có thức ăn, nước, khí ô - xi, nhiệt độ và ánh sáng thích hợp để sống và phát triển. Thiếu bất kì yếu tố nào </a:t>
            </a:r>
            <a:r>
              <a:rPr lang="nl-NL" sz="4000" b="1" i="1" dirty="0" smtClean="0">
                <a:latin typeface="Cambria" panose="02040503050406030204" pitchFamily="18" charset="0"/>
                <a:ea typeface="Cambria" panose="02040503050406030204" pitchFamily="18" charset="0"/>
              </a:rPr>
              <a:t>đ</a:t>
            </a:r>
            <a:r>
              <a:rPr lang="vi-VN" sz="4000" b="1" i="1" dirty="0" smtClean="0">
                <a:latin typeface="Cambria" panose="02040503050406030204" pitchFamily="18" charset="0"/>
                <a:ea typeface="Cambria" panose="02040503050406030204" pitchFamily="18" charset="0"/>
              </a:rPr>
              <a:t>ề</a:t>
            </a:r>
            <a:r>
              <a:rPr lang="nl-NL" sz="4000" b="1" i="1" dirty="0" smtClean="0">
                <a:latin typeface="Cambria" panose="02040503050406030204" pitchFamily="18" charset="0"/>
                <a:ea typeface="Cambria" panose="02040503050406030204" pitchFamily="18" charset="0"/>
              </a:rPr>
              <a:t>u </a:t>
            </a:r>
            <a:r>
              <a:rPr lang="nl-NL" sz="4000" b="1" i="1" dirty="0">
                <a:latin typeface="Cambria" panose="02040503050406030204" pitchFamily="18" charset="0"/>
                <a:ea typeface="Cambria" panose="02040503050406030204" pitchFamily="18" charset="0"/>
              </a:rPr>
              <a:t>ảnh hưởng đến sự phát triển hoặc sự </a:t>
            </a:r>
            <a:r>
              <a:rPr lang="nl-NL" sz="4000" b="1" i="1" dirty="0" smtClean="0">
                <a:latin typeface="Cambria" panose="02040503050406030204" pitchFamily="18" charset="0"/>
                <a:ea typeface="Cambria" panose="02040503050406030204" pitchFamily="18" charset="0"/>
              </a:rPr>
              <a:t>sống</a:t>
            </a:r>
            <a:r>
              <a:rPr lang="vi-VN" sz="4000" b="1" i="1" dirty="0" smtClean="0">
                <a:latin typeface="Cambria" panose="02040503050406030204" pitchFamily="18" charset="0"/>
                <a:ea typeface="Cambria" panose="02040503050406030204" pitchFamily="18" charset="0"/>
              </a:rPr>
              <a:t> </a:t>
            </a:r>
            <a:r>
              <a:rPr lang="nl-NL" sz="4000" b="1" i="1" dirty="0" smtClean="0">
                <a:latin typeface="Cambria" panose="02040503050406030204" pitchFamily="18" charset="0"/>
                <a:ea typeface="Cambria" panose="02040503050406030204" pitchFamily="18" charset="0"/>
              </a:rPr>
              <a:t>của </a:t>
            </a:r>
            <a:r>
              <a:rPr lang="nl-NL" sz="4000" b="1" i="1" dirty="0">
                <a:latin typeface="Cambria" panose="02040503050406030204" pitchFamily="18" charset="0"/>
                <a:ea typeface="Cambria" panose="02040503050406030204" pitchFamily="18" charset="0"/>
              </a:rPr>
              <a:t>chúng.</a:t>
            </a:r>
            <a:endParaRPr kumimoji="0" lang="zh-CN" altLang="en-US" sz="7200" b="1" i="1" u="none" strike="noStrike" kern="1200" cap="none" spc="0" normalizeH="0" baseline="0" noProof="0" dirty="0">
              <a:ln>
                <a:noFill/>
              </a:ln>
              <a:solidFill>
                <a:prstClr val="black"/>
              </a:solidFill>
              <a:effectLst/>
              <a:uLnTx/>
              <a:uFillTx/>
              <a:latin typeface="Cambria" panose="02040503050406030204" pitchFamily="18" charset="0"/>
              <a:ea typeface="迷你简菱心" panose="02010609000101010101" pitchFamily="49" charset="-122"/>
              <a:cs typeface="#9Slide03 Arima Madurai ExtraBo" panose="00000900000000000000" pitchFamily="2" charset="0"/>
              <a:sym typeface="+mn-lt"/>
            </a:endParaRPr>
          </a:p>
        </p:txBody>
      </p:sp>
      <p:pic>
        <p:nvPicPr>
          <p:cNvPr id="11" name="图片 10">
            <a:extLst>
              <a:ext uri="{FF2B5EF4-FFF2-40B4-BE49-F238E27FC236}">
                <a16:creationId xmlns:a16="http://schemas.microsoft.com/office/drawing/2014/main" id="{470E2D97-708D-483C-89E6-CA75735D50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3908" y="3810959"/>
            <a:ext cx="5917300" cy="4178790"/>
          </a:xfrm>
          <a:prstGeom prst="rect">
            <a:avLst/>
          </a:prstGeom>
        </p:spPr>
      </p:pic>
      <p:pic>
        <p:nvPicPr>
          <p:cNvPr id="5" name="图片 4">
            <a:extLst>
              <a:ext uri="{FF2B5EF4-FFF2-40B4-BE49-F238E27FC236}">
                <a16:creationId xmlns:a16="http://schemas.microsoft.com/office/drawing/2014/main" id="{956010DD-BDD4-4D3B-AE27-7D8B345EDC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286" r="26929"/>
          <a:stretch/>
        </p:blipFill>
        <p:spPr>
          <a:xfrm flipH="1">
            <a:off x="-374056" y="1240430"/>
            <a:ext cx="3610272" cy="6588448"/>
          </a:xfrm>
          <a:prstGeom prst="rect">
            <a:avLst/>
          </a:prstGeom>
        </p:spPr>
      </p:pic>
      <p:pic>
        <p:nvPicPr>
          <p:cNvPr id="6" name="图片 5">
            <a:extLst>
              <a:ext uri="{FF2B5EF4-FFF2-40B4-BE49-F238E27FC236}">
                <a16:creationId xmlns:a16="http://schemas.microsoft.com/office/drawing/2014/main" id="{DD8D2C2D-AC55-4C22-8082-3AACDE2A322D}"/>
              </a:ext>
            </a:extLst>
          </p:cNvPr>
          <p:cNvPicPr>
            <a:picLocks noChangeAspect="1"/>
          </p:cNvPicPr>
          <p:nvPr/>
        </p:nvPicPr>
        <p:blipFill rotWithShape="1">
          <a:blip r:embed="rId6">
            <a:extLst>
              <a:ext uri="{28A0092B-C50C-407E-A947-70E740481C1C}">
                <a14:useLocalDpi xmlns:a14="http://schemas.microsoft.com/office/drawing/2010/main" val="0"/>
              </a:ext>
            </a:extLst>
          </a:blip>
          <a:srcRect l="52189" t="-3811" b="83596"/>
          <a:stretch/>
        </p:blipFill>
        <p:spPr>
          <a:xfrm>
            <a:off x="8163792" y="-647287"/>
            <a:ext cx="4222741" cy="2678379"/>
          </a:xfrm>
          <a:prstGeom prst="rect">
            <a:avLst/>
          </a:prstGeom>
        </p:spPr>
      </p:pic>
      <p:pic>
        <p:nvPicPr>
          <p:cNvPr id="7" name="图片 6">
            <a:extLst>
              <a:ext uri="{FF2B5EF4-FFF2-40B4-BE49-F238E27FC236}">
                <a16:creationId xmlns:a16="http://schemas.microsoft.com/office/drawing/2014/main" id="{64B5B8A2-7C5B-4924-9A8A-B6219FE8AD56}"/>
              </a:ext>
            </a:extLst>
          </p:cNvPr>
          <p:cNvPicPr>
            <a:picLocks noChangeAspect="1"/>
          </p:cNvPicPr>
          <p:nvPr/>
        </p:nvPicPr>
        <p:blipFill rotWithShape="1">
          <a:blip r:embed="rId7">
            <a:extLst>
              <a:ext uri="{28A0092B-C50C-407E-A947-70E740481C1C}">
                <a14:useLocalDpi xmlns:a14="http://schemas.microsoft.com/office/drawing/2010/main" val="0"/>
              </a:ext>
            </a:extLst>
          </a:blip>
          <a:srcRect l="34085" t="-318" r="18557" b="86667"/>
          <a:stretch/>
        </p:blipFill>
        <p:spPr>
          <a:xfrm>
            <a:off x="-234530" y="-71680"/>
            <a:ext cx="5121664" cy="2214709"/>
          </a:xfrm>
          <a:prstGeom prst="rect">
            <a:avLst/>
          </a:prstGeom>
        </p:spPr>
      </p:pic>
      <p:pic>
        <p:nvPicPr>
          <p:cNvPr id="8" name="图片 7">
            <a:extLst>
              <a:ext uri="{FF2B5EF4-FFF2-40B4-BE49-F238E27FC236}">
                <a16:creationId xmlns:a16="http://schemas.microsoft.com/office/drawing/2014/main" id="{78F7AE02-D970-4EA2-9FC8-3FB725E0C96C}"/>
              </a:ext>
            </a:extLst>
          </p:cNvPr>
          <p:cNvPicPr>
            <a:picLocks noChangeAspect="1"/>
          </p:cNvPicPr>
          <p:nvPr/>
        </p:nvPicPr>
        <p:blipFill rotWithShape="1">
          <a:blip r:embed="rId8">
            <a:extLst>
              <a:ext uri="{28A0092B-C50C-407E-A947-70E740481C1C}">
                <a14:useLocalDpi xmlns:a14="http://schemas.microsoft.com/office/drawing/2010/main" val="0"/>
              </a:ext>
            </a:extLst>
          </a:blip>
          <a:srcRect t="53328" r="67734" b="36043"/>
          <a:stretch/>
        </p:blipFill>
        <p:spPr>
          <a:xfrm rot="20183396">
            <a:off x="-210403" y="235069"/>
            <a:ext cx="3240196" cy="1601212"/>
          </a:xfrm>
          <a:prstGeom prst="rect">
            <a:avLst/>
          </a:prstGeom>
        </p:spPr>
      </p:pic>
      <p:pic>
        <p:nvPicPr>
          <p:cNvPr id="2" name="Picture 1"/>
          <p:cNvPicPr>
            <a:picLocks noChangeAspect="1"/>
          </p:cNvPicPr>
          <p:nvPr/>
        </p:nvPicPr>
        <p:blipFill>
          <a:blip r:embed="rId9"/>
          <a:stretch>
            <a:fillRect/>
          </a:stretch>
        </p:blipFill>
        <p:spPr>
          <a:xfrm>
            <a:off x="3552961" y="540256"/>
            <a:ext cx="5877053" cy="1390008"/>
          </a:xfrm>
          <a:prstGeom prst="rect">
            <a:avLst/>
          </a:prstGeom>
        </p:spPr>
      </p:pic>
    </p:spTree>
    <p:extLst>
      <p:ext uri="{BB962C8B-B14F-4D97-AF65-F5344CB8AC3E}">
        <p14:creationId xmlns:p14="http://schemas.microsoft.com/office/powerpoint/2010/main" val="2156770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a:extLst>
              <a:ext uri="{FF2B5EF4-FFF2-40B4-BE49-F238E27FC236}">
                <a16:creationId xmlns:a16="http://schemas.microsoft.com/office/drawing/2014/main" id="{1EAC067B-65C3-42A8-8751-6C74FF36C021}"/>
              </a:ext>
            </a:extLst>
          </p:cNvPr>
          <p:cNvPicPr>
            <a:picLocks noChangeAspect="1"/>
          </p:cNvPicPr>
          <p:nvPr/>
        </p:nvPicPr>
        <p:blipFill rotWithShape="1">
          <a:blip r:embed="rId3">
            <a:extLst>
              <a:ext uri="{28A0092B-C50C-407E-A947-70E740481C1C}">
                <a14:useLocalDpi xmlns:a14="http://schemas.microsoft.com/office/drawing/2010/main" val="0"/>
              </a:ext>
            </a:extLst>
          </a:blip>
          <a:srcRect t="65806" r="71078" b="20000"/>
          <a:stretch/>
        </p:blipFill>
        <p:spPr>
          <a:xfrm>
            <a:off x="0" y="3185652"/>
            <a:ext cx="2784681" cy="2050025"/>
          </a:xfrm>
          <a:prstGeom prst="rect">
            <a:avLst/>
          </a:prstGeom>
        </p:spPr>
      </p:pic>
      <p:pic>
        <p:nvPicPr>
          <p:cNvPr id="29" name="图片 28">
            <a:extLst>
              <a:ext uri="{FF2B5EF4-FFF2-40B4-BE49-F238E27FC236}">
                <a16:creationId xmlns:a16="http://schemas.microsoft.com/office/drawing/2014/main" id="{5A59FB6D-1442-4BCE-AE52-02654F590975}"/>
              </a:ext>
            </a:extLst>
          </p:cNvPr>
          <p:cNvPicPr>
            <a:picLocks noChangeAspect="1"/>
          </p:cNvPicPr>
          <p:nvPr/>
        </p:nvPicPr>
        <p:blipFill rotWithShape="1">
          <a:blip r:embed="rId4">
            <a:extLst>
              <a:ext uri="{28A0092B-C50C-407E-A947-70E740481C1C}">
                <a14:useLocalDpi xmlns:a14="http://schemas.microsoft.com/office/drawing/2010/main" val="0"/>
              </a:ext>
            </a:extLst>
          </a:blip>
          <a:srcRect l="52189" t="-3811" b="83596"/>
          <a:stretch/>
        </p:blipFill>
        <p:spPr>
          <a:xfrm>
            <a:off x="8086090" y="-582912"/>
            <a:ext cx="4222741" cy="2678379"/>
          </a:xfrm>
          <a:prstGeom prst="rect">
            <a:avLst/>
          </a:prstGeom>
        </p:spPr>
      </p:pic>
      <p:pic>
        <p:nvPicPr>
          <p:cNvPr id="30" name="图片 29">
            <a:extLst>
              <a:ext uri="{FF2B5EF4-FFF2-40B4-BE49-F238E27FC236}">
                <a16:creationId xmlns:a16="http://schemas.microsoft.com/office/drawing/2014/main" id="{99FED787-E900-43C0-A85A-A0547C61B664}"/>
              </a:ext>
            </a:extLst>
          </p:cNvPr>
          <p:cNvPicPr>
            <a:picLocks noChangeAspect="1"/>
          </p:cNvPicPr>
          <p:nvPr/>
        </p:nvPicPr>
        <p:blipFill rotWithShape="1">
          <a:blip r:embed="rId5">
            <a:extLst>
              <a:ext uri="{28A0092B-C50C-407E-A947-70E740481C1C}">
                <a14:useLocalDpi xmlns:a14="http://schemas.microsoft.com/office/drawing/2010/main" val="0"/>
              </a:ext>
            </a:extLst>
          </a:blip>
          <a:srcRect l="34085" t="-318" r="18557" b="86667"/>
          <a:stretch/>
        </p:blipFill>
        <p:spPr>
          <a:xfrm>
            <a:off x="5129469" y="-105387"/>
            <a:ext cx="5121664" cy="2214709"/>
          </a:xfrm>
          <a:prstGeom prst="rect">
            <a:avLst/>
          </a:prstGeom>
        </p:spPr>
      </p:pic>
      <p:pic>
        <p:nvPicPr>
          <p:cNvPr id="31" name="图片 30">
            <a:extLst>
              <a:ext uri="{FF2B5EF4-FFF2-40B4-BE49-F238E27FC236}">
                <a16:creationId xmlns:a16="http://schemas.microsoft.com/office/drawing/2014/main" id="{96EA29BA-48E1-49A8-ADA7-600176CFA134}"/>
              </a:ext>
            </a:extLst>
          </p:cNvPr>
          <p:cNvPicPr>
            <a:picLocks noChangeAspect="1"/>
          </p:cNvPicPr>
          <p:nvPr/>
        </p:nvPicPr>
        <p:blipFill rotWithShape="1">
          <a:blip r:embed="rId6">
            <a:extLst>
              <a:ext uri="{28A0092B-C50C-407E-A947-70E740481C1C}">
                <a14:useLocalDpi xmlns:a14="http://schemas.microsoft.com/office/drawing/2010/main" val="0"/>
              </a:ext>
            </a:extLst>
          </a:blip>
          <a:srcRect l="77926" t="12304" r="12969" b="79199"/>
          <a:stretch/>
        </p:blipFill>
        <p:spPr>
          <a:xfrm flipH="1">
            <a:off x="9857243" y="1125414"/>
            <a:ext cx="1179871" cy="1651820"/>
          </a:xfrm>
          <a:prstGeom prst="rect">
            <a:avLst/>
          </a:prstGeom>
        </p:spPr>
      </p:pic>
      <p:pic>
        <p:nvPicPr>
          <p:cNvPr id="32" name="图片 31">
            <a:extLst>
              <a:ext uri="{FF2B5EF4-FFF2-40B4-BE49-F238E27FC236}">
                <a16:creationId xmlns:a16="http://schemas.microsoft.com/office/drawing/2014/main" id="{BCEDDDEF-6116-447F-BEFE-93E712BD7E9F}"/>
              </a:ext>
            </a:extLst>
          </p:cNvPr>
          <p:cNvPicPr>
            <a:picLocks noChangeAspect="1"/>
          </p:cNvPicPr>
          <p:nvPr/>
        </p:nvPicPr>
        <p:blipFill rotWithShape="1">
          <a:blip r:embed="rId7">
            <a:extLst>
              <a:ext uri="{28A0092B-C50C-407E-A947-70E740481C1C}">
                <a14:useLocalDpi xmlns:a14="http://schemas.microsoft.com/office/drawing/2010/main" val="0"/>
              </a:ext>
            </a:extLst>
          </a:blip>
          <a:srcRect l="77201" t="70983" b="6132"/>
          <a:stretch/>
        </p:blipFill>
        <p:spPr>
          <a:xfrm>
            <a:off x="10447179" y="4291277"/>
            <a:ext cx="1861652" cy="2803202"/>
          </a:xfrm>
          <a:prstGeom prst="rect">
            <a:avLst/>
          </a:prstGeom>
        </p:spPr>
      </p:pic>
      <p:pic>
        <p:nvPicPr>
          <p:cNvPr id="33" name="图片 32">
            <a:extLst>
              <a:ext uri="{FF2B5EF4-FFF2-40B4-BE49-F238E27FC236}">
                <a16:creationId xmlns:a16="http://schemas.microsoft.com/office/drawing/2014/main" id="{0FD115D5-C2F1-4944-9C0C-8C3649D9D381}"/>
              </a:ext>
            </a:extLst>
          </p:cNvPr>
          <p:cNvPicPr>
            <a:picLocks noChangeAspect="1"/>
          </p:cNvPicPr>
          <p:nvPr/>
        </p:nvPicPr>
        <p:blipFill rotWithShape="1">
          <a:blip r:embed="rId8">
            <a:extLst>
              <a:ext uri="{28A0092B-C50C-407E-A947-70E740481C1C}">
                <a14:useLocalDpi xmlns:a14="http://schemas.microsoft.com/office/drawing/2010/main" val="0"/>
              </a:ext>
            </a:extLst>
          </a:blip>
          <a:srcRect l="68705" t="57328" r="8549" b="25379"/>
          <a:stretch/>
        </p:blipFill>
        <p:spPr>
          <a:xfrm>
            <a:off x="10378384" y="2433442"/>
            <a:ext cx="2098859" cy="2393759"/>
          </a:xfrm>
          <a:prstGeom prst="rect">
            <a:avLst/>
          </a:prstGeom>
        </p:spPr>
      </p:pic>
      <p:grpSp>
        <p:nvGrpSpPr>
          <p:cNvPr id="2" name="Group 1"/>
          <p:cNvGrpSpPr/>
          <p:nvPr/>
        </p:nvGrpSpPr>
        <p:grpSpPr>
          <a:xfrm>
            <a:off x="586792" y="1445263"/>
            <a:ext cx="4722729" cy="1385957"/>
            <a:chOff x="4859684" y="1683887"/>
            <a:chExt cx="4722729" cy="1385957"/>
          </a:xfrm>
        </p:grpSpPr>
        <p:cxnSp>
          <p:nvCxnSpPr>
            <p:cNvPr id="19" name="直接连接符 18">
              <a:extLst>
                <a:ext uri="{FF2B5EF4-FFF2-40B4-BE49-F238E27FC236}">
                  <a16:creationId xmlns:a16="http://schemas.microsoft.com/office/drawing/2014/main" id="{D66E74D0-7B51-4BF6-8C39-42F5D445F9E2}"/>
                </a:ext>
              </a:extLst>
            </p:cNvPr>
            <p:cNvCxnSpPr>
              <a:cxnSpLocks/>
            </p:cNvCxnSpPr>
            <p:nvPr/>
          </p:nvCxnSpPr>
          <p:spPr>
            <a:xfrm>
              <a:off x="8515313" y="2644408"/>
              <a:ext cx="1067100" cy="0"/>
            </a:xfrm>
            <a:prstGeom prst="line">
              <a:avLst/>
            </a:prstGeom>
            <a:ln w="12700">
              <a:solidFill>
                <a:srgbClr val="AD332E"/>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88B7F4D8-1DBE-4BD4-A18C-35A868A760D8}"/>
                </a:ext>
              </a:extLst>
            </p:cNvPr>
            <p:cNvCxnSpPr>
              <a:cxnSpLocks/>
            </p:cNvCxnSpPr>
            <p:nvPr/>
          </p:nvCxnSpPr>
          <p:spPr>
            <a:xfrm>
              <a:off x="4859684" y="2644408"/>
              <a:ext cx="1067100" cy="0"/>
            </a:xfrm>
            <a:prstGeom prst="line">
              <a:avLst/>
            </a:prstGeom>
            <a:ln w="12700">
              <a:solidFill>
                <a:srgbClr val="AD332E"/>
              </a:solidFill>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E96589C0-CC69-45E1-9816-A5C188C5B76B}"/>
                </a:ext>
              </a:extLst>
            </p:cNvPr>
            <p:cNvSpPr txBox="1"/>
            <p:nvPr/>
          </p:nvSpPr>
          <p:spPr>
            <a:xfrm>
              <a:off x="6307080" y="1683887"/>
              <a:ext cx="1641595" cy="1385957"/>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30"/>
                </a:spcBef>
                <a:spcAft>
                  <a:spcPts val="30"/>
                </a:spcAft>
                <a:buClrTx/>
                <a:buSzTx/>
                <a:buFontTx/>
                <a:buNone/>
                <a:tabLst/>
                <a:defRPr/>
              </a:pPr>
              <a:r>
                <a:rPr kumimoji="0" lang="en-US" altLang="zh-CN" sz="7200" b="1" i="0" u="none" strike="noStrike" kern="1200" cap="none" spc="0" normalizeH="0" baseline="0" noProof="0" dirty="0">
                  <a:ln>
                    <a:noFill/>
                  </a:ln>
                  <a:solidFill>
                    <a:srgbClr val="C00000"/>
                  </a:solidFill>
                  <a:effectLst/>
                  <a:uLnTx/>
                  <a:uFillTx/>
                  <a:latin typeface="#9Slide07 IcielCadena" panose="02000503000000020004" pitchFamily="2" charset="0"/>
                  <a:ea typeface="迷你简菱心" panose="02010609000101010101" pitchFamily="49" charset="-122"/>
                  <a:cs typeface="+mn-cs"/>
                </a:rPr>
                <a:t>03</a:t>
              </a:r>
              <a:endParaRPr kumimoji="0" lang="zh-CN" altLang="en-US" sz="7200" b="1" i="0" u="none" strike="noStrike" kern="1200" cap="none" spc="0" normalizeH="0" baseline="0" noProof="0" dirty="0">
                <a:ln>
                  <a:noFill/>
                </a:ln>
                <a:solidFill>
                  <a:srgbClr val="C00000"/>
                </a:solidFill>
                <a:effectLst/>
                <a:uLnTx/>
                <a:uFillTx/>
                <a:latin typeface="#9Slide07 IcielCadena" panose="02000503000000020004" pitchFamily="2" charset="0"/>
                <a:ea typeface="迷你简菱心" panose="02010609000101010101" pitchFamily="49" charset="-122"/>
                <a:cs typeface="+mn-cs"/>
              </a:endParaRPr>
            </a:p>
          </p:txBody>
        </p:sp>
      </p:grpSp>
      <p:pic>
        <p:nvPicPr>
          <p:cNvPr id="20" name="图片 7">
            <a:extLst>
              <a:ext uri="{FF2B5EF4-FFF2-40B4-BE49-F238E27FC236}">
                <a16:creationId xmlns:a16="http://schemas.microsoft.com/office/drawing/2014/main" id="{1F002EA3-1B75-479C-8AE6-1DEFA77C605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3600" y="3553120"/>
            <a:ext cx="6219465" cy="3803146"/>
          </a:xfrm>
          <a:prstGeom prst="rect">
            <a:avLst/>
          </a:prstGeom>
        </p:spPr>
      </p:pic>
      <p:pic>
        <p:nvPicPr>
          <p:cNvPr id="3" name="Picture 2"/>
          <p:cNvPicPr>
            <a:picLocks noChangeAspect="1"/>
          </p:cNvPicPr>
          <p:nvPr/>
        </p:nvPicPr>
        <p:blipFill>
          <a:blip r:embed="rId10"/>
          <a:stretch>
            <a:fillRect/>
          </a:stretch>
        </p:blipFill>
        <p:spPr>
          <a:xfrm>
            <a:off x="4104299" y="1110666"/>
            <a:ext cx="7626757" cy="4743099"/>
          </a:xfrm>
          <a:prstGeom prst="rect">
            <a:avLst/>
          </a:prstGeom>
        </p:spPr>
      </p:pic>
    </p:spTree>
    <p:extLst>
      <p:ext uri="{BB962C8B-B14F-4D97-AF65-F5344CB8AC3E}">
        <p14:creationId xmlns:p14="http://schemas.microsoft.com/office/powerpoint/2010/main" val="1361876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21F2C89-1849-4143-BFF0-BE4D5636128C}"/>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584679" y="-843605"/>
            <a:ext cx="9911857" cy="6249451"/>
          </a:xfrm>
          <a:prstGeom prst="rect">
            <a:avLst/>
          </a:prstGeom>
        </p:spPr>
      </p:pic>
      <p:sp>
        <p:nvSpPr>
          <p:cNvPr id="13" name="内容占位符 4">
            <a:extLst>
              <a:ext uri="{FF2B5EF4-FFF2-40B4-BE49-F238E27FC236}">
                <a16:creationId xmlns:a16="http://schemas.microsoft.com/office/drawing/2014/main" id="{2D7CBD27-0395-4B87-AA6A-877F412917D0}"/>
              </a:ext>
            </a:extLst>
          </p:cNvPr>
          <p:cNvSpPr txBox="1">
            <a:spLocks/>
          </p:cNvSpPr>
          <p:nvPr/>
        </p:nvSpPr>
        <p:spPr>
          <a:xfrm>
            <a:off x="4754626" y="1217118"/>
            <a:ext cx="5882893" cy="24883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i="1" dirty="0" err="1">
                <a:solidFill>
                  <a:schemeClr val="accent1"/>
                </a:solidFill>
                <a:latin typeface="Cambria" panose="02040503050406030204" pitchFamily="18" charset="0"/>
                <a:ea typeface="Cambria" panose="02040503050406030204" pitchFamily="18" charset="0"/>
              </a:rPr>
              <a:t>Gia</a:t>
            </a:r>
            <a:r>
              <a:rPr lang="en-US" sz="3200" i="1" dirty="0">
                <a:solidFill>
                  <a:schemeClr val="accent1"/>
                </a:solidFill>
                <a:latin typeface="Cambria" panose="02040503050406030204" pitchFamily="18" charset="0"/>
                <a:ea typeface="Cambria" panose="02040503050406030204" pitchFamily="18" charset="0"/>
              </a:rPr>
              <a:t> </a:t>
            </a:r>
            <a:r>
              <a:rPr lang="en-US" sz="3200" i="1" dirty="0" err="1">
                <a:solidFill>
                  <a:schemeClr val="accent1"/>
                </a:solidFill>
                <a:latin typeface="Cambria" panose="02040503050406030204" pitchFamily="18" charset="0"/>
                <a:ea typeface="Cambria" panose="02040503050406030204" pitchFamily="18" charset="0"/>
              </a:rPr>
              <a:t>đình</a:t>
            </a:r>
            <a:r>
              <a:rPr lang="en-US" sz="3200" i="1" dirty="0">
                <a:solidFill>
                  <a:schemeClr val="accent1"/>
                </a:solidFill>
                <a:latin typeface="Cambria" panose="02040503050406030204" pitchFamily="18" charset="0"/>
                <a:ea typeface="Cambria" panose="02040503050406030204" pitchFamily="18" charset="0"/>
              </a:rPr>
              <a:t> </a:t>
            </a:r>
            <a:r>
              <a:rPr lang="en-US" sz="3200" i="1" dirty="0" err="1">
                <a:solidFill>
                  <a:schemeClr val="accent1"/>
                </a:solidFill>
                <a:latin typeface="Cambria" panose="02040503050406030204" pitchFamily="18" charset="0"/>
                <a:ea typeface="Cambria" panose="02040503050406030204" pitchFamily="18" charset="0"/>
              </a:rPr>
              <a:t>bạn</a:t>
            </a:r>
            <a:r>
              <a:rPr lang="en-US" sz="3200" i="1" dirty="0">
                <a:solidFill>
                  <a:schemeClr val="accent1"/>
                </a:solidFill>
                <a:latin typeface="Cambria" panose="02040503050406030204" pitchFamily="18" charset="0"/>
                <a:ea typeface="Cambria" panose="02040503050406030204" pitchFamily="18" charset="0"/>
              </a:rPr>
              <a:t> </a:t>
            </a:r>
            <a:r>
              <a:rPr lang="en-US" sz="3200" i="1" dirty="0" err="1">
                <a:solidFill>
                  <a:schemeClr val="accent1"/>
                </a:solidFill>
                <a:latin typeface="Cambria" panose="02040503050406030204" pitchFamily="18" charset="0"/>
                <a:ea typeface="Cambria" panose="02040503050406030204" pitchFamily="18" charset="0"/>
              </a:rPr>
              <a:t>Khang</a:t>
            </a:r>
            <a:r>
              <a:rPr lang="en-US" sz="3200" i="1" dirty="0">
                <a:solidFill>
                  <a:schemeClr val="accent1"/>
                </a:solidFill>
                <a:latin typeface="Cambria" panose="02040503050406030204" pitchFamily="18" charset="0"/>
                <a:ea typeface="Cambria" panose="02040503050406030204" pitchFamily="18" charset="0"/>
              </a:rPr>
              <a:t> </a:t>
            </a:r>
            <a:r>
              <a:rPr lang="en-US" sz="3200" i="1" dirty="0" err="1">
                <a:solidFill>
                  <a:schemeClr val="accent1"/>
                </a:solidFill>
                <a:latin typeface="Cambria" panose="02040503050406030204" pitchFamily="18" charset="0"/>
                <a:ea typeface="Cambria" panose="02040503050406030204" pitchFamily="18" charset="0"/>
              </a:rPr>
              <a:t>có</a:t>
            </a:r>
            <a:r>
              <a:rPr lang="en-US" sz="3200" i="1" dirty="0">
                <a:solidFill>
                  <a:schemeClr val="accent1"/>
                </a:solidFill>
                <a:latin typeface="Cambria" panose="02040503050406030204" pitchFamily="18" charset="0"/>
                <a:ea typeface="Cambria" panose="02040503050406030204" pitchFamily="18" charset="0"/>
              </a:rPr>
              <a:t> </a:t>
            </a:r>
            <a:r>
              <a:rPr lang="en-US" sz="3200" i="1" dirty="0" err="1">
                <a:solidFill>
                  <a:schemeClr val="accent1"/>
                </a:solidFill>
                <a:latin typeface="Cambria" panose="02040503050406030204" pitchFamily="18" charset="0"/>
                <a:ea typeface="Cambria" panose="02040503050406030204" pitchFamily="18" charset="0"/>
              </a:rPr>
              <a:t>chuyến</a:t>
            </a:r>
            <a:r>
              <a:rPr lang="en-US" sz="3200" i="1" dirty="0">
                <a:solidFill>
                  <a:schemeClr val="accent1"/>
                </a:solidFill>
                <a:latin typeface="Cambria" panose="02040503050406030204" pitchFamily="18" charset="0"/>
                <a:ea typeface="Cambria" panose="02040503050406030204" pitchFamily="18" charset="0"/>
              </a:rPr>
              <a:t> </a:t>
            </a:r>
            <a:r>
              <a:rPr lang="en-US" sz="3200" i="1" dirty="0" err="1">
                <a:solidFill>
                  <a:schemeClr val="accent1"/>
                </a:solidFill>
                <a:latin typeface="Cambria" panose="02040503050406030204" pitchFamily="18" charset="0"/>
                <a:ea typeface="Cambria" panose="02040503050406030204" pitchFamily="18" charset="0"/>
              </a:rPr>
              <a:t>đi</a:t>
            </a:r>
            <a:r>
              <a:rPr lang="en-US" sz="3200" i="1" dirty="0">
                <a:solidFill>
                  <a:schemeClr val="accent1"/>
                </a:solidFill>
                <a:latin typeface="Cambria" panose="02040503050406030204" pitchFamily="18" charset="0"/>
                <a:ea typeface="Cambria" panose="02040503050406030204" pitchFamily="18" charset="0"/>
              </a:rPr>
              <a:t> du </a:t>
            </a:r>
            <a:r>
              <a:rPr lang="en-US" sz="3200" i="1" dirty="0" err="1">
                <a:solidFill>
                  <a:schemeClr val="accent1"/>
                </a:solidFill>
                <a:latin typeface="Cambria" panose="02040503050406030204" pitchFamily="18" charset="0"/>
                <a:ea typeface="Cambria" panose="02040503050406030204" pitchFamily="18" charset="0"/>
              </a:rPr>
              <a:t>lịch</a:t>
            </a:r>
            <a:r>
              <a:rPr lang="en-US" sz="3200" i="1" dirty="0">
                <a:solidFill>
                  <a:schemeClr val="accent1"/>
                </a:solidFill>
                <a:latin typeface="Cambria" panose="02040503050406030204" pitchFamily="18" charset="0"/>
                <a:ea typeface="Cambria" panose="02040503050406030204" pitchFamily="18" charset="0"/>
              </a:rPr>
              <a:t> </a:t>
            </a:r>
            <a:r>
              <a:rPr lang="en-US" sz="3200" i="1" dirty="0" err="1">
                <a:solidFill>
                  <a:schemeClr val="accent1"/>
                </a:solidFill>
                <a:latin typeface="Cambria" panose="02040503050406030204" pitchFamily="18" charset="0"/>
                <a:ea typeface="Cambria" panose="02040503050406030204" pitchFamily="18" charset="0"/>
              </a:rPr>
              <a:t>cần</a:t>
            </a:r>
            <a:r>
              <a:rPr lang="en-US" sz="3200" i="1" dirty="0">
                <a:solidFill>
                  <a:schemeClr val="accent1"/>
                </a:solidFill>
                <a:latin typeface="Cambria" panose="02040503050406030204" pitchFamily="18" charset="0"/>
                <a:ea typeface="Cambria" panose="02040503050406030204" pitchFamily="18" charset="0"/>
              </a:rPr>
              <a:t> </a:t>
            </a:r>
            <a:r>
              <a:rPr lang="en-US" sz="3200" i="1" dirty="0" err="1">
                <a:solidFill>
                  <a:schemeClr val="accent1"/>
                </a:solidFill>
                <a:latin typeface="Cambria" panose="02040503050406030204" pitchFamily="18" charset="0"/>
                <a:ea typeface="Cambria" panose="02040503050406030204" pitchFamily="18" charset="0"/>
              </a:rPr>
              <a:t>đưa</a:t>
            </a:r>
            <a:r>
              <a:rPr lang="en-US" sz="3200" i="1" dirty="0">
                <a:solidFill>
                  <a:schemeClr val="accent1"/>
                </a:solidFill>
                <a:latin typeface="Cambria" panose="02040503050406030204" pitchFamily="18" charset="0"/>
                <a:ea typeface="Cambria" panose="02040503050406030204" pitchFamily="18" charset="0"/>
              </a:rPr>
              <a:t> con </a:t>
            </a:r>
            <a:r>
              <a:rPr lang="en-US" sz="3200" i="1" dirty="0" err="1">
                <a:solidFill>
                  <a:schemeClr val="accent1"/>
                </a:solidFill>
                <a:latin typeface="Cambria" panose="02040503050406030204" pitchFamily="18" charset="0"/>
                <a:ea typeface="Cambria" panose="02040503050406030204" pitchFamily="18" charset="0"/>
              </a:rPr>
              <a:t>mèo</a:t>
            </a:r>
            <a:r>
              <a:rPr lang="en-US" sz="3200" i="1" dirty="0">
                <a:solidFill>
                  <a:schemeClr val="accent1"/>
                </a:solidFill>
                <a:latin typeface="Cambria" panose="02040503050406030204" pitchFamily="18" charset="0"/>
                <a:ea typeface="Cambria" panose="02040503050406030204" pitchFamily="18" charset="0"/>
              </a:rPr>
              <a:t> </a:t>
            </a:r>
            <a:r>
              <a:rPr lang="en-US" sz="3200" i="1" dirty="0" err="1">
                <a:solidFill>
                  <a:schemeClr val="accent1"/>
                </a:solidFill>
                <a:latin typeface="Cambria" panose="02040503050406030204" pitchFamily="18" charset="0"/>
                <a:ea typeface="Cambria" panose="02040503050406030204" pitchFamily="18" charset="0"/>
              </a:rPr>
              <a:t>đi</a:t>
            </a:r>
            <a:r>
              <a:rPr lang="en-US" sz="3200" i="1" dirty="0">
                <a:solidFill>
                  <a:schemeClr val="accent1"/>
                </a:solidFill>
                <a:latin typeface="Cambria" panose="02040503050406030204" pitchFamily="18" charset="0"/>
                <a:ea typeface="Cambria" panose="02040503050406030204" pitchFamily="18" charset="0"/>
              </a:rPr>
              <a:t> </a:t>
            </a:r>
            <a:r>
              <a:rPr lang="en-US" sz="3200" i="1" dirty="0" err="1">
                <a:solidFill>
                  <a:schemeClr val="accent1"/>
                </a:solidFill>
                <a:latin typeface="Cambria" panose="02040503050406030204" pitchFamily="18" charset="0"/>
                <a:ea typeface="Cambria" panose="02040503050406030204" pitchFamily="18" charset="0"/>
              </a:rPr>
              <a:t>cùng</a:t>
            </a:r>
            <a:r>
              <a:rPr lang="en-US" sz="3200" i="1" dirty="0">
                <a:solidFill>
                  <a:schemeClr val="accent1"/>
                </a:solidFill>
                <a:latin typeface="Cambria" panose="02040503050406030204" pitchFamily="18" charset="0"/>
                <a:ea typeface="Cambria" panose="02040503050406030204" pitchFamily="18" charset="0"/>
              </a:rPr>
              <a:t>. </a:t>
            </a:r>
            <a:r>
              <a:rPr lang="en-US" sz="3200" i="1" dirty="0" err="1">
                <a:solidFill>
                  <a:schemeClr val="accent1"/>
                </a:solidFill>
                <a:latin typeface="Cambria" panose="02040503050406030204" pitchFamily="18" charset="0"/>
                <a:ea typeface="Cambria" panose="02040503050406030204" pitchFamily="18" charset="0"/>
              </a:rPr>
              <a:t>Hãy</a:t>
            </a:r>
            <a:r>
              <a:rPr lang="en-US" sz="3200" i="1" dirty="0">
                <a:solidFill>
                  <a:schemeClr val="accent1"/>
                </a:solidFill>
                <a:latin typeface="Cambria" panose="02040503050406030204" pitchFamily="18" charset="0"/>
                <a:ea typeface="Cambria" panose="02040503050406030204" pitchFamily="18" charset="0"/>
              </a:rPr>
              <a:t> </a:t>
            </a:r>
            <a:r>
              <a:rPr lang="en-US" sz="3200" i="1" dirty="0" err="1" smtClean="0">
                <a:solidFill>
                  <a:schemeClr val="accent1"/>
                </a:solidFill>
                <a:latin typeface="Cambria" panose="02040503050406030204" pitchFamily="18" charset="0"/>
                <a:ea typeface="Cambria" panose="02040503050406030204" pitchFamily="18" charset="0"/>
              </a:rPr>
              <a:t>giúp</a:t>
            </a:r>
            <a:r>
              <a:rPr lang="vi-VN" sz="3200" i="1" dirty="0">
                <a:solidFill>
                  <a:schemeClr val="accent1"/>
                </a:solidFill>
                <a:latin typeface="Cambria" panose="02040503050406030204" pitchFamily="18" charset="0"/>
                <a:ea typeface="Cambria" panose="02040503050406030204" pitchFamily="18" charset="0"/>
              </a:rPr>
              <a:t> </a:t>
            </a:r>
            <a:r>
              <a:rPr lang="en-US" sz="3200" i="1" dirty="0" err="1" smtClean="0">
                <a:solidFill>
                  <a:schemeClr val="accent1"/>
                </a:solidFill>
                <a:latin typeface="Cambria" panose="02040503050406030204" pitchFamily="18" charset="0"/>
                <a:ea typeface="Cambria" panose="02040503050406030204" pitchFamily="18" charset="0"/>
              </a:rPr>
              <a:t>bạn</a:t>
            </a:r>
            <a:r>
              <a:rPr lang="en-US" sz="3200" i="1" dirty="0" smtClean="0">
                <a:solidFill>
                  <a:schemeClr val="accent1"/>
                </a:solidFill>
                <a:latin typeface="Cambria" panose="02040503050406030204" pitchFamily="18" charset="0"/>
                <a:ea typeface="Cambria" panose="02040503050406030204" pitchFamily="18" charset="0"/>
              </a:rPr>
              <a:t> </a:t>
            </a:r>
            <a:r>
              <a:rPr lang="en-US" sz="3200" i="1" dirty="0" err="1">
                <a:solidFill>
                  <a:schemeClr val="accent1"/>
                </a:solidFill>
                <a:latin typeface="Cambria" panose="02040503050406030204" pitchFamily="18" charset="0"/>
                <a:ea typeface="Cambria" panose="02040503050406030204" pitchFamily="18" charset="0"/>
              </a:rPr>
              <a:t>Khang</a:t>
            </a:r>
            <a:r>
              <a:rPr lang="en-US" sz="3200" i="1" dirty="0">
                <a:solidFill>
                  <a:schemeClr val="accent1"/>
                </a:solidFill>
                <a:latin typeface="Cambria" panose="02040503050406030204" pitchFamily="18" charset="0"/>
                <a:ea typeface="Cambria" panose="02040503050406030204" pitchFamily="18" charset="0"/>
              </a:rPr>
              <a:t> </a:t>
            </a:r>
            <a:r>
              <a:rPr lang="en-US" sz="3200" i="1" dirty="0" err="1">
                <a:solidFill>
                  <a:schemeClr val="accent1"/>
                </a:solidFill>
                <a:latin typeface="Cambria" panose="02040503050406030204" pitchFamily="18" charset="0"/>
                <a:ea typeface="Cambria" panose="02040503050406030204" pitchFamily="18" charset="0"/>
              </a:rPr>
              <a:t>chọn</a:t>
            </a:r>
            <a:r>
              <a:rPr lang="en-US" sz="3200" i="1" dirty="0">
                <a:solidFill>
                  <a:schemeClr val="accent1"/>
                </a:solidFill>
                <a:latin typeface="Cambria" panose="02040503050406030204" pitchFamily="18" charset="0"/>
                <a:ea typeface="Cambria" panose="02040503050406030204" pitchFamily="18" charset="0"/>
              </a:rPr>
              <a:t> </a:t>
            </a:r>
            <a:r>
              <a:rPr lang="en-US" sz="3200" i="1" dirty="0" err="1">
                <a:solidFill>
                  <a:schemeClr val="accent1"/>
                </a:solidFill>
                <a:latin typeface="Cambria" panose="02040503050406030204" pitchFamily="18" charset="0"/>
                <a:ea typeface="Cambria" panose="02040503050406030204" pitchFamily="18" charset="0"/>
              </a:rPr>
              <a:t>được</a:t>
            </a:r>
            <a:r>
              <a:rPr lang="en-US" sz="3200" i="1" dirty="0">
                <a:solidFill>
                  <a:schemeClr val="accent1"/>
                </a:solidFill>
                <a:latin typeface="Cambria" panose="02040503050406030204" pitchFamily="18" charset="0"/>
                <a:ea typeface="Cambria" panose="02040503050406030204" pitchFamily="18" charset="0"/>
              </a:rPr>
              <a:t> </a:t>
            </a:r>
            <a:r>
              <a:rPr lang="en-US" sz="3200" i="1" dirty="0" err="1">
                <a:solidFill>
                  <a:schemeClr val="accent1"/>
                </a:solidFill>
                <a:latin typeface="Cambria" panose="02040503050406030204" pitchFamily="18" charset="0"/>
                <a:ea typeface="Cambria" panose="02040503050406030204" pitchFamily="18" charset="0"/>
              </a:rPr>
              <a:t>chiếc</a:t>
            </a:r>
            <a:r>
              <a:rPr lang="en-US" sz="3200" i="1" dirty="0">
                <a:solidFill>
                  <a:schemeClr val="accent1"/>
                </a:solidFill>
                <a:latin typeface="Cambria" panose="02040503050406030204" pitchFamily="18" charset="0"/>
                <a:ea typeface="Cambria" panose="02040503050406030204" pitchFamily="18" charset="0"/>
              </a:rPr>
              <a:t> </a:t>
            </a:r>
            <a:r>
              <a:rPr lang="en-US" sz="3200" i="1" dirty="0" err="1">
                <a:solidFill>
                  <a:schemeClr val="accent1"/>
                </a:solidFill>
                <a:latin typeface="Cambria" panose="02040503050406030204" pitchFamily="18" charset="0"/>
                <a:ea typeface="Cambria" panose="02040503050406030204" pitchFamily="18" charset="0"/>
              </a:rPr>
              <a:t>lồng</a:t>
            </a:r>
            <a:r>
              <a:rPr lang="en-US" sz="3200" i="1" dirty="0">
                <a:solidFill>
                  <a:schemeClr val="accent1"/>
                </a:solidFill>
                <a:latin typeface="Cambria" panose="02040503050406030204" pitchFamily="18" charset="0"/>
                <a:ea typeface="Cambria" panose="02040503050406030204" pitchFamily="18" charset="0"/>
              </a:rPr>
              <a:t> </a:t>
            </a:r>
            <a:r>
              <a:rPr lang="en-US" sz="3200" i="1" dirty="0" err="1">
                <a:solidFill>
                  <a:schemeClr val="accent1"/>
                </a:solidFill>
                <a:latin typeface="Cambria" panose="02040503050406030204" pitchFamily="18" charset="0"/>
                <a:ea typeface="Cambria" panose="02040503050406030204" pitchFamily="18" charset="0"/>
              </a:rPr>
              <a:t>phù</a:t>
            </a:r>
            <a:r>
              <a:rPr lang="en-US" sz="3200" i="1" dirty="0">
                <a:solidFill>
                  <a:schemeClr val="accent1"/>
                </a:solidFill>
                <a:latin typeface="Cambria" panose="02040503050406030204" pitchFamily="18" charset="0"/>
                <a:ea typeface="Cambria" panose="02040503050406030204" pitchFamily="18" charset="0"/>
              </a:rPr>
              <a:t> </a:t>
            </a:r>
            <a:r>
              <a:rPr lang="en-US" sz="3200" i="1" dirty="0" err="1">
                <a:solidFill>
                  <a:schemeClr val="accent1"/>
                </a:solidFill>
                <a:latin typeface="Cambria" panose="02040503050406030204" pitchFamily="18" charset="0"/>
                <a:ea typeface="Cambria" panose="02040503050406030204" pitchFamily="18" charset="0"/>
              </a:rPr>
              <a:t>hợp</a:t>
            </a:r>
            <a:r>
              <a:rPr lang="en-US" sz="3200" i="1" dirty="0">
                <a:solidFill>
                  <a:schemeClr val="accent1"/>
                </a:solidFill>
                <a:latin typeface="Cambria" panose="02040503050406030204" pitchFamily="18" charset="0"/>
                <a:ea typeface="Cambria" panose="02040503050406030204" pitchFamily="18" charset="0"/>
              </a:rPr>
              <a:t> ở </a:t>
            </a:r>
            <a:r>
              <a:rPr lang="en-US" sz="3200" i="1" dirty="0" err="1">
                <a:solidFill>
                  <a:schemeClr val="accent1"/>
                </a:solidFill>
                <a:latin typeface="Cambria" panose="02040503050406030204" pitchFamily="18" charset="0"/>
                <a:ea typeface="Cambria" panose="02040503050406030204" pitchFamily="18" charset="0"/>
              </a:rPr>
              <a:t>hình</a:t>
            </a:r>
            <a:r>
              <a:rPr lang="en-US" sz="3200" i="1" dirty="0">
                <a:solidFill>
                  <a:schemeClr val="accent1"/>
                </a:solidFill>
                <a:latin typeface="Cambria" panose="02040503050406030204" pitchFamily="18" charset="0"/>
                <a:ea typeface="Cambria" panose="02040503050406030204" pitchFamily="18" charset="0"/>
              </a:rPr>
              <a:t> 3. </a:t>
            </a:r>
            <a:r>
              <a:rPr lang="en-US" sz="3200" i="1" dirty="0" err="1">
                <a:solidFill>
                  <a:schemeClr val="accent1"/>
                </a:solidFill>
                <a:latin typeface="Cambria" panose="02040503050406030204" pitchFamily="18" charset="0"/>
                <a:ea typeface="Cambria" panose="02040503050406030204" pitchFamily="18" charset="0"/>
              </a:rPr>
              <a:t>Giải</a:t>
            </a:r>
            <a:r>
              <a:rPr lang="en-US" sz="3200" i="1" dirty="0">
                <a:solidFill>
                  <a:schemeClr val="accent1"/>
                </a:solidFill>
                <a:latin typeface="Cambria" panose="02040503050406030204" pitchFamily="18" charset="0"/>
                <a:ea typeface="Cambria" panose="02040503050406030204" pitchFamily="18" charset="0"/>
              </a:rPr>
              <a:t> </a:t>
            </a:r>
            <a:r>
              <a:rPr lang="en-US" sz="3200" i="1" dirty="0" err="1">
                <a:solidFill>
                  <a:schemeClr val="accent1"/>
                </a:solidFill>
                <a:latin typeface="Cambria" panose="02040503050406030204" pitchFamily="18" charset="0"/>
                <a:ea typeface="Cambria" panose="02040503050406030204" pitchFamily="18" charset="0"/>
              </a:rPr>
              <a:t>thích</a:t>
            </a:r>
            <a:r>
              <a:rPr lang="en-US" sz="3200" i="1" dirty="0">
                <a:solidFill>
                  <a:schemeClr val="accent1"/>
                </a:solidFill>
                <a:latin typeface="Cambria" panose="02040503050406030204" pitchFamily="18" charset="0"/>
                <a:ea typeface="Cambria" panose="02040503050406030204" pitchFamily="18" charset="0"/>
              </a:rPr>
              <a:t> </a:t>
            </a:r>
            <a:r>
              <a:rPr lang="en-US" sz="3200" i="1" dirty="0" err="1">
                <a:solidFill>
                  <a:schemeClr val="accent1"/>
                </a:solidFill>
                <a:latin typeface="Cambria" panose="02040503050406030204" pitchFamily="18" charset="0"/>
                <a:ea typeface="Cambria" panose="02040503050406030204" pitchFamily="18" charset="0"/>
              </a:rPr>
              <a:t>sự</a:t>
            </a:r>
            <a:r>
              <a:rPr lang="en-US" sz="3200" i="1" dirty="0">
                <a:solidFill>
                  <a:schemeClr val="accent1"/>
                </a:solidFill>
                <a:latin typeface="Cambria" panose="02040503050406030204" pitchFamily="18" charset="0"/>
                <a:ea typeface="Cambria" panose="02040503050406030204" pitchFamily="18" charset="0"/>
              </a:rPr>
              <a:t> </a:t>
            </a:r>
            <a:r>
              <a:rPr lang="en-US" sz="3200" i="1" dirty="0" err="1">
                <a:solidFill>
                  <a:schemeClr val="accent1"/>
                </a:solidFill>
                <a:latin typeface="Cambria" panose="02040503050406030204" pitchFamily="18" charset="0"/>
                <a:ea typeface="Cambria" panose="02040503050406030204" pitchFamily="18" charset="0"/>
              </a:rPr>
              <a:t>lựa</a:t>
            </a:r>
            <a:r>
              <a:rPr lang="en-US" sz="3200" i="1" dirty="0">
                <a:solidFill>
                  <a:schemeClr val="accent1"/>
                </a:solidFill>
                <a:latin typeface="Cambria" panose="02040503050406030204" pitchFamily="18" charset="0"/>
                <a:ea typeface="Cambria" panose="02040503050406030204" pitchFamily="18" charset="0"/>
              </a:rPr>
              <a:t> </a:t>
            </a:r>
            <a:r>
              <a:rPr lang="en-US" sz="3200" i="1" dirty="0" err="1">
                <a:solidFill>
                  <a:schemeClr val="accent1"/>
                </a:solidFill>
                <a:latin typeface="Cambria" panose="02040503050406030204" pitchFamily="18" charset="0"/>
                <a:ea typeface="Cambria" panose="02040503050406030204" pitchFamily="18" charset="0"/>
              </a:rPr>
              <a:t>chọn</a:t>
            </a:r>
            <a:r>
              <a:rPr lang="en-US" sz="3200" i="1" dirty="0">
                <a:solidFill>
                  <a:schemeClr val="accent1"/>
                </a:solidFill>
                <a:latin typeface="Cambria" panose="02040503050406030204" pitchFamily="18" charset="0"/>
                <a:ea typeface="Cambria" panose="02040503050406030204" pitchFamily="18" charset="0"/>
              </a:rPr>
              <a:t> </a:t>
            </a:r>
            <a:r>
              <a:rPr lang="en-US" sz="3200" i="1" dirty="0" err="1">
                <a:solidFill>
                  <a:schemeClr val="accent1"/>
                </a:solidFill>
                <a:latin typeface="Cambria" panose="02040503050406030204" pitchFamily="18" charset="0"/>
                <a:ea typeface="Cambria" panose="02040503050406030204" pitchFamily="18" charset="0"/>
              </a:rPr>
              <a:t>đó</a:t>
            </a:r>
            <a:r>
              <a:rPr lang="en-US" sz="3200" i="1" dirty="0" smtClean="0">
                <a:solidFill>
                  <a:schemeClr val="accent1"/>
                </a:solidFill>
                <a:latin typeface="Cambria" panose="02040503050406030204" pitchFamily="18" charset="0"/>
                <a:ea typeface="Cambria" panose="02040503050406030204" pitchFamily="18" charset="0"/>
              </a:rPr>
              <a:t>.</a:t>
            </a:r>
          </a:p>
        </p:txBody>
      </p:sp>
      <p:pic>
        <p:nvPicPr>
          <p:cNvPr id="2" name="Picture 1"/>
          <p:cNvPicPr>
            <a:picLocks noChangeAspect="1"/>
          </p:cNvPicPr>
          <p:nvPr/>
        </p:nvPicPr>
        <p:blipFill rotWithShape="1">
          <a:blip r:embed="rId4"/>
          <a:srcRect l="4327" t="45792" r="15035" b="13735"/>
          <a:stretch/>
        </p:blipFill>
        <p:spPr>
          <a:xfrm>
            <a:off x="1575880" y="3705483"/>
            <a:ext cx="9299643" cy="26254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98721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wipe(up)">
                                      <p:cBhvr>
                                        <p:cTn id="14" dur="500"/>
                                        <p:tgtEl>
                                          <p:spTgt spid="1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21F2C89-1849-4143-BFF0-BE4D5636128C}"/>
              </a:ext>
            </a:extLst>
          </p:cNvPr>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81790" y="-876567"/>
            <a:ext cx="13555579" cy="8977830"/>
          </a:xfrm>
          <a:prstGeom prst="rect">
            <a:avLst/>
          </a:prstGeom>
        </p:spPr>
      </p:pic>
      <p:sp>
        <p:nvSpPr>
          <p:cNvPr id="2" name="Rectangle 1"/>
          <p:cNvSpPr/>
          <p:nvPr/>
        </p:nvSpPr>
        <p:spPr>
          <a:xfrm>
            <a:off x="2114144" y="1819165"/>
            <a:ext cx="7613516" cy="3637919"/>
          </a:xfrm>
          <a:prstGeom prst="rect">
            <a:avLst/>
          </a:prstGeom>
        </p:spPr>
        <p:txBody>
          <a:bodyPr wrap="square">
            <a:spAutoFit/>
          </a:bodyPr>
          <a:lstStyle/>
          <a:p>
            <a:pPr algn="just">
              <a:lnSpc>
                <a:spcPct val="120000"/>
              </a:lnSpc>
              <a:spcAft>
                <a:spcPts val="0"/>
              </a:spcAft>
            </a:pPr>
            <a:r>
              <a:rPr lang="en-US" sz="3200" i="1" dirty="0" err="1" smtClean="0">
                <a:latin typeface="Times New Roman" panose="02020603050405020304" pitchFamily="18" charset="0"/>
                <a:ea typeface="Times New Roman" panose="02020603050405020304" pitchFamily="18" charset="0"/>
              </a:rPr>
              <a:t>Hình</a:t>
            </a:r>
            <a:r>
              <a:rPr lang="en-US" sz="3200" i="1" dirty="0" smtClean="0">
                <a:latin typeface="Times New Roman" panose="02020603050405020304" pitchFamily="18" charset="0"/>
                <a:ea typeface="Times New Roman" panose="02020603050405020304" pitchFamily="18" charset="0"/>
              </a:rPr>
              <a:t> </a:t>
            </a:r>
            <a:r>
              <a:rPr lang="en-US" sz="3200" i="1" dirty="0">
                <a:latin typeface="Times New Roman" panose="02020603050405020304" pitchFamily="18" charset="0"/>
                <a:ea typeface="Times New Roman" panose="02020603050405020304" pitchFamily="18" charset="0"/>
              </a:rPr>
              <a:t>a </a:t>
            </a:r>
            <a:r>
              <a:rPr lang="en-US" sz="3200" i="1" dirty="0" err="1">
                <a:latin typeface="Times New Roman" panose="02020603050405020304" pitchFamily="18" charset="0"/>
                <a:ea typeface="Times New Roman" panose="02020603050405020304" pitchFamily="18" charset="0"/>
              </a:rPr>
              <a:t>lồng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thoáng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khí</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hình</a:t>
            </a:r>
            <a:r>
              <a:rPr lang="en-US" sz="3200" i="1" dirty="0">
                <a:latin typeface="Times New Roman" panose="02020603050405020304" pitchFamily="18" charset="0"/>
                <a:ea typeface="Times New Roman" panose="02020603050405020304" pitchFamily="18" charset="0"/>
              </a:rPr>
              <a:t> b </a:t>
            </a:r>
            <a:r>
              <a:rPr lang="en-US" sz="3200" i="1" dirty="0" err="1">
                <a:latin typeface="Times New Roman" panose="02020603050405020304" pitchFamily="18" charset="0"/>
                <a:ea typeface="Times New Roman" panose="02020603050405020304" pitchFamily="18" charset="0"/>
              </a:rPr>
              <a:t>lồng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nắp</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kín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hình</a:t>
            </a:r>
            <a:r>
              <a:rPr lang="en-US" sz="3200" i="1" dirty="0">
                <a:latin typeface="Times New Roman" panose="02020603050405020304" pitchFamily="18" charset="0"/>
                <a:ea typeface="Times New Roman" panose="02020603050405020304" pitchFamily="18" charset="0"/>
              </a:rPr>
              <a:t> c </a:t>
            </a:r>
            <a:r>
              <a:rPr lang="en-US" sz="3200" i="1" dirty="0" err="1">
                <a:latin typeface="Times New Roman" panose="02020603050405020304" pitchFamily="18" charset="0"/>
                <a:ea typeface="Times New Roman" panose="02020603050405020304" pitchFamily="18" charset="0"/>
              </a:rPr>
              <a:t>lồng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thoáng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khí</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có</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gắn</a:t>
            </a:r>
            <a:r>
              <a:rPr lang="en-US" sz="3200" i="1" dirty="0">
                <a:latin typeface="Times New Roman" panose="02020603050405020304" pitchFamily="18" charset="0"/>
                <a:ea typeface="Times New Roman" panose="02020603050405020304" pitchFamily="18" charset="0"/>
              </a:rPr>
              <a:t> </a:t>
            </a:r>
            <a:r>
              <a:rPr lang="en-US" sz="3200" i="1" dirty="0" err="1" smtClean="0">
                <a:latin typeface="Times New Roman" panose="02020603050405020304" pitchFamily="18" charset="0"/>
                <a:ea typeface="Times New Roman" panose="02020603050405020304" pitchFamily="18" charset="0"/>
              </a:rPr>
              <a:t>bình</a:t>
            </a:r>
            <a:r>
              <a:rPr lang="vi-VN" sz="3200" i="1" dirty="0" smtClean="0">
                <a:latin typeface="Times New Roman" panose="02020603050405020304" pitchFamily="18" charset="0"/>
                <a:ea typeface="Times New Roman" panose="02020603050405020304" pitchFamily="18" charset="0"/>
              </a:rPr>
              <a:t> </a:t>
            </a:r>
            <a:r>
              <a:rPr lang="en-US" sz="3200" i="1" dirty="0" err="1" smtClean="0">
                <a:latin typeface="Times New Roman" panose="02020603050405020304" pitchFamily="18" charset="0"/>
                <a:ea typeface="Times New Roman" panose="02020603050405020304" pitchFamily="18" charset="0"/>
              </a:rPr>
              <a:t>uống</a:t>
            </a:r>
            <a:r>
              <a:rPr lang="en-US" sz="3200" i="1" dirty="0" smtClean="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nước</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và</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khay</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thức</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ăn</a:t>
            </a:r>
            <a:r>
              <a:rPr lang="en-US" sz="3200" i="1" dirty="0">
                <a:latin typeface="Times New Roman" panose="02020603050405020304" pitchFamily="18" charset="0"/>
                <a:ea typeface="Times New Roman" panose="02020603050405020304" pitchFamily="18" charset="0"/>
              </a:rPr>
              <a:t>. </a:t>
            </a:r>
            <a:endParaRPr lang="vi-VN" sz="3200" i="1" dirty="0" smtClean="0">
              <a:latin typeface="Times New Roman" panose="02020603050405020304" pitchFamily="18" charset="0"/>
              <a:ea typeface="Times New Roman" panose="02020603050405020304" pitchFamily="18" charset="0"/>
            </a:endParaRPr>
          </a:p>
          <a:p>
            <a:pPr algn="just">
              <a:lnSpc>
                <a:spcPct val="120000"/>
              </a:lnSpc>
              <a:spcAft>
                <a:spcPts val="0"/>
              </a:spcAft>
            </a:pPr>
            <a:r>
              <a:rPr lang="en-US" sz="3200" i="1" dirty="0" smtClean="0">
                <a:latin typeface="Times New Roman" panose="02020603050405020304" pitchFamily="18" charset="0"/>
                <a:ea typeface="Times New Roman" panose="02020603050405020304" pitchFamily="18" charset="0"/>
              </a:rPr>
              <a:t>Do </a:t>
            </a:r>
            <a:r>
              <a:rPr lang="en-US" sz="3200" i="1" dirty="0" err="1">
                <a:latin typeface="Times New Roman" panose="02020603050405020304" pitchFamily="18" charset="0"/>
                <a:ea typeface="Times New Roman" panose="02020603050405020304" pitchFamily="18" charset="0"/>
              </a:rPr>
              <a:t>đó</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chọn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lồng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như</a:t>
            </a:r>
            <a:r>
              <a:rPr lang="en-US" sz="3200"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hình</a:t>
            </a:r>
            <a:r>
              <a:rPr lang="en-US" sz="3200" b="1" i="1" dirty="0">
                <a:latin typeface="Times New Roman" panose="02020603050405020304" pitchFamily="18" charset="0"/>
                <a:ea typeface="Times New Roman" panose="02020603050405020304" pitchFamily="18" charset="0"/>
              </a:rPr>
              <a:t> c</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phù</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hợp</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đảm</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bảo</a:t>
            </a:r>
            <a:r>
              <a:rPr lang="en-US" sz="3200" i="1" dirty="0">
                <a:latin typeface="Times New Roman" panose="02020603050405020304" pitchFamily="18" charset="0"/>
                <a:ea typeface="Times New Roman" panose="02020603050405020304" pitchFamily="18" charset="0"/>
              </a:rPr>
              <a:t> </a:t>
            </a:r>
            <a:r>
              <a:rPr lang="en-US" sz="3200" i="1" dirty="0" err="1" smtClean="0">
                <a:latin typeface="Times New Roman" panose="02020603050405020304" pitchFamily="18" charset="0"/>
                <a:ea typeface="Times New Roman" panose="02020603050405020304" pitchFamily="18" charset="0"/>
              </a:rPr>
              <a:t>được</a:t>
            </a:r>
            <a:r>
              <a:rPr lang="vi-VN" sz="3200" i="1" dirty="0" smtClean="0">
                <a:latin typeface="Times New Roman" panose="02020603050405020304" pitchFamily="18" charset="0"/>
                <a:ea typeface="Times New Roman" panose="02020603050405020304" pitchFamily="18" charset="0"/>
              </a:rPr>
              <a:t> </a:t>
            </a:r>
            <a:r>
              <a:rPr lang="en-US" sz="3200" i="1" dirty="0" err="1" smtClean="0">
                <a:latin typeface="Times New Roman" panose="02020603050405020304" pitchFamily="18" charset="0"/>
                <a:ea typeface="Times New Roman" panose="02020603050405020304" pitchFamily="18" charset="0"/>
              </a:rPr>
              <a:t>nhiều</a:t>
            </a:r>
            <a:r>
              <a:rPr lang="en-US" sz="3200" i="1" dirty="0" smtClean="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nhu</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cầu</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cần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thiết</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của</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vật</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nuôi</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thức</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ăn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nước</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uống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trao</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đổi</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khí</a:t>
            </a:r>
            <a:r>
              <a:rPr lang="en-US" sz="3200" i="1" dirty="0">
                <a:latin typeface="Times New Roman" panose="02020603050405020304" pitchFamily="18" charset="0"/>
                <a:ea typeface="Times New Roman" panose="02020603050405020304" pitchFamily="18" charset="0"/>
              </a:rPr>
              <a:t>.</a:t>
            </a:r>
            <a:endParaRPr lang="en-US" sz="3200" i="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811202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21F2C89-1849-4143-BFF0-BE4D5636128C}"/>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22908" y="-1244165"/>
            <a:ext cx="14135988" cy="9362234"/>
          </a:xfrm>
          <a:prstGeom prst="rect">
            <a:avLst/>
          </a:prstGeom>
        </p:spPr>
      </p:pic>
      <p:sp>
        <p:nvSpPr>
          <p:cNvPr id="2" name="Rectangle 1"/>
          <p:cNvSpPr/>
          <p:nvPr/>
        </p:nvSpPr>
        <p:spPr>
          <a:xfrm>
            <a:off x="2308696" y="1572315"/>
            <a:ext cx="7380053" cy="4401205"/>
          </a:xfrm>
          <a:prstGeom prst="rect">
            <a:avLst/>
          </a:prstGeom>
        </p:spPr>
        <p:txBody>
          <a:bodyPr wrap="square">
            <a:spAutoFit/>
          </a:bodyPr>
          <a:lstStyle/>
          <a:p>
            <a:pPr algn="just"/>
            <a:r>
              <a:rPr lang="en-US" sz="4000" i="1" dirty="0" err="1">
                <a:latin typeface="Times New Roman" panose="02020603050405020304" pitchFamily="18" charset="0"/>
                <a:ea typeface="Times New Roman" panose="02020603050405020304" pitchFamily="18" charset="0"/>
              </a:rPr>
              <a:t>Trong</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đợt</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rét</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đêm</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rét</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hại</a:t>
            </a:r>
            <a:r>
              <a:rPr lang="en-US" sz="4000" i="1" dirty="0">
                <a:latin typeface="Times New Roman" panose="02020603050405020304" pitchFamily="18" charset="0"/>
                <a:ea typeface="Times New Roman" panose="02020603050405020304" pitchFamily="18" charset="0"/>
              </a:rPr>
              <a:t> ở </a:t>
            </a:r>
            <a:r>
              <a:rPr lang="en-US" sz="4000" i="1" dirty="0" err="1">
                <a:latin typeface="Times New Roman" panose="02020603050405020304" pitchFamily="18" charset="0"/>
                <a:ea typeface="Times New Roman" panose="02020603050405020304" pitchFamily="18" charset="0"/>
              </a:rPr>
              <a:t>các</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tỉnh</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miền</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núi</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phía</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Bắc</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có</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hàng</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loạt</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trâu</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bò</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chăn</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thả</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bị</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chết</a:t>
            </a:r>
            <a:r>
              <a:rPr lang="en-US" sz="4000" i="1" dirty="0">
                <a:latin typeface="Times New Roman" panose="02020603050405020304" pitchFamily="18" charset="0"/>
                <a:ea typeface="Times New Roman" panose="02020603050405020304" pitchFamily="18" charset="0"/>
              </a:rPr>
              <a:t>. Theo </a:t>
            </a:r>
            <a:r>
              <a:rPr lang="en-US" sz="4000" i="1" dirty="0" err="1">
                <a:latin typeface="Times New Roman" panose="02020603050405020304" pitchFamily="18" charset="0"/>
                <a:ea typeface="Times New Roman" panose="02020603050405020304" pitchFamily="18" charset="0"/>
              </a:rPr>
              <a:t>em</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vì</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sao</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trâu</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bò</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bị</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chết</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Hãy</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để</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xuất</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một</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số</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biện</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pháp</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giúp</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hạn</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chế</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trâu</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bò</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chết</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trong</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trường</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hợp</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này</a:t>
            </a:r>
            <a:r>
              <a:rPr lang="en-US" sz="4000" i="1" dirty="0">
                <a:latin typeface="Times New Roman" panose="02020603050405020304" pitchFamily="18" charset="0"/>
                <a:ea typeface="Times New Roman" panose="02020603050405020304" pitchFamily="18" charset="0"/>
              </a:rPr>
              <a:t>.</a:t>
            </a:r>
            <a:endParaRPr lang="en-US" sz="4000" i="1" dirty="0"/>
          </a:p>
        </p:txBody>
      </p:sp>
    </p:spTree>
    <p:extLst>
      <p:ext uri="{BB962C8B-B14F-4D97-AF65-F5344CB8AC3E}">
        <p14:creationId xmlns:p14="http://schemas.microsoft.com/office/powerpoint/2010/main" val="1478990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peech Bubble: Rectangle with Corners Rounded 7"/>
          <p:cNvSpPr/>
          <p:nvPr/>
        </p:nvSpPr>
        <p:spPr>
          <a:xfrm>
            <a:off x="6178730" y="853440"/>
            <a:ext cx="5780456" cy="1950719"/>
          </a:xfrm>
          <a:prstGeom prst="roundRect">
            <a:avLst/>
          </a:prstGeom>
          <a:solidFill>
            <a:srgbClr val="203864">
              <a:alpha val="69804"/>
            </a:srgbClr>
          </a:solidFill>
          <a:ln w="57150">
            <a:solidFill>
              <a:schemeClr val="accent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2348" tIns="36174" rIns="72348" bIns="3617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Động</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vật</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cần</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được</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cung</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cấp</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bao</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nhiêu</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yếu</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tố</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thì</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mới</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tồn</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tại</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và</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phát</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triển</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bình</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thường</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a:t>
            </a:r>
          </a:p>
        </p:txBody>
      </p:sp>
      <p:sp>
        <p:nvSpPr>
          <p:cNvPr id="26" name="Rounded Rectangle 25"/>
          <p:cNvSpPr/>
          <p:nvPr/>
        </p:nvSpPr>
        <p:spPr>
          <a:xfrm>
            <a:off x="6526723" y="3538010"/>
            <a:ext cx="2120887" cy="696380"/>
          </a:xfrm>
          <a:prstGeom prst="roundRect">
            <a:avLst/>
          </a:prstGeom>
          <a:solidFill>
            <a:srgbClr val="A9D18E">
              <a:alpha val="69804"/>
            </a:srgb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348" tIns="36174" rIns="72348" bIns="3617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A</a:t>
            </a:r>
            <a:r>
              <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 1 </a:t>
            </a:r>
            <a:r>
              <a:rPr kumimoji="0" lang="en-US" sz="2500" b="0" i="0" u="none" strike="noStrike" kern="1200" cap="none" spc="0" normalizeH="0" baseline="0" noProof="0" dirty="0" err="1">
                <a:ln>
                  <a:noFill/>
                </a:ln>
                <a:solidFill>
                  <a:prstClr val="black"/>
                </a:solidFill>
                <a:effectLst/>
                <a:uLnTx/>
                <a:uFillTx/>
                <a:latin typeface="Vogue-ExtraBold" pitchFamily="34" charset="0"/>
                <a:ea typeface="Vogue-ExtraBold" pitchFamily="34" charset="0"/>
                <a:cs typeface="Vogue-ExtraBold" pitchFamily="34" charset="0"/>
              </a:rPr>
              <a:t>yếu</a:t>
            </a:r>
            <a:r>
              <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 </a:t>
            </a:r>
            <a:r>
              <a:rPr kumimoji="0" lang="en-US" sz="2500" b="0" i="0" u="none" strike="noStrike" kern="1200" cap="none" spc="0" normalizeH="0" baseline="0" noProof="0" dirty="0" err="1">
                <a:ln>
                  <a:noFill/>
                </a:ln>
                <a:solidFill>
                  <a:prstClr val="black"/>
                </a:solidFill>
                <a:effectLst/>
                <a:uLnTx/>
                <a:uFillTx/>
                <a:latin typeface="Vogue-ExtraBold" pitchFamily="34" charset="0"/>
                <a:ea typeface="Vogue-ExtraBold" pitchFamily="34" charset="0"/>
                <a:cs typeface="Vogue-ExtraBold" pitchFamily="34" charset="0"/>
              </a:rPr>
              <a:t>tố</a:t>
            </a:r>
            <a:endPar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endParaRPr>
          </a:p>
        </p:txBody>
      </p:sp>
      <p:sp>
        <p:nvSpPr>
          <p:cNvPr id="27" name="Rounded Rectangle 26"/>
          <p:cNvSpPr/>
          <p:nvPr/>
        </p:nvSpPr>
        <p:spPr>
          <a:xfrm>
            <a:off x="6526723" y="4691590"/>
            <a:ext cx="2120887" cy="696380"/>
          </a:xfrm>
          <a:prstGeom prst="roundRect">
            <a:avLst/>
          </a:prstGeom>
          <a:solidFill>
            <a:srgbClr val="A9D18E">
              <a:alpha val="69804"/>
            </a:srgb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348" tIns="36174" rIns="72348" bIns="3617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C</a:t>
            </a:r>
            <a:r>
              <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 3 </a:t>
            </a:r>
            <a:r>
              <a:rPr kumimoji="0" lang="en-US" sz="2500" b="0" i="0" u="none" strike="noStrike" kern="1200" cap="none" spc="0" normalizeH="0" baseline="0" noProof="0" dirty="0" err="1">
                <a:ln>
                  <a:noFill/>
                </a:ln>
                <a:solidFill>
                  <a:prstClr val="black"/>
                </a:solidFill>
                <a:effectLst/>
                <a:uLnTx/>
                <a:uFillTx/>
                <a:latin typeface="Vogue-ExtraBold" pitchFamily="34" charset="0"/>
                <a:ea typeface="Vogue-ExtraBold" pitchFamily="34" charset="0"/>
                <a:cs typeface="Vogue-ExtraBold" pitchFamily="34" charset="0"/>
              </a:rPr>
              <a:t>yếu</a:t>
            </a:r>
            <a:r>
              <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 </a:t>
            </a:r>
            <a:r>
              <a:rPr kumimoji="0" lang="en-US" sz="2500" b="0" i="0" u="none" strike="noStrike" kern="1200" cap="none" spc="0" normalizeH="0" baseline="0" noProof="0" dirty="0" err="1">
                <a:ln>
                  <a:noFill/>
                </a:ln>
                <a:solidFill>
                  <a:prstClr val="black"/>
                </a:solidFill>
                <a:effectLst/>
                <a:uLnTx/>
                <a:uFillTx/>
                <a:latin typeface="Vogue-ExtraBold" pitchFamily="34" charset="0"/>
                <a:ea typeface="Vogue-ExtraBold" pitchFamily="34" charset="0"/>
                <a:cs typeface="Vogue-ExtraBold" pitchFamily="34" charset="0"/>
              </a:rPr>
              <a:t>tố</a:t>
            </a:r>
            <a:endPar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endParaRPr>
          </a:p>
        </p:txBody>
      </p:sp>
      <p:sp>
        <p:nvSpPr>
          <p:cNvPr id="28" name="Rounded Rectangle 27"/>
          <p:cNvSpPr/>
          <p:nvPr/>
        </p:nvSpPr>
        <p:spPr>
          <a:xfrm>
            <a:off x="9314540" y="4691590"/>
            <a:ext cx="2120887" cy="696380"/>
          </a:xfrm>
          <a:prstGeom prst="roundRect">
            <a:avLst/>
          </a:prstGeom>
          <a:solidFill>
            <a:srgbClr val="A9D18E">
              <a:alpha val="69804"/>
            </a:srgb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348" tIns="36174" rIns="72348" bIns="3617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D</a:t>
            </a:r>
            <a:r>
              <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 4 </a:t>
            </a:r>
            <a:r>
              <a:rPr kumimoji="0" lang="en-US" sz="2500" b="0" i="0" u="none" strike="noStrike" kern="1200" cap="none" spc="0" normalizeH="0" baseline="0" noProof="0" dirty="0" err="1">
                <a:ln>
                  <a:noFill/>
                </a:ln>
                <a:solidFill>
                  <a:prstClr val="black"/>
                </a:solidFill>
                <a:effectLst/>
                <a:uLnTx/>
                <a:uFillTx/>
                <a:latin typeface="Vogue-ExtraBold" pitchFamily="34" charset="0"/>
                <a:ea typeface="Vogue-ExtraBold" pitchFamily="34" charset="0"/>
                <a:cs typeface="Vogue-ExtraBold" pitchFamily="34" charset="0"/>
              </a:rPr>
              <a:t>yếu</a:t>
            </a:r>
            <a:r>
              <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 </a:t>
            </a:r>
            <a:r>
              <a:rPr kumimoji="0" lang="en-US" sz="2500" b="0" i="0" u="none" strike="noStrike" kern="1200" cap="none" spc="0" normalizeH="0" baseline="0" noProof="0" dirty="0" err="1">
                <a:ln>
                  <a:noFill/>
                </a:ln>
                <a:solidFill>
                  <a:prstClr val="black"/>
                </a:solidFill>
                <a:effectLst/>
                <a:uLnTx/>
                <a:uFillTx/>
                <a:latin typeface="Vogue-ExtraBold" pitchFamily="34" charset="0"/>
                <a:ea typeface="Vogue-ExtraBold" pitchFamily="34" charset="0"/>
                <a:cs typeface="Vogue-ExtraBold" pitchFamily="34" charset="0"/>
              </a:rPr>
              <a:t>tố</a:t>
            </a:r>
            <a:endPar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endParaRPr>
          </a:p>
        </p:txBody>
      </p:sp>
      <p:sp>
        <p:nvSpPr>
          <p:cNvPr id="29" name="Rounded Rectangle 28"/>
          <p:cNvSpPr/>
          <p:nvPr/>
        </p:nvSpPr>
        <p:spPr>
          <a:xfrm>
            <a:off x="9314540" y="3538010"/>
            <a:ext cx="2120887" cy="696380"/>
          </a:xfrm>
          <a:prstGeom prst="roundRect">
            <a:avLst/>
          </a:prstGeom>
          <a:solidFill>
            <a:srgbClr val="A9D18E">
              <a:alpha val="69804"/>
            </a:srgb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348" tIns="36174" rIns="72348" bIns="3617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B</a:t>
            </a:r>
            <a:r>
              <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 2 </a:t>
            </a:r>
            <a:r>
              <a:rPr kumimoji="0" lang="en-US" sz="2500" b="0" i="0" u="none" strike="noStrike" kern="1200" cap="none" spc="0" normalizeH="0" baseline="0" noProof="0" dirty="0" err="1">
                <a:ln>
                  <a:noFill/>
                </a:ln>
                <a:solidFill>
                  <a:prstClr val="black"/>
                </a:solidFill>
                <a:effectLst/>
                <a:uLnTx/>
                <a:uFillTx/>
                <a:latin typeface="Vogue-ExtraBold" pitchFamily="34" charset="0"/>
                <a:ea typeface="Vogue-ExtraBold" pitchFamily="34" charset="0"/>
                <a:cs typeface="Vogue-ExtraBold" pitchFamily="34" charset="0"/>
              </a:rPr>
              <a:t>yếu</a:t>
            </a:r>
            <a:r>
              <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 </a:t>
            </a:r>
            <a:r>
              <a:rPr kumimoji="0" lang="en-US" sz="2500" b="0" i="0" u="none" strike="noStrike" kern="1200" cap="none" spc="0" normalizeH="0" baseline="0" noProof="0" dirty="0" err="1">
                <a:ln>
                  <a:noFill/>
                </a:ln>
                <a:solidFill>
                  <a:prstClr val="black"/>
                </a:solidFill>
                <a:effectLst/>
                <a:uLnTx/>
                <a:uFillTx/>
                <a:latin typeface="Vogue-ExtraBold" pitchFamily="34" charset="0"/>
                <a:ea typeface="Vogue-ExtraBold" pitchFamily="34" charset="0"/>
                <a:cs typeface="Vogue-ExtraBold" pitchFamily="34" charset="0"/>
              </a:rPr>
              <a:t>tố</a:t>
            </a:r>
            <a:endPar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endParaRPr>
          </a:p>
        </p:txBody>
      </p:sp>
      <p:pic>
        <p:nvPicPr>
          <p:cNvPr id="30" name="Picture 2" descr="C:\Users\HP\Desktop\pngtree_vector-school-bus-full_3576217-e1576816394868-removebg-preview.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95833" l="1473" r="92962"/>
                    </a14:imgEffect>
                  </a14:imgLayer>
                </a14:imgProps>
              </a:ext>
              <a:ext uri="{28A0092B-C50C-407E-A947-70E740481C1C}">
                <a14:useLocalDpi xmlns:a14="http://schemas.microsoft.com/office/drawing/2010/main" val="0"/>
              </a:ext>
            </a:extLst>
          </a:blip>
          <a:srcRect/>
          <a:stretch>
            <a:fillRect/>
          </a:stretch>
        </p:blipFill>
        <p:spPr bwMode="auto">
          <a:xfrm>
            <a:off x="-1585183" y="1927712"/>
            <a:ext cx="8278083" cy="5527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0783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strVal val="#ppt_w+.3"/>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randombar(horizontal)">
                                      <p:cBhvr>
                                        <p:cTn id="14" dur="500"/>
                                        <p:tgtEl>
                                          <p:spTgt spid="2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randombar(horizontal)">
                                      <p:cBhvr>
                                        <p:cTn id="17" dur="500"/>
                                        <p:tgtEl>
                                          <p:spTgt spid="2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randombar(horizontal)">
                                      <p:cBhvr>
                                        <p:cTn id="20" dur="500"/>
                                        <p:tgtEl>
                                          <p:spTgt spid="2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randombar(horizontal)">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1" nodeType="clickEffect">
                                  <p:stCondLst>
                                    <p:cond delay="0"/>
                                  </p:stCondLst>
                                  <p:childTnLst>
                                    <p:animEffect transition="out" filter="fade">
                                      <p:cBhvr>
                                        <p:cTn id="27" dur="1000"/>
                                        <p:tgtEl>
                                          <p:spTgt spid="26"/>
                                        </p:tgtEl>
                                      </p:cBhvr>
                                    </p:animEffect>
                                    <p:anim calcmode="lin" valueType="num">
                                      <p:cBhvr>
                                        <p:cTn id="28" dur="1000"/>
                                        <p:tgtEl>
                                          <p:spTgt spid="26"/>
                                        </p:tgtEl>
                                        <p:attrNameLst>
                                          <p:attrName>ppt_x</p:attrName>
                                        </p:attrNameLst>
                                      </p:cBhvr>
                                      <p:tavLst>
                                        <p:tav tm="0">
                                          <p:val>
                                            <p:strVal val="ppt_x"/>
                                          </p:val>
                                        </p:tav>
                                        <p:tav tm="100000">
                                          <p:val>
                                            <p:strVal val="ppt_x"/>
                                          </p:val>
                                        </p:tav>
                                      </p:tavLst>
                                    </p:anim>
                                    <p:anim calcmode="lin" valueType="num">
                                      <p:cBhvr>
                                        <p:cTn id="29" dur="1000"/>
                                        <p:tgtEl>
                                          <p:spTgt spid="26"/>
                                        </p:tgtEl>
                                        <p:attrNameLst>
                                          <p:attrName>ppt_y</p:attrName>
                                        </p:attrNameLst>
                                      </p:cBhvr>
                                      <p:tavLst>
                                        <p:tav tm="0">
                                          <p:val>
                                            <p:strVal val="ppt_y"/>
                                          </p:val>
                                        </p:tav>
                                        <p:tav tm="100000">
                                          <p:val>
                                            <p:strVal val="ppt_y+.1"/>
                                          </p:val>
                                        </p:tav>
                                      </p:tavLst>
                                    </p:anim>
                                    <p:set>
                                      <p:cBhvr>
                                        <p:cTn id="30" dur="1" fill="hold">
                                          <p:stCondLst>
                                            <p:cond delay="999"/>
                                          </p:stCondLst>
                                        </p:cTn>
                                        <p:tgtEl>
                                          <p:spTgt spid="26"/>
                                        </p:tgtEl>
                                        <p:attrNameLst>
                                          <p:attrName>style.visibility</p:attrName>
                                        </p:attrNameLst>
                                      </p:cBhvr>
                                      <p:to>
                                        <p:strVal val="hidden"/>
                                      </p:to>
                                    </p:set>
                                  </p:childTnLst>
                                </p:cTn>
                              </p:par>
                              <p:par>
                                <p:cTn id="31" presetID="42" presetClass="exit" presetSubtype="0" fill="hold" grpId="1" nodeType="withEffect">
                                  <p:stCondLst>
                                    <p:cond delay="0"/>
                                  </p:stCondLst>
                                  <p:childTnLst>
                                    <p:animEffect transition="out" filter="fade">
                                      <p:cBhvr>
                                        <p:cTn id="32" dur="1000"/>
                                        <p:tgtEl>
                                          <p:spTgt spid="27"/>
                                        </p:tgtEl>
                                      </p:cBhvr>
                                    </p:animEffect>
                                    <p:anim calcmode="lin" valueType="num">
                                      <p:cBhvr>
                                        <p:cTn id="33" dur="1000"/>
                                        <p:tgtEl>
                                          <p:spTgt spid="27"/>
                                        </p:tgtEl>
                                        <p:attrNameLst>
                                          <p:attrName>ppt_x</p:attrName>
                                        </p:attrNameLst>
                                      </p:cBhvr>
                                      <p:tavLst>
                                        <p:tav tm="0">
                                          <p:val>
                                            <p:strVal val="ppt_x"/>
                                          </p:val>
                                        </p:tav>
                                        <p:tav tm="100000">
                                          <p:val>
                                            <p:strVal val="ppt_x"/>
                                          </p:val>
                                        </p:tav>
                                      </p:tavLst>
                                    </p:anim>
                                    <p:anim calcmode="lin" valueType="num">
                                      <p:cBhvr>
                                        <p:cTn id="34" dur="1000"/>
                                        <p:tgtEl>
                                          <p:spTgt spid="27"/>
                                        </p:tgtEl>
                                        <p:attrNameLst>
                                          <p:attrName>ppt_y</p:attrName>
                                        </p:attrNameLst>
                                      </p:cBhvr>
                                      <p:tavLst>
                                        <p:tav tm="0">
                                          <p:val>
                                            <p:strVal val="ppt_y"/>
                                          </p:val>
                                        </p:tav>
                                        <p:tav tm="100000">
                                          <p:val>
                                            <p:strVal val="ppt_y+.1"/>
                                          </p:val>
                                        </p:tav>
                                      </p:tavLst>
                                    </p:anim>
                                    <p:set>
                                      <p:cBhvr>
                                        <p:cTn id="35" dur="1" fill="hold">
                                          <p:stCondLst>
                                            <p:cond delay="999"/>
                                          </p:stCondLst>
                                        </p:cTn>
                                        <p:tgtEl>
                                          <p:spTgt spid="27"/>
                                        </p:tgtEl>
                                        <p:attrNameLst>
                                          <p:attrName>style.visibility</p:attrName>
                                        </p:attrNameLst>
                                      </p:cBhvr>
                                      <p:to>
                                        <p:strVal val="hidden"/>
                                      </p:to>
                                    </p:set>
                                  </p:childTnLst>
                                </p:cTn>
                              </p:par>
                              <p:par>
                                <p:cTn id="36" presetID="42" presetClass="exit" presetSubtype="0" fill="hold" grpId="1" nodeType="withEffect">
                                  <p:stCondLst>
                                    <p:cond delay="0"/>
                                  </p:stCondLst>
                                  <p:childTnLst>
                                    <p:animEffect transition="out" filter="fade">
                                      <p:cBhvr>
                                        <p:cTn id="37" dur="1000"/>
                                        <p:tgtEl>
                                          <p:spTgt spid="29"/>
                                        </p:tgtEl>
                                      </p:cBhvr>
                                    </p:animEffect>
                                    <p:anim calcmode="lin" valueType="num">
                                      <p:cBhvr>
                                        <p:cTn id="38" dur="1000"/>
                                        <p:tgtEl>
                                          <p:spTgt spid="29"/>
                                        </p:tgtEl>
                                        <p:attrNameLst>
                                          <p:attrName>ppt_x</p:attrName>
                                        </p:attrNameLst>
                                      </p:cBhvr>
                                      <p:tavLst>
                                        <p:tav tm="0">
                                          <p:val>
                                            <p:strVal val="ppt_x"/>
                                          </p:val>
                                        </p:tav>
                                        <p:tav tm="100000">
                                          <p:val>
                                            <p:strVal val="ppt_x"/>
                                          </p:val>
                                        </p:tav>
                                      </p:tavLst>
                                    </p:anim>
                                    <p:anim calcmode="lin" valueType="num">
                                      <p:cBhvr>
                                        <p:cTn id="39" dur="1000"/>
                                        <p:tgtEl>
                                          <p:spTgt spid="29"/>
                                        </p:tgtEl>
                                        <p:attrNameLst>
                                          <p:attrName>ppt_y</p:attrName>
                                        </p:attrNameLst>
                                      </p:cBhvr>
                                      <p:tavLst>
                                        <p:tav tm="0">
                                          <p:val>
                                            <p:strVal val="ppt_y"/>
                                          </p:val>
                                        </p:tav>
                                        <p:tav tm="100000">
                                          <p:val>
                                            <p:strVal val="ppt_y+.1"/>
                                          </p:val>
                                        </p:tav>
                                      </p:tavLst>
                                    </p:anim>
                                    <p:set>
                                      <p:cBhvr>
                                        <p:cTn id="40" dur="1" fill="hold">
                                          <p:stCondLst>
                                            <p:cond delay="999"/>
                                          </p:stCondLst>
                                        </p:cTn>
                                        <p:tgtEl>
                                          <p:spTgt spid="29"/>
                                        </p:tgtEl>
                                        <p:attrNameLst>
                                          <p:attrName>style.visibility</p:attrName>
                                        </p:attrNameLst>
                                      </p:cBhvr>
                                      <p:to>
                                        <p:strVal val="hidden"/>
                                      </p:to>
                                    </p:set>
                                  </p:childTnLst>
                                </p:cTn>
                              </p:par>
                              <p:par>
                                <p:cTn id="41" presetID="6" presetClass="emph" presetSubtype="0" fill="hold" grpId="1" nodeType="withEffect">
                                  <p:stCondLst>
                                    <p:cond delay="0"/>
                                  </p:stCondLst>
                                  <p:childTnLst>
                                    <p:animScale>
                                      <p:cBhvr>
                                        <p:cTn id="42" dur="2000" fill="hold"/>
                                        <p:tgtEl>
                                          <p:spTgt spid="2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6" grpId="0" animBg="1"/>
      <p:bldP spid="26" grpId="1" animBg="1"/>
      <p:bldP spid="27" grpId="0" animBg="1"/>
      <p:bldP spid="27" grpId="1" animBg="1"/>
      <p:bldP spid="28" grpId="0" animBg="1"/>
      <p:bldP spid="28" grpId="1" animBg="1"/>
      <p:bldP spid="29" grpId="0" animBg="1"/>
      <p:bldP spid="29"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21F2C89-1849-4143-BFF0-BE4D5636128C}"/>
              </a:ext>
            </a:extLst>
          </p:cNvPr>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9577" y="-942622"/>
            <a:ext cx="13555579" cy="8977830"/>
          </a:xfrm>
          <a:prstGeom prst="rect">
            <a:avLst/>
          </a:prstGeom>
        </p:spPr>
      </p:pic>
      <p:sp>
        <p:nvSpPr>
          <p:cNvPr id="2" name="Rectangle 1"/>
          <p:cNvSpPr/>
          <p:nvPr/>
        </p:nvSpPr>
        <p:spPr>
          <a:xfrm>
            <a:off x="2464336" y="1425090"/>
            <a:ext cx="6738027" cy="4524315"/>
          </a:xfrm>
          <a:prstGeom prst="rect">
            <a:avLst/>
          </a:prstGeom>
        </p:spPr>
        <p:txBody>
          <a:bodyPr wrap="square">
            <a:spAutoFit/>
          </a:bodyPr>
          <a:lstStyle/>
          <a:p>
            <a:pPr algn="just">
              <a:lnSpc>
                <a:spcPct val="120000"/>
              </a:lnSpc>
              <a:spcAft>
                <a:spcPts val="0"/>
              </a:spcAft>
            </a:pPr>
            <a:r>
              <a:rPr lang="en-US" sz="4000" i="1" dirty="0" err="1">
                <a:latin typeface="Times New Roman" panose="02020603050405020304" pitchFamily="18" charset="0"/>
                <a:ea typeface="Times New Roman" panose="02020603050405020304" pitchFamily="18" charset="0"/>
              </a:rPr>
              <a:t>Trâu</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bò</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chết</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vì</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nhiệt</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độ</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quá</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lạnh</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Đề</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xuất</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biện</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pháp</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như</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không</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chăn</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thả</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trâu</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bò</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làm</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chuồng</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trại</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cùng</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bạt</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che</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chắn</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gió</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cho</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trâu</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bò</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ăn</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uống</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đầy</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đủ</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sưởi</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ấm</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cho</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trâu</a:t>
            </a:r>
            <a:r>
              <a:rPr lang="en-US" sz="4000" i="1" dirty="0">
                <a:latin typeface="Times New Roman" panose="02020603050405020304" pitchFamily="18" charset="0"/>
                <a:ea typeface="Times New Roman" panose="02020603050405020304" pitchFamily="18" charset="0"/>
              </a:rPr>
              <a:t> </a:t>
            </a:r>
            <a:r>
              <a:rPr lang="en-US" sz="4000" i="1" dirty="0" err="1">
                <a:latin typeface="Times New Roman" panose="02020603050405020304" pitchFamily="18" charset="0"/>
                <a:ea typeface="Times New Roman" panose="02020603050405020304" pitchFamily="18" charset="0"/>
              </a:rPr>
              <a:t>bò</a:t>
            </a:r>
            <a:r>
              <a:rPr lang="en-US" sz="4000" i="1" dirty="0">
                <a:latin typeface="Times New Roman" panose="02020603050405020304" pitchFamily="18" charset="0"/>
                <a:ea typeface="Times New Roman" panose="02020603050405020304" pitchFamily="18" charset="0"/>
              </a:rPr>
              <a:t>.</a:t>
            </a:r>
            <a:endParaRPr lang="en-US" sz="4000" i="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359913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43200" y="1126283"/>
            <a:ext cx="9306536" cy="5253080"/>
          </a:xfrm>
          <a:custGeom>
            <a:avLst/>
            <a:gdLst/>
            <a:ahLst/>
            <a:cxnLst/>
            <a:rect l="l" t="t" r="r" b="b"/>
            <a:pathLst>
              <a:path w="13529638" h="7672432">
                <a:moveTo>
                  <a:pt x="0" y="0"/>
                </a:moveTo>
                <a:lnTo>
                  <a:pt x="13529638" y="0"/>
                </a:lnTo>
                <a:lnTo>
                  <a:pt x="13529638" y="7672432"/>
                </a:lnTo>
                <a:lnTo>
                  <a:pt x="0" y="767243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4193759">
            <a:off x="-1186804" y="5214866"/>
            <a:ext cx="3553794" cy="1977202"/>
          </a:xfrm>
          <a:custGeom>
            <a:avLst/>
            <a:gdLst/>
            <a:ahLst/>
            <a:cxnLst/>
            <a:rect l="l" t="t" r="r" b="b"/>
            <a:pathLst>
              <a:path w="5330691" h="2965803">
                <a:moveTo>
                  <a:pt x="0" y="0"/>
                </a:moveTo>
                <a:lnTo>
                  <a:pt x="5330691" y="0"/>
                </a:lnTo>
                <a:lnTo>
                  <a:pt x="5330691" y="2965803"/>
                </a:lnTo>
                <a:lnTo>
                  <a:pt x="0" y="296580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5585412">
            <a:off x="-10652" y="108874"/>
            <a:ext cx="1746152" cy="1612809"/>
          </a:xfrm>
          <a:custGeom>
            <a:avLst/>
            <a:gdLst/>
            <a:ahLst/>
            <a:cxnLst/>
            <a:rect l="l" t="t" r="r" b="b"/>
            <a:pathLst>
              <a:path w="2619228" h="2419214">
                <a:moveTo>
                  <a:pt x="0" y="0"/>
                </a:moveTo>
                <a:lnTo>
                  <a:pt x="2619228" y="0"/>
                </a:lnTo>
                <a:lnTo>
                  <a:pt x="2619228" y="2419215"/>
                </a:lnTo>
                <a:lnTo>
                  <a:pt x="0" y="241921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rot="-1915869" flipH="1" flipV="1">
            <a:off x="10333195" y="4762915"/>
            <a:ext cx="3961164" cy="3069902"/>
          </a:xfrm>
          <a:custGeom>
            <a:avLst/>
            <a:gdLst/>
            <a:ahLst/>
            <a:cxnLst/>
            <a:rect l="l" t="t" r="r" b="b"/>
            <a:pathLst>
              <a:path w="5941746" h="4604853">
                <a:moveTo>
                  <a:pt x="5941746" y="4604853"/>
                </a:moveTo>
                <a:lnTo>
                  <a:pt x="0" y="4604853"/>
                </a:lnTo>
                <a:lnTo>
                  <a:pt x="0" y="0"/>
                </a:lnTo>
                <a:lnTo>
                  <a:pt x="5941746" y="0"/>
                </a:lnTo>
                <a:lnTo>
                  <a:pt x="5941746" y="4604853"/>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rot="-9338671">
            <a:off x="9208132" y="199453"/>
            <a:ext cx="4596137" cy="1212231"/>
          </a:xfrm>
          <a:custGeom>
            <a:avLst/>
            <a:gdLst/>
            <a:ahLst/>
            <a:cxnLst/>
            <a:rect l="l" t="t" r="r" b="b"/>
            <a:pathLst>
              <a:path w="6894205" h="1818346">
                <a:moveTo>
                  <a:pt x="0" y="0"/>
                </a:moveTo>
                <a:lnTo>
                  <a:pt x="6894204" y="0"/>
                </a:lnTo>
                <a:lnTo>
                  <a:pt x="6894204" y="1818347"/>
                </a:lnTo>
                <a:lnTo>
                  <a:pt x="0" y="181834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6521706" y="6437179"/>
            <a:ext cx="1046423" cy="222603"/>
          </a:xfrm>
          <a:custGeom>
            <a:avLst/>
            <a:gdLst/>
            <a:ahLst/>
            <a:cxnLst/>
            <a:rect l="l" t="t" r="r" b="b"/>
            <a:pathLst>
              <a:path w="1569634" h="333904">
                <a:moveTo>
                  <a:pt x="0" y="0"/>
                </a:moveTo>
                <a:lnTo>
                  <a:pt x="1569634" y="0"/>
                </a:lnTo>
                <a:lnTo>
                  <a:pt x="1569634" y="333904"/>
                </a:lnTo>
                <a:lnTo>
                  <a:pt x="0" y="33390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 name="Freeform 8"/>
          <p:cNvSpPr/>
          <p:nvPr/>
        </p:nvSpPr>
        <p:spPr>
          <a:xfrm>
            <a:off x="220496" y="1629497"/>
            <a:ext cx="3091465" cy="5131063"/>
          </a:xfrm>
          <a:custGeom>
            <a:avLst/>
            <a:gdLst/>
            <a:ahLst/>
            <a:cxnLst/>
            <a:rect l="l" t="t" r="r" b="b"/>
            <a:pathLst>
              <a:path w="4637198" h="7696594">
                <a:moveTo>
                  <a:pt x="0" y="0"/>
                </a:moveTo>
                <a:lnTo>
                  <a:pt x="4637198" y="0"/>
                </a:lnTo>
                <a:lnTo>
                  <a:pt x="4637198" y="7696594"/>
                </a:lnTo>
                <a:lnTo>
                  <a:pt x="0" y="769659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9" name="Group 9"/>
          <p:cNvGrpSpPr/>
          <p:nvPr/>
        </p:nvGrpSpPr>
        <p:grpSpPr>
          <a:xfrm>
            <a:off x="5632133" y="205380"/>
            <a:ext cx="3530557" cy="1750421"/>
            <a:chOff x="0" y="0"/>
            <a:chExt cx="5490463" cy="3685474"/>
          </a:xfrm>
        </p:grpSpPr>
        <p:sp>
          <p:nvSpPr>
            <p:cNvPr id="10" name="Freeform 10"/>
            <p:cNvSpPr/>
            <p:nvPr/>
          </p:nvSpPr>
          <p:spPr>
            <a:xfrm rot="-5400000" flipH="1">
              <a:off x="902495" y="-902495"/>
              <a:ext cx="3685474" cy="5490463"/>
            </a:xfrm>
            <a:custGeom>
              <a:avLst/>
              <a:gdLst/>
              <a:ahLst/>
              <a:cxnLst/>
              <a:rect l="l" t="t" r="r" b="b"/>
              <a:pathLst>
                <a:path w="3685474" h="5490463">
                  <a:moveTo>
                    <a:pt x="3685473" y="0"/>
                  </a:moveTo>
                  <a:lnTo>
                    <a:pt x="0" y="0"/>
                  </a:lnTo>
                  <a:lnTo>
                    <a:pt x="0" y="5490463"/>
                  </a:lnTo>
                  <a:lnTo>
                    <a:pt x="3685473" y="5490463"/>
                  </a:lnTo>
                  <a:lnTo>
                    <a:pt x="3685473"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1" name="Freeform 11"/>
            <p:cNvSpPr/>
            <p:nvPr/>
          </p:nvSpPr>
          <p:spPr>
            <a:xfrm rot="-5400000" flipH="1">
              <a:off x="1013337" y="-737367"/>
              <a:ext cx="3463790" cy="5160208"/>
            </a:xfrm>
            <a:custGeom>
              <a:avLst/>
              <a:gdLst/>
              <a:ahLst/>
              <a:cxnLst/>
              <a:rect l="l" t="t" r="r" b="b"/>
              <a:pathLst>
                <a:path w="3463790" h="5160208">
                  <a:moveTo>
                    <a:pt x="3463790" y="0"/>
                  </a:moveTo>
                  <a:lnTo>
                    <a:pt x="0" y="0"/>
                  </a:lnTo>
                  <a:lnTo>
                    <a:pt x="0" y="5160208"/>
                  </a:lnTo>
                  <a:lnTo>
                    <a:pt x="3463790" y="5160208"/>
                  </a:lnTo>
                  <a:lnTo>
                    <a:pt x="3463790" y="0"/>
                  </a:lnTo>
                  <a:close/>
                </a:path>
              </a:pathLst>
            </a:custGeom>
            <a:blipFill>
              <a:blip r:embed="rId18">
                <a:extLst>
                  <a:ext uri="{96DAC541-7B7A-43D3-8B79-37D633B846F1}">
                    <asvg:svgBlip xmlns:asvg="http://schemas.microsoft.com/office/drawing/2016/SVG/main" xmlns="" r:embed="rId19"/>
                  </a:ext>
                </a:extLst>
              </a:blip>
              <a:stretch>
                <a:fillRect/>
              </a:stretch>
            </a:blipFill>
          </p:spPr>
        </p:sp>
      </p:grpSp>
      <p:sp>
        <p:nvSpPr>
          <p:cNvPr id="13" name="TextBox 13"/>
          <p:cNvSpPr txBox="1"/>
          <p:nvPr/>
        </p:nvSpPr>
        <p:spPr>
          <a:xfrm>
            <a:off x="3703347" y="2233886"/>
            <a:ext cx="7729564" cy="4202625"/>
          </a:xfrm>
          <a:prstGeom prst="rect">
            <a:avLst/>
          </a:prstGeom>
        </p:spPr>
        <p:txBody>
          <a:bodyPr wrap="square" lIns="0" tIns="0" rIns="0" bIns="0" rtlCol="0" anchor="t">
            <a:spAutoFit/>
          </a:bodyPr>
          <a:lstStyle/>
          <a:p>
            <a:pPr marL="0" lvl="1" indent="286823" algn="just">
              <a:lnSpc>
                <a:spcPct val="200000"/>
              </a:lnSpc>
              <a:spcBef>
                <a:spcPct val="0"/>
              </a:spcBef>
              <a:buFont typeface="Arial"/>
              <a:buChar char="•"/>
            </a:pPr>
            <a:r>
              <a:rPr lang="en-US" sz="4800" dirty="0" err="1" smtClean="0">
                <a:solidFill>
                  <a:srgbClr val="FFFFFF"/>
                </a:solidFill>
                <a:latin typeface="Cambria Bold"/>
              </a:rPr>
              <a:t>Nhắc</a:t>
            </a:r>
            <a:r>
              <a:rPr lang="en-US" sz="4800" dirty="0" smtClean="0">
                <a:solidFill>
                  <a:srgbClr val="FFFFFF"/>
                </a:solidFill>
                <a:latin typeface="Cambria Bold"/>
              </a:rPr>
              <a:t> </a:t>
            </a:r>
            <a:r>
              <a:rPr lang="en-US" sz="4800" dirty="0" err="1" smtClean="0">
                <a:solidFill>
                  <a:srgbClr val="FFFFFF"/>
                </a:solidFill>
                <a:latin typeface="Cambria Bold"/>
              </a:rPr>
              <a:t>lại</a:t>
            </a:r>
            <a:r>
              <a:rPr lang="en-US" sz="4800" dirty="0" smtClean="0">
                <a:solidFill>
                  <a:srgbClr val="FFFFFF"/>
                </a:solidFill>
                <a:latin typeface="Cambria Bold"/>
              </a:rPr>
              <a:t> </a:t>
            </a:r>
            <a:r>
              <a:rPr lang="en-US" sz="4800" dirty="0" err="1" smtClean="0">
                <a:solidFill>
                  <a:srgbClr val="FFFFFF"/>
                </a:solidFill>
                <a:latin typeface="Cambria Bold"/>
              </a:rPr>
              <a:t>kiến</a:t>
            </a:r>
            <a:r>
              <a:rPr lang="en-US" sz="4800" dirty="0" smtClean="0">
                <a:solidFill>
                  <a:srgbClr val="FFFFFF"/>
                </a:solidFill>
                <a:latin typeface="Cambria Bold"/>
              </a:rPr>
              <a:t> </a:t>
            </a:r>
            <a:r>
              <a:rPr lang="en-US" sz="4800" dirty="0" err="1" smtClean="0">
                <a:solidFill>
                  <a:srgbClr val="FFFFFF"/>
                </a:solidFill>
                <a:latin typeface="Cambria Bold"/>
              </a:rPr>
              <a:t>thức</a:t>
            </a:r>
            <a:r>
              <a:rPr lang="en-US" sz="4800" dirty="0" smtClean="0">
                <a:solidFill>
                  <a:srgbClr val="FFFFFF"/>
                </a:solidFill>
                <a:latin typeface="Cambria Bold"/>
              </a:rPr>
              <a:t> </a:t>
            </a:r>
            <a:r>
              <a:rPr lang="en-US" sz="4800" dirty="0" err="1" smtClean="0">
                <a:solidFill>
                  <a:srgbClr val="FFFFFF"/>
                </a:solidFill>
                <a:latin typeface="Cambria Bold"/>
              </a:rPr>
              <a:t>đã</a:t>
            </a:r>
            <a:r>
              <a:rPr lang="en-US" sz="4800" dirty="0" smtClean="0">
                <a:solidFill>
                  <a:srgbClr val="FFFFFF"/>
                </a:solidFill>
                <a:latin typeface="Cambria Bold"/>
              </a:rPr>
              <a:t> </a:t>
            </a:r>
            <a:r>
              <a:rPr lang="en-US" sz="4800" dirty="0" err="1" smtClean="0">
                <a:solidFill>
                  <a:srgbClr val="FFFFFF"/>
                </a:solidFill>
                <a:latin typeface="Cambria Bold"/>
              </a:rPr>
              <a:t>học</a:t>
            </a:r>
            <a:endParaRPr lang="en-US" sz="4800" dirty="0">
              <a:solidFill>
                <a:srgbClr val="FFFFFF"/>
              </a:solidFill>
              <a:latin typeface="Cambria Bold"/>
            </a:endParaRPr>
          </a:p>
          <a:p>
            <a:pPr marL="0" lvl="1" indent="286823" algn="just">
              <a:lnSpc>
                <a:spcPct val="200000"/>
              </a:lnSpc>
              <a:spcBef>
                <a:spcPct val="0"/>
              </a:spcBef>
              <a:buFont typeface="Arial"/>
              <a:buChar char="•"/>
            </a:pPr>
            <a:r>
              <a:rPr lang="en-US" sz="4800" dirty="0" err="1">
                <a:solidFill>
                  <a:srgbClr val="FFFFFF"/>
                </a:solidFill>
                <a:latin typeface="Cambria Bold"/>
              </a:rPr>
              <a:t>Chuẩn</a:t>
            </a:r>
            <a:r>
              <a:rPr lang="en-US" sz="4800" dirty="0">
                <a:solidFill>
                  <a:srgbClr val="FFFFFF"/>
                </a:solidFill>
                <a:latin typeface="Cambria Bold"/>
              </a:rPr>
              <a:t> </a:t>
            </a:r>
            <a:r>
              <a:rPr lang="en-US" sz="4800" dirty="0" err="1">
                <a:solidFill>
                  <a:srgbClr val="FFFFFF"/>
                </a:solidFill>
                <a:latin typeface="Cambria Bold"/>
              </a:rPr>
              <a:t>bị</a:t>
            </a:r>
            <a:r>
              <a:rPr lang="en-US" sz="4800" dirty="0">
                <a:solidFill>
                  <a:srgbClr val="FFFFFF"/>
                </a:solidFill>
                <a:latin typeface="Cambria Bold"/>
              </a:rPr>
              <a:t> </a:t>
            </a:r>
            <a:r>
              <a:rPr lang="en-US" sz="4800" dirty="0" err="1">
                <a:solidFill>
                  <a:srgbClr val="FFFFFF"/>
                </a:solidFill>
                <a:latin typeface="Cambria Bold"/>
              </a:rPr>
              <a:t>bài</a:t>
            </a:r>
            <a:r>
              <a:rPr lang="en-US" sz="4800" dirty="0">
                <a:solidFill>
                  <a:srgbClr val="FFFFFF"/>
                </a:solidFill>
                <a:latin typeface="Cambria Bold"/>
              </a:rPr>
              <a:t> </a:t>
            </a:r>
            <a:r>
              <a:rPr lang="en-US" sz="4800" dirty="0" err="1">
                <a:solidFill>
                  <a:srgbClr val="FFFFFF"/>
                </a:solidFill>
                <a:latin typeface="Cambria Bold"/>
              </a:rPr>
              <a:t>sau</a:t>
            </a:r>
            <a:r>
              <a:rPr lang="en-US" sz="4800" dirty="0">
                <a:solidFill>
                  <a:srgbClr val="FFFFFF"/>
                </a:solidFill>
                <a:latin typeface="Cambria Bold"/>
              </a:rPr>
              <a:t>.</a:t>
            </a:r>
          </a:p>
          <a:p>
            <a:pPr algn="just">
              <a:lnSpc>
                <a:spcPct val="200000"/>
              </a:lnSpc>
              <a:spcBef>
                <a:spcPct val="0"/>
              </a:spcBef>
            </a:pPr>
            <a:endParaRPr lang="en-US" sz="4800" dirty="0">
              <a:solidFill>
                <a:srgbClr val="FFFFFF"/>
              </a:solidFill>
              <a:latin typeface="Cambria Bold"/>
            </a:endParaRPr>
          </a:p>
        </p:txBody>
      </p:sp>
      <p:pic>
        <p:nvPicPr>
          <p:cNvPr id="14" name="Picture 13"/>
          <p:cNvPicPr>
            <a:picLocks noChangeAspect="1"/>
          </p:cNvPicPr>
          <p:nvPr/>
        </p:nvPicPr>
        <p:blipFill>
          <a:blip r:embed="rId20"/>
          <a:stretch>
            <a:fillRect/>
          </a:stretch>
        </p:blipFill>
        <p:spPr>
          <a:xfrm>
            <a:off x="5717984" y="28995"/>
            <a:ext cx="3775783" cy="2467062"/>
          </a:xfrm>
          <a:prstGeom prst="rect">
            <a:avLst/>
          </a:prstGeom>
        </p:spPr>
      </p:pic>
    </p:spTree>
    <p:extLst>
      <p:ext uri="{BB962C8B-B14F-4D97-AF65-F5344CB8AC3E}">
        <p14:creationId xmlns:p14="http://schemas.microsoft.com/office/powerpoint/2010/main" val="3007622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000"/>
                                        <p:tgtEl>
                                          <p:spTgt spid="2"/>
                                        </p:tgtEl>
                                      </p:cBhvr>
                                    </p:animEffect>
                                    <p:anim calcmode="lin" valueType="num">
                                      <p:cBhvr>
                                        <p:cTn id="50" dur="1000" fill="hold"/>
                                        <p:tgtEl>
                                          <p:spTgt spid="2"/>
                                        </p:tgtEl>
                                        <p:attrNameLst>
                                          <p:attrName>ppt_x</p:attrName>
                                        </p:attrNameLst>
                                      </p:cBhvr>
                                      <p:tavLst>
                                        <p:tav tm="0">
                                          <p:val>
                                            <p:strVal val="#ppt_x"/>
                                          </p:val>
                                        </p:tav>
                                        <p:tav tm="100000">
                                          <p:val>
                                            <p:strVal val="#ppt_x"/>
                                          </p:val>
                                        </p:tav>
                                      </p:tavLst>
                                    </p:anim>
                                    <p:anim calcmode="lin" valueType="num">
                                      <p:cBhvr>
                                        <p:cTn id="51" dur="1000" fill="hold"/>
                                        <p:tgtEl>
                                          <p:spTgt spid="2"/>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1B41101-39B8-4514-9AB6-AF1C1D526B27}"/>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b="9341"/>
          <a:stretch/>
        </p:blipFill>
        <p:spPr>
          <a:xfrm>
            <a:off x="-74614" y="-1469005"/>
            <a:ext cx="12341228" cy="8519513"/>
          </a:xfrm>
          <a:prstGeom prst="rect">
            <a:avLst/>
          </a:prstGeom>
          <a:ln>
            <a:noFill/>
          </a:ln>
          <a:effectLst>
            <a:outerShdw blurRad="292100" dist="139700" dir="2700000" algn="tl" rotWithShape="0">
              <a:srgbClr val="333333">
                <a:alpha val="65000"/>
              </a:srgbClr>
            </a:outerShdw>
          </a:effectLst>
        </p:spPr>
      </p:pic>
      <p:pic>
        <p:nvPicPr>
          <p:cNvPr id="44" name="图片 43">
            <a:extLst>
              <a:ext uri="{FF2B5EF4-FFF2-40B4-BE49-F238E27FC236}">
                <a16:creationId xmlns:a16="http://schemas.microsoft.com/office/drawing/2014/main" id="{9E2A745C-2B26-4AE7-A543-D1A30CBB6AFD}"/>
              </a:ext>
            </a:extLst>
          </p:cNvPr>
          <p:cNvPicPr>
            <a:picLocks noChangeAspect="1"/>
          </p:cNvPicPr>
          <p:nvPr/>
        </p:nvPicPr>
        <p:blipFill rotWithShape="1">
          <a:blip r:embed="rId5">
            <a:extLst>
              <a:ext uri="{28A0092B-C50C-407E-A947-70E740481C1C}">
                <a14:useLocalDpi xmlns:a14="http://schemas.microsoft.com/office/drawing/2010/main" val="0"/>
              </a:ext>
            </a:extLst>
          </a:blip>
          <a:srcRect l="77926" t="12304" r="12969" b="79199"/>
          <a:stretch/>
        </p:blipFill>
        <p:spPr>
          <a:xfrm flipH="1">
            <a:off x="10038091" y="1138932"/>
            <a:ext cx="1179871" cy="1651820"/>
          </a:xfrm>
          <a:prstGeom prst="rect">
            <a:avLst/>
          </a:prstGeom>
        </p:spPr>
      </p:pic>
      <p:pic>
        <p:nvPicPr>
          <p:cNvPr id="48" name="图片 47">
            <a:extLst>
              <a:ext uri="{FF2B5EF4-FFF2-40B4-BE49-F238E27FC236}">
                <a16:creationId xmlns:a16="http://schemas.microsoft.com/office/drawing/2014/main" id="{7DC50E77-07FF-42DC-905C-A277CB4ABC60}"/>
              </a:ext>
            </a:extLst>
          </p:cNvPr>
          <p:cNvPicPr>
            <a:picLocks noChangeAspect="1"/>
          </p:cNvPicPr>
          <p:nvPr/>
        </p:nvPicPr>
        <p:blipFill rotWithShape="1">
          <a:blip r:embed="rId6">
            <a:extLst>
              <a:ext uri="{28A0092B-C50C-407E-A947-70E740481C1C}">
                <a14:useLocalDpi xmlns:a14="http://schemas.microsoft.com/office/drawing/2010/main" val="0"/>
              </a:ext>
            </a:extLst>
          </a:blip>
          <a:srcRect l="18540" t="60907" r="62104" b="26891"/>
          <a:stretch/>
        </p:blipFill>
        <p:spPr>
          <a:xfrm>
            <a:off x="1548136" y="3799130"/>
            <a:ext cx="1861653" cy="1760650"/>
          </a:xfrm>
          <a:prstGeom prst="rect">
            <a:avLst/>
          </a:prstGeom>
        </p:spPr>
      </p:pic>
      <p:pic>
        <p:nvPicPr>
          <p:cNvPr id="52" name="图片 51">
            <a:extLst>
              <a:ext uri="{FF2B5EF4-FFF2-40B4-BE49-F238E27FC236}">
                <a16:creationId xmlns:a16="http://schemas.microsoft.com/office/drawing/2014/main" id="{03ECFC58-F478-4E93-8577-2AC58A5A5F1C}"/>
              </a:ext>
            </a:extLst>
          </p:cNvPr>
          <p:cNvPicPr>
            <a:picLocks noChangeAspect="1"/>
          </p:cNvPicPr>
          <p:nvPr/>
        </p:nvPicPr>
        <p:blipFill rotWithShape="1">
          <a:blip r:embed="rId7">
            <a:extLst>
              <a:ext uri="{28A0092B-C50C-407E-A947-70E740481C1C}">
                <a14:useLocalDpi xmlns:a14="http://schemas.microsoft.com/office/drawing/2010/main" val="0"/>
              </a:ext>
            </a:extLst>
          </a:blip>
          <a:srcRect t="53328" r="67734" b="36043"/>
          <a:stretch/>
        </p:blipFill>
        <p:spPr>
          <a:xfrm rot="20183396">
            <a:off x="-946698" y="-254823"/>
            <a:ext cx="3240196" cy="1601212"/>
          </a:xfrm>
          <a:prstGeom prst="rect">
            <a:avLst/>
          </a:prstGeom>
        </p:spPr>
      </p:pic>
      <p:sp>
        <p:nvSpPr>
          <p:cNvPr id="9" name="Rectangle 8"/>
          <p:cNvSpPr/>
          <p:nvPr/>
        </p:nvSpPr>
        <p:spPr>
          <a:xfrm>
            <a:off x="457737" y="216926"/>
            <a:ext cx="11276517" cy="4125690"/>
          </a:xfrm>
          <a:prstGeom prst="rect">
            <a:avLst/>
          </a:prstGeom>
          <a:solidFill>
            <a:schemeClr val="bg1">
              <a:alpha val="6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37000"/>
                </a:schemeClr>
              </a:solidFill>
            </a:endParaRPr>
          </a:p>
        </p:txBody>
      </p:sp>
      <p:sp>
        <p:nvSpPr>
          <p:cNvPr id="67" name="文本框 66">
            <a:extLst>
              <a:ext uri="{FF2B5EF4-FFF2-40B4-BE49-F238E27FC236}">
                <a16:creationId xmlns:a16="http://schemas.microsoft.com/office/drawing/2014/main" id="{969E2F5C-2299-47D6-97FF-B5BBF0E235CC}"/>
              </a:ext>
            </a:extLst>
          </p:cNvPr>
          <p:cNvSpPr txBox="1"/>
          <p:nvPr/>
        </p:nvSpPr>
        <p:spPr>
          <a:xfrm>
            <a:off x="1998975" y="335447"/>
            <a:ext cx="8194043" cy="186204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err="1">
                <a:ln w="31750">
                  <a:solidFill>
                    <a:prstClr val="white"/>
                  </a:solidFill>
                </a:ln>
                <a:solidFill>
                  <a:srgbClr val="006FB5"/>
                </a:solidFill>
                <a:effectLst>
                  <a:outerShdw blurRad="50800" dist="38100" dir="2700000" algn="tl" rotWithShape="0">
                    <a:prstClr val="black">
                      <a:alpha val="25000"/>
                    </a:prstClr>
                  </a:outerShdw>
                </a:effectLst>
                <a:uLnTx/>
                <a:uFillTx/>
                <a:latin typeface="#9Slide07 IcielCadena" panose="02000503000000020004" pitchFamily="2" charset="0"/>
                <a:ea typeface="汉仪铸字木头人W" panose="00020600040101010101" pitchFamily="18" charset="-122"/>
                <a:cs typeface="+mn-cs"/>
              </a:rPr>
              <a:t>Chúc</a:t>
            </a:r>
            <a:r>
              <a:rPr kumimoji="0" lang="en-US" altLang="zh-CN" sz="11500" b="0" i="0" u="none" strike="noStrike" kern="1200" cap="none" spc="0" normalizeH="0" baseline="0" noProof="0" dirty="0">
                <a:ln w="31750">
                  <a:solidFill>
                    <a:prstClr val="white"/>
                  </a:solidFill>
                </a:ln>
                <a:solidFill>
                  <a:srgbClr val="006FB5"/>
                </a:solidFill>
                <a:effectLst>
                  <a:outerShdw blurRad="50800" dist="38100" dir="2700000" algn="tl" rotWithShape="0">
                    <a:prstClr val="black">
                      <a:alpha val="25000"/>
                    </a:prstClr>
                  </a:outerShdw>
                </a:effectLst>
                <a:uLnTx/>
                <a:uFillTx/>
                <a:latin typeface="#9Slide07 IcielCadena" panose="02000503000000020004" pitchFamily="2" charset="0"/>
                <a:ea typeface="汉仪铸字木头人W" panose="00020600040101010101" pitchFamily="18" charset="-122"/>
                <a:cs typeface="+mn-cs"/>
              </a:rPr>
              <a:t> </a:t>
            </a:r>
            <a:r>
              <a:rPr kumimoji="0" lang="en-US" altLang="zh-CN" sz="11500" b="0" i="0" u="none" strike="noStrike" kern="1200" cap="none" spc="0" normalizeH="0" baseline="0" noProof="0" dirty="0" err="1">
                <a:ln w="31750">
                  <a:solidFill>
                    <a:prstClr val="white"/>
                  </a:solidFill>
                </a:ln>
                <a:solidFill>
                  <a:srgbClr val="006FB5"/>
                </a:solidFill>
                <a:effectLst>
                  <a:outerShdw blurRad="50800" dist="38100" dir="2700000" algn="tl" rotWithShape="0">
                    <a:prstClr val="black">
                      <a:alpha val="25000"/>
                    </a:prstClr>
                  </a:outerShdw>
                </a:effectLst>
                <a:uLnTx/>
                <a:uFillTx/>
                <a:latin typeface="#9Slide07 IcielCadena" panose="02000503000000020004" pitchFamily="2" charset="0"/>
                <a:ea typeface="汉仪铸字木头人W" panose="00020600040101010101" pitchFamily="18" charset="-122"/>
                <a:cs typeface="+mn-cs"/>
              </a:rPr>
              <a:t>các</a:t>
            </a:r>
            <a:r>
              <a:rPr kumimoji="0" lang="en-US" altLang="zh-CN" sz="11500" b="0" i="0" u="none" strike="noStrike" kern="1200" cap="none" spc="0" normalizeH="0" baseline="0" noProof="0" dirty="0">
                <a:ln w="31750">
                  <a:solidFill>
                    <a:prstClr val="white"/>
                  </a:solidFill>
                </a:ln>
                <a:solidFill>
                  <a:srgbClr val="006FB5"/>
                </a:solidFill>
                <a:effectLst>
                  <a:outerShdw blurRad="50800" dist="38100" dir="2700000" algn="tl" rotWithShape="0">
                    <a:prstClr val="black">
                      <a:alpha val="25000"/>
                    </a:prstClr>
                  </a:outerShdw>
                </a:effectLst>
                <a:uLnTx/>
                <a:uFillTx/>
                <a:latin typeface="#9Slide07 IcielCadena" panose="02000503000000020004" pitchFamily="2" charset="0"/>
                <a:ea typeface="汉仪铸字木头人W" panose="00020600040101010101" pitchFamily="18" charset="-122"/>
                <a:cs typeface="+mn-cs"/>
              </a:rPr>
              <a:t> </a:t>
            </a:r>
            <a:r>
              <a:rPr kumimoji="0" lang="en-US" altLang="zh-CN" sz="11500" b="0" i="0" u="none" strike="noStrike" kern="1200" cap="none" spc="0" normalizeH="0" baseline="0" noProof="0" dirty="0" err="1">
                <a:ln w="31750">
                  <a:solidFill>
                    <a:prstClr val="white"/>
                  </a:solidFill>
                </a:ln>
                <a:solidFill>
                  <a:srgbClr val="006FB5"/>
                </a:solidFill>
                <a:effectLst>
                  <a:outerShdw blurRad="50800" dist="38100" dir="2700000" algn="tl" rotWithShape="0">
                    <a:prstClr val="black">
                      <a:alpha val="25000"/>
                    </a:prstClr>
                  </a:outerShdw>
                </a:effectLst>
                <a:uLnTx/>
                <a:uFillTx/>
                <a:latin typeface="#9Slide07 IcielCadena" panose="02000503000000020004" pitchFamily="2" charset="0"/>
                <a:ea typeface="汉仪铸字木头人W" panose="00020600040101010101" pitchFamily="18" charset="-122"/>
                <a:cs typeface="+mn-cs"/>
              </a:rPr>
              <a:t>em</a:t>
            </a:r>
            <a:endParaRPr kumimoji="0" lang="zh-CN" altLang="en-US" sz="11500" b="0" i="0" u="none" strike="noStrike" kern="1200" cap="none" spc="0" normalizeH="0" baseline="0" noProof="0" dirty="0">
              <a:ln w="31750">
                <a:solidFill>
                  <a:prstClr val="white"/>
                </a:solidFill>
              </a:ln>
              <a:solidFill>
                <a:srgbClr val="006FB5"/>
              </a:solidFill>
              <a:effectLst>
                <a:outerShdw blurRad="50800" dist="38100" dir="2700000" algn="tl" rotWithShape="0">
                  <a:prstClr val="black">
                    <a:alpha val="25000"/>
                  </a:prstClr>
                </a:outerShdw>
              </a:effectLst>
              <a:uLnTx/>
              <a:uFillTx/>
              <a:latin typeface="#9Slide07 IcielCadena" panose="02000503000000020004" pitchFamily="2" charset="0"/>
              <a:ea typeface="汉仪铸字木头人W" panose="00020600040101010101" pitchFamily="18" charset="-122"/>
              <a:cs typeface="+mn-cs"/>
            </a:endParaRPr>
          </a:p>
        </p:txBody>
      </p:sp>
      <p:sp>
        <p:nvSpPr>
          <p:cNvPr id="68" name="文本框 67">
            <a:extLst>
              <a:ext uri="{FF2B5EF4-FFF2-40B4-BE49-F238E27FC236}">
                <a16:creationId xmlns:a16="http://schemas.microsoft.com/office/drawing/2014/main" id="{26A14D75-1193-49C7-88D0-1E034ECFF95F}"/>
              </a:ext>
            </a:extLst>
          </p:cNvPr>
          <p:cNvSpPr txBox="1"/>
          <p:nvPr/>
        </p:nvSpPr>
        <p:spPr>
          <a:xfrm>
            <a:off x="3823537" y="1604238"/>
            <a:ext cx="4544921" cy="186204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err="1">
                <a:ln w="31750">
                  <a:solidFill>
                    <a:prstClr val="white"/>
                  </a:solidFill>
                </a:ln>
                <a:solidFill>
                  <a:srgbClr val="BA6429"/>
                </a:solidFill>
                <a:effectLst>
                  <a:outerShdw blurRad="50800" dist="38100" dir="2700000" algn="tl" rotWithShape="0">
                    <a:prstClr val="black">
                      <a:alpha val="25000"/>
                    </a:prstClr>
                  </a:outerShdw>
                </a:effectLst>
                <a:uLnTx/>
                <a:uFillTx/>
                <a:latin typeface="#9Slide07 IcielCadena" panose="02000503000000020004" pitchFamily="2" charset="0"/>
                <a:ea typeface="汉仪铸字木头人W" panose="00020600040101010101" pitchFamily="18" charset="-122"/>
                <a:cs typeface="+mn-cs"/>
              </a:rPr>
              <a:t>học</a:t>
            </a:r>
            <a:endParaRPr kumimoji="0" lang="zh-CN" altLang="en-US" sz="11500" b="0" i="0" u="none" strike="noStrike" kern="1200" cap="none" spc="0" normalizeH="0" baseline="0" noProof="0" dirty="0">
              <a:ln w="31750">
                <a:solidFill>
                  <a:prstClr val="white"/>
                </a:solidFill>
              </a:ln>
              <a:solidFill>
                <a:srgbClr val="BA6429"/>
              </a:solidFill>
              <a:effectLst>
                <a:outerShdw blurRad="50800" dist="38100" dir="2700000" algn="tl" rotWithShape="0">
                  <a:prstClr val="black">
                    <a:alpha val="25000"/>
                  </a:prstClr>
                </a:outerShdw>
              </a:effectLst>
              <a:uLnTx/>
              <a:uFillTx/>
              <a:latin typeface="#9Slide07 IcielCadena" panose="02000503000000020004" pitchFamily="2" charset="0"/>
              <a:ea typeface="汉仪铸字木头人W" panose="00020600040101010101" pitchFamily="18" charset="-122"/>
              <a:cs typeface="+mn-cs"/>
            </a:endParaRPr>
          </a:p>
        </p:txBody>
      </p:sp>
      <p:sp>
        <p:nvSpPr>
          <p:cNvPr id="70" name="文本框 69">
            <a:extLst>
              <a:ext uri="{FF2B5EF4-FFF2-40B4-BE49-F238E27FC236}">
                <a16:creationId xmlns:a16="http://schemas.microsoft.com/office/drawing/2014/main" id="{6931BF0D-DF2C-482C-8BF5-93C5C1624DAB}"/>
              </a:ext>
            </a:extLst>
          </p:cNvPr>
          <p:cNvSpPr txBox="1"/>
          <p:nvPr/>
        </p:nvSpPr>
        <p:spPr>
          <a:xfrm>
            <a:off x="6266948" y="2279771"/>
            <a:ext cx="3369711" cy="186204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a:ln w="31750">
                  <a:solidFill>
                    <a:prstClr val="white"/>
                  </a:solidFill>
                </a:ln>
                <a:solidFill>
                  <a:srgbClr val="973B57"/>
                </a:solidFill>
                <a:effectLst>
                  <a:outerShdw blurRad="50800" dist="38100" dir="2700000" algn="tl" rotWithShape="0">
                    <a:prstClr val="black">
                      <a:alpha val="25000"/>
                    </a:prstClr>
                  </a:outerShdw>
                </a:effectLst>
                <a:uLnTx/>
                <a:uFillTx/>
                <a:latin typeface="#9Slide07 IcielCadena" panose="02000503000000020004" pitchFamily="2" charset="0"/>
                <a:ea typeface="汉仪铸字木头人W" panose="00020600040101010101" pitchFamily="18" charset="-122"/>
                <a:cs typeface="+mn-cs"/>
              </a:rPr>
              <a:t>tốt</a:t>
            </a:r>
            <a:endParaRPr kumimoji="0" lang="zh-CN" altLang="en-US" sz="11500" b="0" i="0" u="none" strike="noStrike" kern="1200" cap="none" spc="0" normalizeH="0" baseline="0" noProof="0" dirty="0">
              <a:ln w="31750">
                <a:solidFill>
                  <a:prstClr val="white"/>
                </a:solidFill>
              </a:ln>
              <a:solidFill>
                <a:srgbClr val="973B57"/>
              </a:solidFill>
              <a:effectLst>
                <a:outerShdw blurRad="50800" dist="38100" dir="2700000" algn="tl" rotWithShape="0">
                  <a:prstClr val="black">
                    <a:alpha val="25000"/>
                  </a:prstClr>
                </a:outerShdw>
              </a:effectLst>
              <a:uLnTx/>
              <a:uFillTx/>
              <a:latin typeface="#9Slide07 IcielCadena" panose="02000503000000020004" pitchFamily="2" charset="0"/>
              <a:ea typeface="汉仪铸字木头人W" panose="00020600040101010101" pitchFamily="18" charset="-122"/>
              <a:cs typeface="+mn-cs"/>
            </a:endParaRPr>
          </a:p>
        </p:txBody>
      </p:sp>
    </p:spTree>
    <p:extLst>
      <p:ext uri="{BB962C8B-B14F-4D97-AF65-F5344CB8AC3E}">
        <p14:creationId xmlns:p14="http://schemas.microsoft.com/office/powerpoint/2010/main" val="2311059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wipe(down)">
                                      <p:cBhvr>
                                        <p:cTn id="13" dur="500"/>
                                        <p:tgtEl>
                                          <p:spTgt spid="67"/>
                                        </p:tgtEl>
                                      </p:cBhvr>
                                    </p:animEffect>
                                  </p:childTnLst>
                                </p:cTn>
                              </p:par>
                            </p:childTnLst>
                          </p:cTn>
                        </p:par>
                        <p:par>
                          <p:cTn id="14" fill="hold">
                            <p:stCondLst>
                              <p:cond delay="1500"/>
                            </p:stCondLst>
                            <p:childTnLst>
                              <p:par>
                                <p:cTn id="15" presetID="14" presetClass="entr" presetSubtype="10" fill="hold" grpId="0" nodeType="after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randombar(horizontal)">
                                      <p:cBhvr>
                                        <p:cTn id="17" dur="500"/>
                                        <p:tgtEl>
                                          <p:spTgt spid="68"/>
                                        </p:tgtEl>
                                      </p:cBhvr>
                                    </p:animEffect>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70"/>
                                        </p:tgtEl>
                                        <p:attrNameLst>
                                          <p:attrName>style.visibility</p:attrName>
                                        </p:attrNameLst>
                                      </p:cBhvr>
                                      <p:to>
                                        <p:strVal val="visible"/>
                                      </p:to>
                                    </p:set>
                                    <p:animEffect transition="in" filter="fade">
                                      <p:cBhvr>
                                        <p:cTn id="21" dur="1000"/>
                                        <p:tgtEl>
                                          <p:spTgt spid="70"/>
                                        </p:tgtEl>
                                      </p:cBhvr>
                                    </p:animEffect>
                                    <p:anim calcmode="lin" valueType="num">
                                      <p:cBhvr>
                                        <p:cTn id="22" dur="1000" fill="hold"/>
                                        <p:tgtEl>
                                          <p:spTgt spid="70"/>
                                        </p:tgtEl>
                                        <p:attrNameLst>
                                          <p:attrName>ppt_x</p:attrName>
                                        </p:attrNameLst>
                                      </p:cBhvr>
                                      <p:tavLst>
                                        <p:tav tm="0">
                                          <p:val>
                                            <p:strVal val="#ppt_x"/>
                                          </p:val>
                                        </p:tav>
                                        <p:tav tm="100000">
                                          <p:val>
                                            <p:strVal val="#ppt_x"/>
                                          </p:val>
                                        </p:tav>
                                      </p:tavLst>
                                    </p:anim>
                                    <p:anim calcmode="lin" valueType="num">
                                      <p:cBhvr>
                                        <p:cTn id="23" dur="1000" fill="hold"/>
                                        <p:tgtEl>
                                          <p:spTgt spid="70"/>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7" grpId="0"/>
      <p:bldP spid="68" grpId="0"/>
      <p:bldP spid="7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peech Bubble: Rectangle with Corners Rounded 7"/>
          <p:cNvSpPr/>
          <p:nvPr/>
        </p:nvSpPr>
        <p:spPr>
          <a:xfrm>
            <a:off x="5626100" y="1120140"/>
            <a:ext cx="6294120" cy="1569719"/>
          </a:xfrm>
          <a:prstGeom prst="roundRect">
            <a:avLst/>
          </a:prstGeom>
          <a:solidFill>
            <a:srgbClr val="203864">
              <a:alpha val="69804"/>
            </a:srgbClr>
          </a:solidFill>
          <a:ln w="57150">
            <a:solidFill>
              <a:schemeClr val="accent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2348" tIns="36174" rIns="72348" bIns="3617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Thiếu</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yếu</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tố</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nào</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dưới</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đây</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động</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vật</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sẽ</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nhanh</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chết</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r>
              <a:rPr kumimoji="0" lang="en-US" sz="3200" b="1" i="0" u="none" strike="noStrike" kern="1200" cap="none" spc="0" normalizeH="0" baseline="0" noProof="0" dirty="0" err="1">
                <a:ln>
                  <a:noFill/>
                </a:ln>
                <a:solidFill>
                  <a:prstClr val="white"/>
                </a:solidFill>
                <a:effectLst/>
                <a:uLnTx/>
                <a:uFillTx/>
                <a:latin typeface="Vogue-ExtraBold" pitchFamily="34" charset="0"/>
                <a:ea typeface="Vogue-ExtraBold" pitchFamily="34" charset="0"/>
                <a:cs typeface="Vogue-ExtraBold" pitchFamily="34" charset="0"/>
              </a:rPr>
              <a:t>nhất</a:t>
            </a:r>
            <a:r>
              <a:rPr kumimoji="0" lang="en-US" sz="3200" b="1" i="0" u="none" strike="noStrike" kern="1200" cap="none" spc="0" normalizeH="0" baseline="0" noProof="0" dirty="0">
                <a:ln>
                  <a:noFill/>
                </a:ln>
                <a:solidFill>
                  <a:prstClr val="white"/>
                </a:solidFill>
                <a:effectLst/>
                <a:uLnTx/>
                <a:uFillTx/>
                <a:latin typeface="Vogue-ExtraBold" pitchFamily="34" charset="0"/>
                <a:ea typeface="Vogue-ExtraBold" pitchFamily="34" charset="0"/>
                <a:cs typeface="Vogue-ExtraBold" pitchFamily="34" charset="0"/>
              </a:rPr>
              <a:t> ?</a:t>
            </a:r>
          </a:p>
        </p:txBody>
      </p:sp>
      <p:sp>
        <p:nvSpPr>
          <p:cNvPr id="9" name="Rounded Rectangle 8"/>
          <p:cNvSpPr/>
          <p:nvPr/>
        </p:nvSpPr>
        <p:spPr>
          <a:xfrm>
            <a:off x="6336223" y="3423710"/>
            <a:ext cx="2120887" cy="696380"/>
          </a:xfrm>
          <a:prstGeom prst="roundRect">
            <a:avLst/>
          </a:prstGeom>
          <a:solidFill>
            <a:srgbClr val="A9D18E">
              <a:alpha val="69804"/>
            </a:srgb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348" tIns="36174" rIns="72348" bIns="3617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A</a:t>
            </a:r>
            <a:r>
              <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 </a:t>
            </a:r>
            <a:r>
              <a:rPr kumimoji="0" lang="en-US" sz="2500" b="0" i="0" u="none" strike="noStrike" kern="1200" cap="none" spc="0" normalizeH="0" baseline="0" noProof="0" dirty="0" err="1">
                <a:ln>
                  <a:noFill/>
                </a:ln>
                <a:solidFill>
                  <a:prstClr val="black"/>
                </a:solidFill>
                <a:effectLst/>
                <a:uLnTx/>
                <a:uFillTx/>
                <a:latin typeface="Vogue-ExtraBold" pitchFamily="34" charset="0"/>
                <a:ea typeface="Vogue-ExtraBold" pitchFamily="34" charset="0"/>
                <a:cs typeface="Vogue-ExtraBold" pitchFamily="34" charset="0"/>
              </a:rPr>
              <a:t>Nước</a:t>
            </a:r>
            <a:endPar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endParaRPr>
          </a:p>
        </p:txBody>
      </p:sp>
      <p:sp>
        <p:nvSpPr>
          <p:cNvPr id="10" name="Rounded Rectangle 9"/>
          <p:cNvSpPr/>
          <p:nvPr/>
        </p:nvSpPr>
        <p:spPr>
          <a:xfrm>
            <a:off x="6336223" y="4577290"/>
            <a:ext cx="2120887" cy="696380"/>
          </a:xfrm>
          <a:prstGeom prst="roundRect">
            <a:avLst/>
          </a:prstGeom>
          <a:solidFill>
            <a:srgbClr val="A9D18E">
              <a:alpha val="69804"/>
            </a:srgb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348" tIns="36174" rIns="72348" bIns="3617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C</a:t>
            </a:r>
            <a:r>
              <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 </a:t>
            </a:r>
            <a:r>
              <a:rPr kumimoji="0" lang="en-US" sz="2500" b="0" i="0" u="none" strike="noStrike" kern="1200" cap="none" spc="0" normalizeH="0" baseline="0" noProof="0" dirty="0" err="1">
                <a:ln>
                  <a:noFill/>
                </a:ln>
                <a:solidFill>
                  <a:prstClr val="black"/>
                </a:solidFill>
                <a:effectLst/>
                <a:uLnTx/>
                <a:uFillTx/>
                <a:latin typeface="Vogue-ExtraBold" pitchFamily="34" charset="0"/>
                <a:ea typeface="Vogue-ExtraBold" pitchFamily="34" charset="0"/>
                <a:cs typeface="Vogue-ExtraBold" pitchFamily="34" charset="0"/>
              </a:rPr>
              <a:t>Không</a:t>
            </a:r>
            <a:r>
              <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 </a:t>
            </a:r>
            <a:r>
              <a:rPr kumimoji="0" lang="en-US" sz="2500" b="0" i="0" u="none" strike="noStrike" kern="1200" cap="none" spc="0" normalizeH="0" baseline="0" noProof="0" dirty="0" err="1">
                <a:ln>
                  <a:noFill/>
                </a:ln>
                <a:solidFill>
                  <a:prstClr val="black"/>
                </a:solidFill>
                <a:effectLst/>
                <a:uLnTx/>
                <a:uFillTx/>
                <a:latin typeface="Vogue-ExtraBold" pitchFamily="34" charset="0"/>
                <a:ea typeface="Vogue-ExtraBold" pitchFamily="34" charset="0"/>
                <a:cs typeface="Vogue-ExtraBold" pitchFamily="34" charset="0"/>
              </a:rPr>
              <a:t>khí</a:t>
            </a:r>
            <a:endPar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endParaRPr>
          </a:p>
        </p:txBody>
      </p:sp>
      <p:sp>
        <p:nvSpPr>
          <p:cNvPr id="11" name="Rounded Rectangle 10"/>
          <p:cNvSpPr/>
          <p:nvPr/>
        </p:nvSpPr>
        <p:spPr>
          <a:xfrm>
            <a:off x="9124040" y="4577290"/>
            <a:ext cx="2120887" cy="696380"/>
          </a:xfrm>
          <a:prstGeom prst="roundRect">
            <a:avLst/>
          </a:prstGeom>
          <a:solidFill>
            <a:srgbClr val="A9D18E">
              <a:alpha val="69804"/>
            </a:srgb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348" tIns="36174" rIns="72348" bIns="3617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D</a:t>
            </a:r>
            <a:r>
              <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 </a:t>
            </a:r>
            <a:r>
              <a:rPr kumimoji="0" lang="en-US" sz="2500" b="0" i="0" u="none" strike="noStrike" kern="1200" cap="none" spc="0" normalizeH="0" baseline="0" noProof="0" dirty="0" err="1">
                <a:ln>
                  <a:noFill/>
                </a:ln>
                <a:solidFill>
                  <a:prstClr val="black"/>
                </a:solidFill>
                <a:effectLst/>
                <a:uLnTx/>
                <a:uFillTx/>
                <a:latin typeface="Vogue-ExtraBold" pitchFamily="34" charset="0"/>
                <a:ea typeface="Vogue-ExtraBold" pitchFamily="34" charset="0"/>
                <a:cs typeface="Vogue-ExtraBold" pitchFamily="34" charset="0"/>
              </a:rPr>
              <a:t>Thức</a:t>
            </a:r>
            <a:r>
              <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 </a:t>
            </a:r>
            <a:r>
              <a:rPr kumimoji="0" lang="en-US" sz="2500" b="0" i="0" u="none" strike="noStrike" kern="1200" cap="none" spc="0" normalizeH="0" baseline="0" noProof="0" dirty="0" err="1">
                <a:ln>
                  <a:noFill/>
                </a:ln>
                <a:solidFill>
                  <a:prstClr val="black"/>
                </a:solidFill>
                <a:effectLst/>
                <a:uLnTx/>
                <a:uFillTx/>
                <a:latin typeface="Vogue-ExtraBold" pitchFamily="34" charset="0"/>
                <a:ea typeface="Vogue-ExtraBold" pitchFamily="34" charset="0"/>
                <a:cs typeface="Vogue-ExtraBold" pitchFamily="34" charset="0"/>
              </a:rPr>
              <a:t>ăn</a:t>
            </a:r>
            <a:endPar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endParaRPr>
          </a:p>
        </p:txBody>
      </p:sp>
      <p:sp>
        <p:nvSpPr>
          <p:cNvPr id="12" name="Rounded Rectangle 11"/>
          <p:cNvSpPr/>
          <p:nvPr/>
        </p:nvSpPr>
        <p:spPr>
          <a:xfrm>
            <a:off x="9124040" y="3423710"/>
            <a:ext cx="2120887" cy="696380"/>
          </a:xfrm>
          <a:prstGeom prst="roundRect">
            <a:avLst/>
          </a:prstGeom>
          <a:solidFill>
            <a:srgbClr val="A9D18E">
              <a:alpha val="69804"/>
            </a:srgb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348" tIns="36174" rIns="72348" bIns="3617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B</a:t>
            </a:r>
            <a:r>
              <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 </a:t>
            </a:r>
            <a:r>
              <a:rPr kumimoji="0" lang="en-US" sz="2500" b="0" i="0" u="none" strike="noStrike" kern="1200" cap="none" spc="0" normalizeH="0" baseline="0" noProof="0" dirty="0" err="1">
                <a:ln>
                  <a:noFill/>
                </a:ln>
                <a:solidFill>
                  <a:prstClr val="black"/>
                </a:solidFill>
                <a:effectLst/>
                <a:uLnTx/>
                <a:uFillTx/>
                <a:latin typeface="Vogue-ExtraBold" pitchFamily="34" charset="0"/>
                <a:ea typeface="Vogue-ExtraBold" pitchFamily="34" charset="0"/>
                <a:cs typeface="Vogue-ExtraBold" pitchFamily="34" charset="0"/>
              </a:rPr>
              <a:t>Ánh</a:t>
            </a:r>
            <a:r>
              <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rPr>
              <a:t> </a:t>
            </a:r>
            <a:r>
              <a:rPr kumimoji="0" lang="en-US" sz="2500" b="0" i="0" u="none" strike="noStrike" kern="1200" cap="none" spc="0" normalizeH="0" baseline="0" noProof="0" dirty="0" err="1">
                <a:ln>
                  <a:noFill/>
                </a:ln>
                <a:solidFill>
                  <a:prstClr val="black"/>
                </a:solidFill>
                <a:effectLst/>
                <a:uLnTx/>
                <a:uFillTx/>
                <a:latin typeface="Vogue-ExtraBold" pitchFamily="34" charset="0"/>
                <a:ea typeface="Vogue-ExtraBold" pitchFamily="34" charset="0"/>
                <a:cs typeface="Vogue-ExtraBold" pitchFamily="34" charset="0"/>
              </a:rPr>
              <a:t>sáng</a:t>
            </a:r>
            <a:endParaRPr kumimoji="0" lang="en-US" sz="2500" b="0" i="0" u="none" strike="noStrike" kern="1200" cap="none" spc="0" normalizeH="0" baseline="0" noProof="0" dirty="0">
              <a:ln>
                <a:noFill/>
              </a:ln>
              <a:solidFill>
                <a:prstClr val="black"/>
              </a:solidFill>
              <a:effectLst/>
              <a:uLnTx/>
              <a:uFillTx/>
              <a:latin typeface="Vogue-ExtraBold" pitchFamily="34" charset="0"/>
              <a:ea typeface="Vogue-ExtraBold" pitchFamily="34" charset="0"/>
              <a:cs typeface="Vogue-ExtraBold" pitchFamily="34" charset="0"/>
            </a:endParaRPr>
          </a:p>
        </p:txBody>
      </p:sp>
      <p:pic>
        <p:nvPicPr>
          <p:cNvPr id="13" name="Picture 2" descr="C:\Users\HP\Desktop\pngtree_vector-school-bus-full_3576217-e1576816394868-removebg-preview.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95833" l="1473" r="92962"/>
                    </a14:imgEffect>
                  </a14:imgLayer>
                </a14:imgProps>
              </a:ext>
              <a:ext uri="{28A0092B-C50C-407E-A947-70E740481C1C}">
                <a14:useLocalDpi xmlns:a14="http://schemas.microsoft.com/office/drawing/2010/main" val="0"/>
              </a:ext>
            </a:extLst>
          </a:blip>
          <a:srcRect/>
          <a:stretch>
            <a:fillRect/>
          </a:stretch>
        </p:blipFill>
        <p:spPr bwMode="auto">
          <a:xfrm>
            <a:off x="-1775683" y="1813412"/>
            <a:ext cx="8278083" cy="5527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234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3"/>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1" nodeType="clickEffect">
                                  <p:stCondLst>
                                    <p:cond delay="0"/>
                                  </p:stCondLst>
                                  <p:childTnLst>
                                    <p:animEffect transition="out" filter="fade">
                                      <p:cBhvr>
                                        <p:cTn id="27" dur="1000"/>
                                        <p:tgtEl>
                                          <p:spTgt spid="9"/>
                                        </p:tgtEl>
                                      </p:cBhvr>
                                    </p:animEffect>
                                    <p:anim calcmode="lin" valueType="num">
                                      <p:cBhvr>
                                        <p:cTn id="28" dur="1000"/>
                                        <p:tgtEl>
                                          <p:spTgt spid="9"/>
                                        </p:tgtEl>
                                        <p:attrNameLst>
                                          <p:attrName>ppt_x</p:attrName>
                                        </p:attrNameLst>
                                      </p:cBhvr>
                                      <p:tavLst>
                                        <p:tav tm="0">
                                          <p:val>
                                            <p:strVal val="ppt_x"/>
                                          </p:val>
                                        </p:tav>
                                        <p:tav tm="100000">
                                          <p:val>
                                            <p:strVal val="ppt_x"/>
                                          </p:val>
                                        </p:tav>
                                      </p:tavLst>
                                    </p:anim>
                                    <p:anim calcmode="lin" valueType="num">
                                      <p:cBhvr>
                                        <p:cTn id="29" dur="1000"/>
                                        <p:tgtEl>
                                          <p:spTgt spid="9"/>
                                        </p:tgtEl>
                                        <p:attrNameLst>
                                          <p:attrName>ppt_y</p:attrName>
                                        </p:attrNameLst>
                                      </p:cBhvr>
                                      <p:tavLst>
                                        <p:tav tm="0">
                                          <p:val>
                                            <p:strVal val="ppt_y"/>
                                          </p:val>
                                        </p:tav>
                                        <p:tav tm="100000">
                                          <p:val>
                                            <p:strVal val="ppt_y+.1"/>
                                          </p:val>
                                        </p:tav>
                                      </p:tavLst>
                                    </p:anim>
                                    <p:set>
                                      <p:cBhvr>
                                        <p:cTn id="30" dur="1" fill="hold">
                                          <p:stCondLst>
                                            <p:cond delay="999"/>
                                          </p:stCondLst>
                                        </p:cTn>
                                        <p:tgtEl>
                                          <p:spTgt spid="9"/>
                                        </p:tgtEl>
                                        <p:attrNameLst>
                                          <p:attrName>style.visibility</p:attrName>
                                        </p:attrNameLst>
                                      </p:cBhvr>
                                      <p:to>
                                        <p:strVal val="hidden"/>
                                      </p:to>
                                    </p:set>
                                  </p:childTnLst>
                                </p:cTn>
                              </p:par>
                              <p:par>
                                <p:cTn id="31" presetID="42" presetClass="exit" presetSubtype="0" fill="hold" grpId="1" nodeType="withEffect">
                                  <p:stCondLst>
                                    <p:cond delay="0"/>
                                  </p:stCondLst>
                                  <p:childTnLst>
                                    <p:animEffect transition="out" filter="fade">
                                      <p:cBhvr>
                                        <p:cTn id="32" dur="1000"/>
                                        <p:tgtEl>
                                          <p:spTgt spid="11"/>
                                        </p:tgtEl>
                                      </p:cBhvr>
                                    </p:animEffect>
                                    <p:anim calcmode="lin" valueType="num">
                                      <p:cBhvr>
                                        <p:cTn id="33" dur="1000"/>
                                        <p:tgtEl>
                                          <p:spTgt spid="11"/>
                                        </p:tgtEl>
                                        <p:attrNameLst>
                                          <p:attrName>ppt_x</p:attrName>
                                        </p:attrNameLst>
                                      </p:cBhvr>
                                      <p:tavLst>
                                        <p:tav tm="0">
                                          <p:val>
                                            <p:strVal val="ppt_x"/>
                                          </p:val>
                                        </p:tav>
                                        <p:tav tm="100000">
                                          <p:val>
                                            <p:strVal val="ppt_x"/>
                                          </p:val>
                                        </p:tav>
                                      </p:tavLst>
                                    </p:anim>
                                    <p:anim calcmode="lin" valueType="num">
                                      <p:cBhvr>
                                        <p:cTn id="34" dur="1000"/>
                                        <p:tgtEl>
                                          <p:spTgt spid="11"/>
                                        </p:tgtEl>
                                        <p:attrNameLst>
                                          <p:attrName>ppt_y</p:attrName>
                                        </p:attrNameLst>
                                      </p:cBhvr>
                                      <p:tavLst>
                                        <p:tav tm="0">
                                          <p:val>
                                            <p:strVal val="ppt_y"/>
                                          </p:val>
                                        </p:tav>
                                        <p:tav tm="100000">
                                          <p:val>
                                            <p:strVal val="ppt_y+.1"/>
                                          </p:val>
                                        </p:tav>
                                      </p:tavLst>
                                    </p:anim>
                                    <p:set>
                                      <p:cBhvr>
                                        <p:cTn id="35" dur="1" fill="hold">
                                          <p:stCondLst>
                                            <p:cond delay="999"/>
                                          </p:stCondLst>
                                        </p:cTn>
                                        <p:tgtEl>
                                          <p:spTgt spid="11"/>
                                        </p:tgtEl>
                                        <p:attrNameLst>
                                          <p:attrName>style.visibility</p:attrName>
                                        </p:attrNameLst>
                                      </p:cBhvr>
                                      <p:to>
                                        <p:strVal val="hidden"/>
                                      </p:to>
                                    </p:set>
                                  </p:childTnLst>
                                </p:cTn>
                              </p:par>
                              <p:par>
                                <p:cTn id="36" presetID="42" presetClass="exit" presetSubtype="0" fill="hold" grpId="1" nodeType="withEffect">
                                  <p:stCondLst>
                                    <p:cond delay="0"/>
                                  </p:stCondLst>
                                  <p:childTnLst>
                                    <p:animEffect transition="out" filter="fade">
                                      <p:cBhvr>
                                        <p:cTn id="37" dur="1000"/>
                                        <p:tgtEl>
                                          <p:spTgt spid="12"/>
                                        </p:tgtEl>
                                      </p:cBhvr>
                                    </p:animEffect>
                                    <p:anim calcmode="lin" valueType="num">
                                      <p:cBhvr>
                                        <p:cTn id="38" dur="1000"/>
                                        <p:tgtEl>
                                          <p:spTgt spid="12"/>
                                        </p:tgtEl>
                                        <p:attrNameLst>
                                          <p:attrName>ppt_x</p:attrName>
                                        </p:attrNameLst>
                                      </p:cBhvr>
                                      <p:tavLst>
                                        <p:tav tm="0">
                                          <p:val>
                                            <p:strVal val="ppt_x"/>
                                          </p:val>
                                        </p:tav>
                                        <p:tav tm="100000">
                                          <p:val>
                                            <p:strVal val="ppt_x"/>
                                          </p:val>
                                        </p:tav>
                                      </p:tavLst>
                                    </p:anim>
                                    <p:anim calcmode="lin" valueType="num">
                                      <p:cBhvr>
                                        <p:cTn id="39" dur="1000"/>
                                        <p:tgtEl>
                                          <p:spTgt spid="12"/>
                                        </p:tgtEl>
                                        <p:attrNameLst>
                                          <p:attrName>ppt_y</p:attrName>
                                        </p:attrNameLst>
                                      </p:cBhvr>
                                      <p:tavLst>
                                        <p:tav tm="0">
                                          <p:val>
                                            <p:strVal val="ppt_y"/>
                                          </p:val>
                                        </p:tav>
                                        <p:tav tm="100000">
                                          <p:val>
                                            <p:strVal val="ppt_y+.1"/>
                                          </p:val>
                                        </p:tav>
                                      </p:tavLst>
                                    </p:anim>
                                    <p:set>
                                      <p:cBhvr>
                                        <p:cTn id="40" dur="1" fill="hold">
                                          <p:stCondLst>
                                            <p:cond delay="999"/>
                                          </p:stCondLst>
                                        </p:cTn>
                                        <p:tgtEl>
                                          <p:spTgt spid="12"/>
                                        </p:tgtEl>
                                        <p:attrNameLst>
                                          <p:attrName>style.visibility</p:attrName>
                                        </p:attrNameLst>
                                      </p:cBhvr>
                                      <p:to>
                                        <p:strVal val="hidden"/>
                                      </p:to>
                                    </p:set>
                                  </p:childTnLst>
                                </p:cTn>
                              </p:par>
                              <p:par>
                                <p:cTn id="41" presetID="6" presetClass="emph" presetSubtype="0" fill="hold" grpId="1" nodeType="withEffect">
                                  <p:stCondLst>
                                    <p:cond delay="0"/>
                                  </p:stCondLst>
                                  <p:childTnLst>
                                    <p:animScale>
                                      <p:cBhvr>
                                        <p:cTn id="42"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358258C-F555-4428-A7D7-572B418244F0}"/>
              </a:ext>
            </a:extLst>
          </p:cNvPr>
          <p:cNvPicPr>
            <a:picLocks noChangeAspect="1"/>
          </p:cNvPicPr>
          <p:nvPr/>
        </p:nvPicPr>
        <p:blipFill rotWithShape="1">
          <a:blip r:embed="rId3">
            <a:extLst>
              <a:ext uri="{28A0092B-C50C-407E-A947-70E740481C1C}">
                <a14:useLocalDpi xmlns:a14="http://schemas.microsoft.com/office/drawing/2010/main" val="0"/>
              </a:ext>
            </a:extLst>
          </a:blip>
          <a:srcRect l="52189" t="-3811" b="83596"/>
          <a:stretch/>
        </p:blipFill>
        <p:spPr>
          <a:xfrm>
            <a:off x="8105701" y="-666615"/>
            <a:ext cx="4222741" cy="2678379"/>
          </a:xfrm>
          <a:prstGeom prst="rect">
            <a:avLst/>
          </a:prstGeom>
        </p:spPr>
      </p:pic>
      <p:pic>
        <p:nvPicPr>
          <p:cNvPr id="8" name="图片 7">
            <a:extLst>
              <a:ext uri="{FF2B5EF4-FFF2-40B4-BE49-F238E27FC236}">
                <a16:creationId xmlns:a16="http://schemas.microsoft.com/office/drawing/2014/main" id="{AB490F8F-EF60-4A78-8763-EDF2A16F40AA}"/>
              </a:ext>
            </a:extLst>
          </p:cNvPr>
          <p:cNvPicPr>
            <a:picLocks noChangeAspect="1"/>
          </p:cNvPicPr>
          <p:nvPr/>
        </p:nvPicPr>
        <p:blipFill rotWithShape="1">
          <a:blip r:embed="rId4">
            <a:extLst>
              <a:ext uri="{28A0092B-C50C-407E-A947-70E740481C1C}">
                <a14:useLocalDpi xmlns:a14="http://schemas.microsoft.com/office/drawing/2010/main" val="0"/>
              </a:ext>
            </a:extLst>
          </a:blip>
          <a:srcRect l="34085" t="-318" r="18557" b="86667"/>
          <a:stretch/>
        </p:blipFill>
        <p:spPr>
          <a:xfrm>
            <a:off x="4791040" y="-171780"/>
            <a:ext cx="5121664" cy="2214709"/>
          </a:xfrm>
          <a:prstGeom prst="rect">
            <a:avLst/>
          </a:prstGeom>
        </p:spPr>
      </p:pic>
      <p:pic>
        <p:nvPicPr>
          <p:cNvPr id="11" name="图片 10">
            <a:extLst>
              <a:ext uri="{FF2B5EF4-FFF2-40B4-BE49-F238E27FC236}">
                <a16:creationId xmlns:a16="http://schemas.microsoft.com/office/drawing/2014/main" id="{6CAF5ABA-4EB5-4D2B-B4DC-5FBC6E990E4F}"/>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144115" y="-2668706"/>
            <a:ext cx="15323086" cy="11611661"/>
          </a:xfrm>
          <a:prstGeom prst="rect">
            <a:avLst/>
          </a:prstGeom>
        </p:spPr>
      </p:pic>
      <p:pic>
        <p:nvPicPr>
          <p:cNvPr id="10" name="图片 9">
            <a:extLst>
              <a:ext uri="{FF2B5EF4-FFF2-40B4-BE49-F238E27FC236}">
                <a16:creationId xmlns:a16="http://schemas.microsoft.com/office/drawing/2014/main" id="{05FDBD45-4139-4385-BD5E-307FC3DE8371}"/>
              </a:ext>
            </a:extLst>
          </p:cNvPr>
          <p:cNvPicPr>
            <a:picLocks noChangeAspect="1"/>
          </p:cNvPicPr>
          <p:nvPr/>
        </p:nvPicPr>
        <p:blipFill rotWithShape="1">
          <a:blip r:embed="rId6">
            <a:extLst>
              <a:ext uri="{28A0092B-C50C-407E-A947-70E740481C1C}">
                <a14:useLocalDpi xmlns:a14="http://schemas.microsoft.com/office/drawing/2010/main" val="0"/>
              </a:ext>
            </a:extLst>
          </a:blip>
          <a:srcRect t="53328" r="67734" b="36043"/>
          <a:stretch/>
        </p:blipFill>
        <p:spPr>
          <a:xfrm rot="20183396">
            <a:off x="-210403" y="235069"/>
            <a:ext cx="3240196" cy="1601212"/>
          </a:xfrm>
          <a:prstGeom prst="rect">
            <a:avLst/>
          </a:prstGeom>
        </p:spPr>
      </p:pic>
      <p:sp>
        <p:nvSpPr>
          <p:cNvPr id="17" name="Text Box 9">
            <a:extLst>
              <a:ext uri="{FF2B5EF4-FFF2-40B4-BE49-F238E27FC236}">
                <a16:creationId xmlns:a16="http://schemas.microsoft.com/office/drawing/2014/main" id="{E99843D2-E176-4D5A-A4B5-3A0341BDA810}"/>
              </a:ext>
            </a:extLst>
          </p:cNvPr>
          <p:cNvSpPr txBox="1">
            <a:spLocks noChangeArrowheads="1"/>
          </p:cNvSpPr>
          <p:nvPr/>
        </p:nvSpPr>
        <p:spPr bwMode="auto">
          <a:xfrm>
            <a:off x="2091574" y="781566"/>
            <a:ext cx="7137384" cy="851297"/>
          </a:xfrm>
          <a:prstGeom prst="roundRect">
            <a:avLst/>
          </a:prstGeom>
          <a:noFill/>
          <a:ln w="57150">
            <a:solidFill>
              <a:srgbClr val="FF99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altLang="en-US" sz="4400" b="1" dirty="0" smtClean="0">
                <a:solidFill>
                  <a:srgbClr val="CC6600"/>
                </a:solidFill>
                <a:latin typeface="Cambria" panose="02040503050406030204" pitchFamily="18" charset="0"/>
                <a:ea typeface="Cambria" panose="02040503050406030204" pitchFamily="18" charset="0"/>
              </a:rPr>
              <a:t>YÊU CẦU CẦN ĐẠT</a:t>
            </a:r>
            <a:endParaRPr kumimoji="0" lang="en-US" alt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9" name="图片 7">
            <a:extLst>
              <a:ext uri="{FF2B5EF4-FFF2-40B4-BE49-F238E27FC236}">
                <a16:creationId xmlns:a16="http://schemas.microsoft.com/office/drawing/2014/main" id="{5BC26E15-D1D9-4E25-89BA-322678BD11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9152" y="4842588"/>
            <a:ext cx="3610270" cy="2416576"/>
          </a:xfrm>
          <a:prstGeom prst="rect">
            <a:avLst/>
          </a:prstGeom>
        </p:spPr>
      </p:pic>
      <p:sp>
        <p:nvSpPr>
          <p:cNvPr id="2" name="TextBox 1"/>
          <p:cNvSpPr txBox="1"/>
          <p:nvPr/>
        </p:nvSpPr>
        <p:spPr>
          <a:xfrm>
            <a:off x="1632350" y="1858733"/>
            <a:ext cx="9632042" cy="4832092"/>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a:t>
            </a:r>
          </a:p>
          <a:p>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nuôi</a:t>
            </a:r>
            <a:r>
              <a:rPr lang="en-US" sz="2800" dirty="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5125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right)">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a:extLst>
              <a:ext uri="{FF2B5EF4-FFF2-40B4-BE49-F238E27FC236}">
                <a16:creationId xmlns:a16="http://schemas.microsoft.com/office/drawing/2014/main" id="{1EAC067B-65C3-42A8-8751-6C74FF36C021}"/>
              </a:ext>
            </a:extLst>
          </p:cNvPr>
          <p:cNvPicPr>
            <a:picLocks noChangeAspect="1"/>
          </p:cNvPicPr>
          <p:nvPr/>
        </p:nvPicPr>
        <p:blipFill rotWithShape="1">
          <a:blip r:embed="rId3">
            <a:extLst>
              <a:ext uri="{28A0092B-C50C-407E-A947-70E740481C1C}">
                <a14:useLocalDpi xmlns:a14="http://schemas.microsoft.com/office/drawing/2010/main" val="0"/>
              </a:ext>
            </a:extLst>
          </a:blip>
          <a:srcRect t="65806" r="71078" b="20000"/>
          <a:stretch/>
        </p:blipFill>
        <p:spPr>
          <a:xfrm>
            <a:off x="0" y="3185652"/>
            <a:ext cx="2784681" cy="2050025"/>
          </a:xfrm>
          <a:prstGeom prst="rect">
            <a:avLst/>
          </a:prstGeom>
        </p:spPr>
      </p:pic>
      <p:pic>
        <p:nvPicPr>
          <p:cNvPr id="29" name="图片 28">
            <a:extLst>
              <a:ext uri="{FF2B5EF4-FFF2-40B4-BE49-F238E27FC236}">
                <a16:creationId xmlns:a16="http://schemas.microsoft.com/office/drawing/2014/main" id="{5A59FB6D-1442-4BCE-AE52-02654F590975}"/>
              </a:ext>
            </a:extLst>
          </p:cNvPr>
          <p:cNvPicPr>
            <a:picLocks noChangeAspect="1"/>
          </p:cNvPicPr>
          <p:nvPr/>
        </p:nvPicPr>
        <p:blipFill rotWithShape="1">
          <a:blip r:embed="rId4">
            <a:extLst>
              <a:ext uri="{28A0092B-C50C-407E-A947-70E740481C1C}">
                <a14:useLocalDpi xmlns:a14="http://schemas.microsoft.com/office/drawing/2010/main" val="0"/>
              </a:ext>
            </a:extLst>
          </a:blip>
          <a:srcRect l="52189" t="-3811" b="83596"/>
          <a:stretch/>
        </p:blipFill>
        <p:spPr>
          <a:xfrm>
            <a:off x="8086090" y="-682704"/>
            <a:ext cx="4222741" cy="2678379"/>
          </a:xfrm>
          <a:prstGeom prst="rect">
            <a:avLst/>
          </a:prstGeom>
        </p:spPr>
      </p:pic>
      <p:pic>
        <p:nvPicPr>
          <p:cNvPr id="30" name="图片 29">
            <a:extLst>
              <a:ext uri="{FF2B5EF4-FFF2-40B4-BE49-F238E27FC236}">
                <a16:creationId xmlns:a16="http://schemas.microsoft.com/office/drawing/2014/main" id="{99FED787-E900-43C0-A85A-A0547C61B664}"/>
              </a:ext>
            </a:extLst>
          </p:cNvPr>
          <p:cNvPicPr>
            <a:picLocks noChangeAspect="1"/>
          </p:cNvPicPr>
          <p:nvPr/>
        </p:nvPicPr>
        <p:blipFill rotWithShape="1">
          <a:blip r:embed="rId5">
            <a:extLst>
              <a:ext uri="{28A0092B-C50C-407E-A947-70E740481C1C}">
                <a14:useLocalDpi xmlns:a14="http://schemas.microsoft.com/office/drawing/2010/main" val="0"/>
              </a:ext>
            </a:extLst>
          </a:blip>
          <a:srcRect l="34085" t="-318" r="18557" b="86667"/>
          <a:stretch/>
        </p:blipFill>
        <p:spPr>
          <a:xfrm>
            <a:off x="5733149" y="-312166"/>
            <a:ext cx="5121664" cy="2214709"/>
          </a:xfrm>
          <a:prstGeom prst="rect">
            <a:avLst/>
          </a:prstGeom>
        </p:spPr>
      </p:pic>
      <p:pic>
        <p:nvPicPr>
          <p:cNvPr id="31" name="图片 30">
            <a:extLst>
              <a:ext uri="{FF2B5EF4-FFF2-40B4-BE49-F238E27FC236}">
                <a16:creationId xmlns:a16="http://schemas.microsoft.com/office/drawing/2014/main" id="{96EA29BA-48E1-49A8-ADA7-600176CFA134}"/>
              </a:ext>
            </a:extLst>
          </p:cNvPr>
          <p:cNvPicPr>
            <a:picLocks noChangeAspect="1"/>
          </p:cNvPicPr>
          <p:nvPr/>
        </p:nvPicPr>
        <p:blipFill rotWithShape="1">
          <a:blip r:embed="rId6">
            <a:extLst>
              <a:ext uri="{28A0092B-C50C-407E-A947-70E740481C1C}">
                <a14:useLocalDpi xmlns:a14="http://schemas.microsoft.com/office/drawing/2010/main" val="0"/>
              </a:ext>
            </a:extLst>
          </a:blip>
          <a:srcRect l="77926" t="12304" r="12969" b="79199"/>
          <a:stretch/>
        </p:blipFill>
        <p:spPr>
          <a:xfrm flipH="1">
            <a:off x="8002594" y="2275968"/>
            <a:ext cx="1179871" cy="1651820"/>
          </a:xfrm>
          <a:prstGeom prst="rect">
            <a:avLst/>
          </a:prstGeom>
        </p:spPr>
      </p:pic>
      <p:pic>
        <p:nvPicPr>
          <p:cNvPr id="32" name="图片 31">
            <a:extLst>
              <a:ext uri="{FF2B5EF4-FFF2-40B4-BE49-F238E27FC236}">
                <a16:creationId xmlns:a16="http://schemas.microsoft.com/office/drawing/2014/main" id="{BCEDDDEF-6116-447F-BEFE-93E712BD7E9F}"/>
              </a:ext>
            </a:extLst>
          </p:cNvPr>
          <p:cNvPicPr>
            <a:picLocks noChangeAspect="1"/>
          </p:cNvPicPr>
          <p:nvPr/>
        </p:nvPicPr>
        <p:blipFill rotWithShape="1">
          <a:blip r:embed="rId7">
            <a:extLst>
              <a:ext uri="{28A0092B-C50C-407E-A947-70E740481C1C}">
                <a14:useLocalDpi xmlns:a14="http://schemas.microsoft.com/office/drawing/2010/main" val="0"/>
              </a:ext>
            </a:extLst>
          </a:blip>
          <a:srcRect l="77201" t="70983" b="6132"/>
          <a:stretch/>
        </p:blipFill>
        <p:spPr>
          <a:xfrm>
            <a:off x="10447179" y="4291277"/>
            <a:ext cx="1861652" cy="2803202"/>
          </a:xfrm>
          <a:prstGeom prst="rect">
            <a:avLst/>
          </a:prstGeom>
        </p:spPr>
      </p:pic>
      <p:pic>
        <p:nvPicPr>
          <p:cNvPr id="33" name="图片 32">
            <a:extLst>
              <a:ext uri="{FF2B5EF4-FFF2-40B4-BE49-F238E27FC236}">
                <a16:creationId xmlns:a16="http://schemas.microsoft.com/office/drawing/2014/main" id="{0FD115D5-C2F1-4944-9C0C-8C3649D9D381}"/>
              </a:ext>
            </a:extLst>
          </p:cNvPr>
          <p:cNvPicPr>
            <a:picLocks noChangeAspect="1"/>
          </p:cNvPicPr>
          <p:nvPr/>
        </p:nvPicPr>
        <p:blipFill rotWithShape="1">
          <a:blip r:embed="rId8">
            <a:extLst>
              <a:ext uri="{28A0092B-C50C-407E-A947-70E740481C1C}">
                <a14:useLocalDpi xmlns:a14="http://schemas.microsoft.com/office/drawing/2010/main" val="0"/>
              </a:ext>
            </a:extLst>
          </a:blip>
          <a:srcRect l="68705" t="57328" r="8549" b="25379"/>
          <a:stretch/>
        </p:blipFill>
        <p:spPr>
          <a:xfrm>
            <a:off x="9416147" y="2442500"/>
            <a:ext cx="2098859" cy="2393759"/>
          </a:xfrm>
          <a:prstGeom prst="rect">
            <a:avLst/>
          </a:prstGeom>
        </p:spPr>
      </p:pic>
      <p:grpSp>
        <p:nvGrpSpPr>
          <p:cNvPr id="3" name="Group 2"/>
          <p:cNvGrpSpPr/>
          <p:nvPr/>
        </p:nvGrpSpPr>
        <p:grpSpPr>
          <a:xfrm>
            <a:off x="2886890" y="1687888"/>
            <a:ext cx="4397128" cy="1170385"/>
            <a:chOff x="2180577" y="1690775"/>
            <a:chExt cx="4397128" cy="1170385"/>
          </a:xfrm>
        </p:grpSpPr>
        <p:cxnSp>
          <p:nvCxnSpPr>
            <p:cNvPr id="19" name="直接连接符 18">
              <a:extLst>
                <a:ext uri="{FF2B5EF4-FFF2-40B4-BE49-F238E27FC236}">
                  <a16:creationId xmlns:a16="http://schemas.microsoft.com/office/drawing/2014/main" id="{D66E74D0-7B51-4BF6-8C39-42F5D445F9E2}"/>
                </a:ext>
              </a:extLst>
            </p:cNvPr>
            <p:cNvCxnSpPr>
              <a:cxnSpLocks/>
            </p:cNvCxnSpPr>
            <p:nvPr/>
          </p:nvCxnSpPr>
          <p:spPr>
            <a:xfrm>
              <a:off x="5510605" y="2560317"/>
              <a:ext cx="1067100" cy="0"/>
            </a:xfrm>
            <a:prstGeom prst="line">
              <a:avLst/>
            </a:prstGeom>
            <a:ln w="12700">
              <a:solidFill>
                <a:srgbClr val="AD332E"/>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88B7F4D8-1DBE-4BD4-A18C-35A868A760D8}"/>
                </a:ext>
              </a:extLst>
            </p:cNvPr>
            <p:cNvCxnSpPr>
              <a:cxnSpLocks/>
            </p:cNvCxnSpPr>
            <p:nvPr/>
          </p:nvCxnSpPr>
          <p:spPr>
            <a:xfrm>
              <a:off x="2180577" y="2559449"/>
              <a:ext cx="1067100" cy="0"/>
            </a:xfrm>
            <a:prstGeom prst="line">
              <a:avLst/>
            </a:prstGeom>
            <a:ln w="12700">
              <a:solidFill>
                <a:srgbClr val="AD332E"/>
              </a:solidFill>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E96589C0-CC69-45E1-9816-A5C188C5B76B}"/>
                </a:ext>
              </a:extLst>
            </p:cNvPr>
            <p:cNvSpPr txBox="1"/>
            <p:nvPr/>
          </p:nvSpPr>
          <p:spPr>
            <a:xfrm>
              <a:off x="3558343" y="1690775"/>
              <a:ext cx="1641595" cy="117038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30"/>
                </a:spcBef>
                <a:spcAft>
                  <a:spcPts val="30"/>
                </a:spcAft>
                <a:buClrTx/>
                <a:buSzTx/>
                <a:buFontTx/>
                <a:buNone/>
                <a:tabLst/>
                <a:defRPr/>
              </a:pPr>
              <a:r>
                <a:rPr kumimoji="0" lang="en-US" altLang="zh-CN" sz="6000" b="1" i="0" u="none" strike="noStrike" kern="1200" cap="none" spc="0" normalizeH="0" baseline="0" noProof="0" dirty="0">
                  <a:ln>
                    <a:noFill/>
                  </a:ln>
                  <a:solidFill>
                    <a:srgbClr val="C00000"/>
                  </a:solidFill>
                  <a:effectLst/>
                  <a:uLnTx/>
                  <a:uFillTx/>
                  <a:latin typeface="#9Slide07 IcielCadena" panose="02000503000000020004" pitchFamily="2" charset="0"/>
                  <a:ea typeface="迷你简菱心" panose="02010609000101010101" pitchFamily="49" charset="-122"/>
                  <a:cs typeface="+mn-cs"/>
                </a:rPr>
                <a:t>02</a:t>
              </a:r>
              <a:endParaRPr kumimoji="0" lang="zh-CN" altLang="en-US" sz="6000" b="1" i="0" u="none" strike="noStrike" kern="1200" cap="none" spc="0" normalizeH="0" baseline="0" noProof="0" dirty="0">
                <a:ln>
                  <a:noFill/>
                </a:ln>
                <a:solidFill>
                  <a:srgbClr val="C00000"/>
                </a:solidFill>
                <a:effectLst/>
                <a:uLnTx/>
                <a:uFillTx/>
                <a:latin typeface="#9Slide07 IcielCadena" panose="02000503000000020004" pitchFamily="2" charset="0"/>
                <a:ea typeface="迷你简菱心" panose="02010609000101010101" pitchFamily="49" charset="-122"/>
                <a:cs typeface="+mn-cs"/>
              </a:endParaRPr>
            </a:p>
          </p:txBody>
        </p:sp>
      </p:grpSp>
      <p:pic>
        <p:nvPicPr>
          <p:cNvPr id="20" name="图片 7">
            <a:extLst>
              <a:ext uri="{FF2B5EF4-FFF2-40B4-BE49-F238E27FC236}">
                <a16:creationId xmlns:a16="http://schemas.microsoft.com/office/drawing/2014/main" id="{7AE2EB4B-E277-4F14-A87E-A6F28984AC1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568352" y="3998628"/>
            <a:ext cx="4837801" cy="3223545"/>
          </a:xfrm>
          <a:prstGeom prst="rect">
            <a:avLst/>
          </a:prstGeom>
        </p:spPr>
      </p:pic>
      <p:pic>
        <p:nvPicPr>
          <p:cNvPr id="2" name="Picture 1"/>
          <p:cNvPicPr>
            <a:picLocks noChangeAspect="1"/>
          </p:cNvPicPr>
          <p:nvPr/>
        </p:nvPicPr>
        <p:blipFill>
          <a:blip r:embed="rId10"/>
          <a:stretch>
            <a:fillRect/>
          </a:stretch>
        </p:blipFill>
        <p:spPr>
          <a:xfrm>
            <a:off x="244687" y="2755075"/>
            <a:ext cx="9262977" cy="1638834"/>
          </a:xfrm>
          <a:prstGeom prst="rect">
            <a:avLst/>
          </a:prstGeom>
        </p:spPr>
      </p:pic>
    </p:spTree>
    <p:extLst>
      <p:ext uri="{BB962C8B-B14F-4D97-AF65-F5344CB8AC3E}">
        <p14:creationId xmlns:p14="http://schemas.microsoft.com/office/powerpoint/2010/main" val="1121139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21F2C89-1849-4143-BFF0-BE4D5636128C}"/>
              </a:ext>
            </a:extLst>
          </p:cNvPr>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438171" cy="6616700"/>
          </a:xfrm>
          <a:prstGeom prst="rect">
            <a:avLst/>
          </a:prstGeom>
        </p:spPr>
      </p:pic>
      <p:sp>
        <p:nvSpPr>
          <p:cNvPr id="13" name="内容占位符 4">
            <a:extLst>
              <a:ext uri="{FF2B5EF4-FFF2-40B4-BE49-F238E27FC236}">
                <a16:creationId xmlns:a16="http://schemas.microsoft.com/office/drawing/2014/main" id="{2D7CBD27-0395-4B87-AA6A-877F412917D0}"/>
              </a:ext>
            </a:extLst>
          </p:cNvPr>
          <p:cNvSpPr txBox="1">
            <a:spLocks/>
          </p:cNvSpPr>
          <p:nvPr/>
        </p:nvSpPr>
        <p:spPr>
          <a:xfrm>
            <a:off x="2629701" y="1927225"/>
            <a:ext cx="6932598" cy="43275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30"/>
              </a:spcBef>
              <a:spcAft>
                <a:spcPts val="30"/>
              </a:spcAft>
              <a:buClrTx/>
              <a:buSzTx/>
              <a:buFont typeface="Arial" panose="020B0604020202020204" pitchFamily="34" charset="0"/>
              <a:buNone/>
              <a:tabLst/>
              <a:defRPr/>
            </a:pPr>
            <a:r>
              <a:rPr kumimoji="0" lang="vi-VN"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ea"/>
                <a:sym typeface="+mn-lt"/>
              </a:rPr>
              <a:t>Em hãy quan sát các tranh ảnh sau và cho biết các tranh ảnh nói lên điều gì ?</a:t>
            </a:r>
            <a:endParaRPr kumimoji="0" lang="zh-CN" alt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迷你简菱心" panose="02010609000101010101" pitchFamily="49" charset="-122"/>
              <a:cs typeface="+mn-ea"/>
              <a:sym typeface="+mn-lt"/>
            </a:endParaRPr>
          </a:p>
        </p:txBody>
      </p:sp>
      <p:pic>
        <p:nvPicPr>
          <p:cNvPr id="6" name="图片 7">
            <a:extLst>
              <a:ext uri="{FF2B5EF4-FFF2-40B4-BE49-F238E27FC236}">
                <a16:creationId xmlns:a16="http://schemas.microsoft.com/office/drawing/2014/main" id="{4DC87066-2946-4E20-8098-969F270BEB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890380" y="3730776"/>
            <a:ext cx="3626726" cy="2416576"/>
          </a:xfrm>
          <a:prstGeom prst="rect">
            <a:avLst/>
          </a:prstGeom>
        </p:spPr>
      </p:pic>
    </p:spTree>
    <p:extLst>
      <p:ext uri="{BB962C8B-B14F-4D97-AF65-F5344CB8AC3E}">
        <p14:creationId xmlns:p14="http://schemas.microsoft.com/office/powerpoint/2010/main" val="12140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wipe(up)">
                                      <p:cBhvr>
                                        <p:cTn id="14"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A607A2A-A3B1-4710-B7AA-FE51670777E9}"/>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rot="294576">
            <a:off x="305287" y="583469"/>
            <a:ext cx="4064819" cy="271929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a:extLst>
              <a:ext uri="{FF2B5EF4-FFF2-40B4-BE49-F238E27FC236}">
                <a16:creationId xmlns:a16="http://schemas.microsoft.com/office/drawing/2014/main" id="{EC5992F2-7019-48C6-90C9-1EB695C9DD1D}"/>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rot="21322074">
            <a:off x="4139257" y="224067"/>
            <a:ext cx="4270083" cy="282799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26" name="Picture 2" descr="Video: Dạy hổ sắp tuyệt chủng cách săn mồi trước khi thả về rừng">
            <a:extLst>
              <a:ext uri="{FF2B5EF4-FFF2-40B4-BE49-F238E27FC236}">
                <a16:creationId xmlns:a16="http://schemas.microsoft.com/office/drawing/2014/main" id="{A7DC31D1-4CCB-429A-AEEC-E9F12E572A4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21424613">
            <a:off x="265790" y="3540902"/>
            <a:ext cx="4730219" cy="31485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30" name="Picture 6" descr="Những cảnh săn mồi rợn người của cá sấu">
            <a:extLst>
              <a:ext uri="{FF2B5EF4-FFF2-40B4-BE49-F238E27FC236}">
                <a16:creationId xmlns:a16="http://schemas.microsoft.com/office/drawing/2014/main" id="{DC067B43-047D-46E4-B15D-EB09A0C3082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77735">
            <a:off x="8185797" y="813696"/>
            <a:ext cx="3893399" cy="303746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32" name="Picture 8" descr="Tranh cãi việc nước Úc sẽ thả xúc xích tẩm độc để giết hàng triệu con mèo  hoang - Alô Úc | Báo Alo Úc | Tin Tức Nước Úc | Báo Úc">
            <a:extLst>
              <a:ext uri="{FF2B5EF4-FFF2-40B4-BE49-F238E27FC236}">
                <a16:creationId xmlns:a16="http://schemas.microsoft.com/office/drawing/2014/main" id="{978ECA3E-2A59-4B8D-AF76-92F5748CC4A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338198">
            <a:off x="7711496" y="4076257"/>
            <a:ext cx="4175166" cy="258294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28" name="Picture 4" descr="Động vật, ảnh động vật hoang dã, ảnh động vật săn mồi">
            <a:extLst>
              <a:ext uri="{FF2B5EF4-FFF2-40B4-BE49-F238E27FC236}">
                <a16:creationId xmlns:a16="http://schemas.microsoft.com/office/drawing/2014/main" id="{1A6F70E8-5D2A-4B9D-9F29-1404949B294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4177053" y="3199056"/>
            <a:ext cx="3892528" cy="258853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2941506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ppt_w+.3"/>
                                          </p:val>
                                        </p:tav>
                                        <p:tav tm="100000">
                                          <p:val>
                                            <p:strVal val="#ppt_w"/>
                                          </p:val>
                                        </p:tav>
                                      </p:tavLst>
                                    </p:anim>
                                    <p:anim calcmode="lin" valueType="num">
                                      <p:cBhvr>
                                        <p:cTn id="13" dur="1000" fill="hold"/>
                                        <p:tgtEl>
                                          <p:spTgt spid="13"/>
                                        </p:tgtEl>
                                        <p:attrNameLst>
                                          <p:attrName>ppt_h</p:attrName>
                                        </p:attrNameLst>
                                      </p:cBhvr>
                                      <p:tavLst>
                                        <p:tav tm="0">
                                          <p:val>
                                            <p:strVal val="#ppt_h"/>
                                          </p:val>
                                        </p:tav>
                                        <p:tav tm="100000">
                                          <p:val>
                                            <p:strVal val="#ppt_h"/>
                                          </p:val>
                                        </p:tav>
                                      </p:tavLst>
                                    </p:anim>
                                    <p:animEffect transition="in" filter="fade">
                                      <p:cBhvr>
                                        <p:cTn id="14" dur="1000"/>
                                        <p:tgtEl>
                                          <p:spTgt spid="13"/>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1000" fill="hold"/>
                                        <p:tgtEl>
                                          <p:spTgt spid="1026"/>
                                        </p:tgtEl>
                                        <p:attrNameLst>
                                          <p:attrName>ppt_w</p:attrName>
                                        </p:attrNameLst>
                                      </p:cBhvr>
                                      <p:tavLst>
                                        <p:tav tm="0">
                                          <p:val>
                                            <p:strVal val="#ppt_w+.3"/>
                                          </p:val>
                                        </p:tav>
                                        <p:tav tm="100000">
                                          <p:val>
                                            <p:strVal val="#ppt_w"/>
                                          </p:val>
                                        </p:tav>
                                      </p:tavLst>
                                    </p:anim>
                                    <p:anim calcmode="lin" valueType="num">
                                      <p:cBhvr>
                                        <p:cTn id="18" dur="1000" fill="hold"/>
                                        <p:tgtEl>
                                          <p:spTgt spid="1026"/>
                                        </p:tgtEl>
                                        <p:attrNameLst>
                                          <p:attrName>ppt_h</p:attrName>
                                        </p:attrNameLst>
                                      </p:cBhvr>
                                      <p:tavLst>
                                        <p:tav tm="0">
                                          <p:val>
                                            <p:strVal val="#ppt_h"/>
                                          </p:val>
                                        </p:tav>
                                        <p:tav tm="100000">
                                          <p:val>
                                            <p:strVal val="#ppt_h"/>
                                          </p:val>
                                        </p:tav>
                                      </p:tavLst>
                                    </p:anim>
                                    <p:animEffect transition="in" filter="fade">
                                      <p:cBhvr>
                                        <p:cTn id="19" dur="1000"/>
                                        <p:tgtEl>
                                          <p:spTgt spid="1026"/>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1030"/>
                                        </p:tgtEl>
                                        <p:attrNameLst>
                                          <p:attrName>style.visibility</p:attrName>
                                        </p:attrNameLst>
                                      </p:cBhvr>
                                      <p:to>
                                        <p:strVal val="visible"/>
                                      </p:to>
                                    </p:set>
                                    <p:anim calcmode="lin" valueType="num">
                                      <p:cBhvr>
                                        <p:cTn id="22" dur="1000" fill="hold"/>
                                        <p:tgtEl>
                                          <p:spTgt spid="1030"/>
                                        </p:tgtEl>
                                        <p:attrNameLst>
                                          <p:attrName>ppt_w</p:attrName>
                                        </p:attrNameLst>
                                      </p:cBhvr>
                                      <p:tavLst>
                                        <p:tav tm="0">
                                          <p:val>
                                            <p:strVal val="#ppt_w+.3"/>
                                          </p:val>
                                        </p:tav>
                                        <p:tav tm="100000">
                                          <p:val>
                                            <p:strVal val="#ppt_w"/>
                                          </p:val>
                                        </p:tav>
                                      </p:tavLst>
                                    </p:anim>
                                    <p:anim calcmode="lin" valueType="num">
                                      <p:cBhvr>
                                        <p:cTn id="23" dur="1000" fill="hold"/>
                                        <p:tgtEl>
                                          <p:spTgt spid="1030"/>
                                        </p:tgtEl>
                                        <p:attrNameLst>
                                          <p:attrName>ppt_h</p:attrName>
                                        </p:attrNameLst>
                                      </p:cBhvr>
                                      <p:tavLst>
                                        <p:tav tm="0">
                                          <p:val>
                                            <p:strVal val="#ppt_h"/>
                                          </p:val>
                                        </p:tav>
                                        <p:tav tm="100000">
                                          <p:val>
                                            <p:strVal val="#ppt_h"/>
                                          </p:val>
                                        </p:tav>
                                      </p:tavLst>
                                    </p:anim>
                                    <p:animEffect transition="in" filter="fade">
                                      <p:cBhvr>
                                        <p:cTn id="24" dur="1000"/>
                                        <p:tgtEl>
                                          <p:spTgt spid="1030"/>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1032"/>
                                        </p:tgtEl>
                                        <p:attrNameLst>
                                          <p:attrName>style.visibility</p:attrName>
                                        </p:attrNameLst>
                                      </p:cBhvr>
                                      <p:to>
                                        <p:strVal val="visible"/>
                                      </p:to>
                                    </p:set>
                                    <p:anim calcmode="lin" valueType="num">
                                      <p:cBhvr>
                                        <p:cTn id="27" dur="1000" fill="hold"/>
                                        <p:tgtEl>
                                          <p:spTgt spid="1032"/>
                                        </p:tgtEl>
                                        <p:attrNameLst>
                                          <p:attrName>ppt_w</p:attrName>
                                        </p:attrNameLst>
                                      </p:cBhvr>
                                      <p:tavLst>
                                        <p:tav tm="0">
                                          <p:val>
                                            <p:strVal val="#ppt_w+.3"/>
                                          </p:val>
                                        </p:tav>
                                        <p:tav tm="100000">
                                          <p:val>
                                            <p:strVal val="#ppt_w"/>
                                          </p:val>
                                        </p:tav>
                                      </p:tavLst>
                                    </p:anim>
                                    <p:anim calcmode="lin" valueType="num">
                                      <p:cBhvr>
                                        <p:cTn id="28" dur="1000" fill="hold"/>
                                        <p:tgtEl>
                                          <p:spTgt spid="1032"/>
                                        </p:tgtEl>
                                        <p:attrNameLst>
                                          <p:attrName>ppt_h</p:attrName>
                                        </p:attrNameLst>
                                      </p:cBhvr>
                                      <p:tavLst>
                                        <p:tav tm="0">
                                          <p:val>
                                            <p:strVal val="#ppt_h"/>
                                          </p:val>
                                        </p:tav>
                                        <p:tav tm="100000">
                                          <p:val>
                                            <p:strVal val="#ppt_h"/>
                                          </p:val>
                                        </p:tav>
                                      </p:tavLst>
                                    </p:anim>
                                    <p:animEffect transition="in" filter="fade">
                                      <p:cBhvr>
                                        <p:cTn id="29" dur="1000"/>
                                        <p:tgtEl>
                                          <p:spTgt spid="1032"/>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1028"/>
                                        </p:tgtEl>
                                        <p:attrNameLst>
                                          <p:attrName>style.visibility</p:attrName>
                                        </p:attrNameLst>
                                      </p:cBhvr>
                                      <p:to>
                                        <p:strVal val="visible"/>
                                      </p:to>
                                    </p:set>
                                    <p:anim calcmode="lin" valueType="num">
                                      <p:cBhvr>
                                        <p:cTn id="32" dur="1000" fill="hold"/>
                                        <p:tgtEl>
                                          <p:spTgt spid="1028"/>
                                        </p:tgtEl>
                                        <p:attrNameLst>
                                          <p:attrName>ppt_w</p:attrName>
                                        </p:attrNameLst>
                                      </p:cBhvr>
                                      <p:tavLst>
                                        <p:tav tm="0">
                                          <p:val>
                                            <p:strVal val="#ppt_w+.3"/>
                                          </p:val>
                                        </p:tav>
                                        <p:tav tm="100000">
                                          <p:val>
                                            <p:strVal val="#ppt_w"/>
                                          </p:val>
                                        </p:tav>
                                      </p:tavLst>
                                    </p:anim>
                                    <p:anim calcmode="lin" valueType="num">
                                      <p:cBhvr>
                                        <p:cTn id="33" dur="1000" fill="hold"/>
                                        <p:tgtEl>
                                          <p:spTgt spid="1028"/>
                                        </p:tgtEl>
                                        <p:attrNameLst>
                                          <p:attrName>ppt_h</p:attrName>
                                        </p:attrNameLst>
                                      </p:cBhvr>
                                      <p:tavLst>
                                        <p:tav tm="0">
                                          <p:val>
                                            <p:strVal val="#ppt_h"/>
                                          </p:val>
                                        </p:tav>
                                        <p:tav tm="100000">
                                          <p:val>
                                            <p:strVal val="#ppt_h"/>
                                          </p:val>
                                        </p:tav>
                                      </p:tavLst>
                                    </p:anim>
                                    <p:animEffect transition="in" filter="fade">
                                      <p:cBhvr>
                                        <p:cTn id="34"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B95DE57-6E86-4AD6-8A4E-788492D13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 y="564702"/>
            <a:ext cx="10571453" cy="5278135"/>
          </a:xfrm>
          <a:prstGeom prst="rect">
            <a:avLst/>
          </a:prstGeom>
        </p:spPr>
      </p:pic>
      <p:sp>
        <p:nvSpPr>
          <p:cNvPr id="10" name="内容占位符 4">
            <a:extLst>
              <a:ext uri="{FF2B5EF4-FFF2-40B4-BE49-F238E27FC236}">
                <a16:creationId xmlns:a16="http://schemas.microsoft.com/office/drawing/2014/main" id="{9886CF86-8171-4E8F-811D-73D2B3D35089}"/>
              </a:ext>
            </a:extLst>
          </p:cNvPr>
          <p:cNvSpPr txBox="1">
            <a:spLocks/>
          </p:cNvSpPr>
          <p:nvPr/>
        </p:nvSpPr>
        <p:spPr>
          <a:xfrm>
            <a:off x="1164485" y="3294998"/>
            <a:ext cx="7754802" cy="306681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40000"/>
              </a:lnSpc>
              <a:spcBef>
                <a:spcPts val="30"/>
              </a:spcBef>
              <a:spcAft>
                <a:spcPts val="30"/>
              </a:spcAft>
              <a:buClrTx/>
              <a:buSzTx/>
              <a:buFont typeface="Arial" panose="020B0604020202020204" pitchFamily="34" charset="0"/>
              <a:buNone/>
              <a:tabLst/>
              <a:defRPr/>
            </a:pPr>
            <a:r>
              <a:rPr kumimoji="0" lang="vi-VN" altLang="zh-CN" sz="40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ea"/>
                <a:sym typeface="+mn-lt"/>
              </a:rPr>
              <a:t>CÁC</a:t>
            </a:r>
            <a:r>
              <a:rPr kumimoji="0" lang="vi-VN" altLang="zh-CN" sz="4000" b="1" i="0" u="none" strike="noStrike" kern="120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cs typeface="+mn-ea"/>
                <a:sym typeface="+mn-lt"/>
              </a:rPr>
              <a:t> YẾU TỐ CẦN CHO SỰ SỐNG VÀ PHÁT TRIỂN CỦA ĐỘNG VẬT</a:t>
            </a:r>
            <a:endParaRPr kumimoji="0" lang="zh-CN" altLang="en-US" sz="4000" b="1" i="0" u="none" strike="noStrike" kern="1200" cap="none" spc="0" normalizeH="0" baseline="0" noProof="0" dirty="0">
              <a:ln>
                <a:noFill/>
              </a:ln>
              <a:solidFill>
                <a:prstClr val="black"/>
              </a:solidFill>
              <a:effectLst/>
              <a:uLnTx/>
              <a:uFillTx/>
              <a:latin typeface="Cambria" panose="02040503050406030204" pitchFamily="18" charset="0"/>
              <a:ea typeface="迷你简菱心" panose="02010609000101010101" pitchFamily="49" charset="-122"/>
              <a:cs typeface="+mn-ea"/>
              <a:sym typeface="+mn-lt"/>
            </a:endParaRPr>
          </a:p>
        </p:txBody>
      </p:sp>
      <p:pic>
        <p:nvPicPr>
          <p:cNvPr id="7" name="图片 6">
            <a:extLst>
              <a:ext uri="{FF2B5EF4-FFF2-40B4-BE49-F238E27FC236}">
                <a16:creationId xmlns:a16="http://schemas.microsoft.com/office/drawing/2014/main" id="{20A14B54-3498-43CB-9CB2-E40C63665862}"/>
              </a:ext>
            </a:extLst>
          </p:cNvPr>
          <p:cNvPicPr>
            <a:picLocks noChangeAspect="1"/>
          </p:cNvPicPr>
          <p:nvPr/>
        </p:nvPicPr>
        <p:blipFill rotWithShape="1">
          <a:blip r:embed="rId4">
            <a:extLst>
              <a:ext uri="{28A0092B-C50C-407E-A947-70E740481C1C}">
                <a14:useLocalDpi xmlns:a14="http://schemas.microsoft.com/office/drawing/2010/main" val="0"/>
              </a:ext>
            </a:extLst>
          </a:blip>
          <a:srcRect l="52189" t="-3811" b="83596"/>
          <a:stretch/>
        </p:blipFill>
        <p:spPr>
          <a:xfrm>
            <a:off x="8139763" y="-913032"/>
            <a:ext cx="4222741" cy="2678379"/>
          </a:xfrm>
          <a:prstGeom prst="rect">
            <a:avLst/>
          </a:prstGeom>
        </p:spPr>
      </p:pic>
      <p:pic>
        <p:nvPicPr>
          <p:cNvPr id="8" name="图片 7">
            <a:extLst>
              <a:ext uri="{FF2B5EF4-FFF2-40B4-BE49-F238E27FC236}">
                <a16:creationId xmlns:a16="http://schemas.microsoft.com/office/drawing/2014/main" id="{C6311EAB-009D-40E6-AA76-790185627F2E}"/>
              </a:ext>
            </a:extLst>
          </p:cNvPr>
          <p:cNvPicPr>
            <a:picLocks noChangeAspect="1"/>
          </p:cNvPicPr>
          <p:nvPr/>
        </p:nvPicPr>
        <p:blipFill rotWithShape="1">
          <a:blip r:embed="rId5">
            <a:extLst>
              <a:ext uri="{28A0092B-C50C-407E-A947-70E740481C1C}">
                <a14:useLocalDpi xmlns:a14="http://schemas.microsoft.com/office/drawing/2010/main" val="0"/>
              </a:ext>
            </a:extLst>
          </a:blip>
          <a:srcRect l="34085" t="-318" r="18557" b="86667"/>
          <a:stretch/>
        </p:blipFill>
        <p:spPr>
          <a:xfrm>
            <a:off x="5733149" y="-312166"/>
            <a:ext cx="5121664" cy="2214709"/>
          </a:xfrm>
          <a:prstGeom prst="rect">
            <a:avLst/>
          </a:prstGeom>
        </p:spPr>
      </p:pic>
      <p:pic>
        <p:nvPicPr>
          <p:cNvPr id="12" name="图片 11">
            <a:extLst>
              <a:ext uri="{FF2B5EF4-FFF2-40B4-BE49-F238E27FC236}">
                <a16:creationId xmlns:a16="http://schemas.microsoft.com/office/drawing/2014/main" id="{78E8D4E6-D18B-40D9-BD94-5A600F4683E4}"/>
              </a:ext>
            </a:extLst>
          </p:cNvPr>
          <p:cNvPicPr>
            <a:picLocks noChangeAspect="1"/>
          </p:cNvPicPr>
          <p:nvPr/>
        </p:nvPicPr>
        <p:blipFill rotWithShape="1">
          <a:blip r:embed="rId6">
            <a:extLst>
              <a:ext uri="{28A0092B-C50C-407E-A947-70E740481C1C}">
                <a14:useLocalDpi xmlns:a14="http://schemas.microsoft.com/office/drawing/2010/main" val="0"/>
              </a:ext>
            </a:extLst>
          </a:blip>
          <a:srcRect t="53328" r="67734" b="36043"/>
          <a:stretch/>
        </p:blipFill>
        <p:spPr>
          <a:xfrm rot="20183396">
            <a:off x="-210403" y="235069"/>
            <a:ext cx="3240196" cy="1601212"/>
          </a:xfrm>
          <a:prstGeom prst="rect">
            <a:avLst/>
          </a:prstGeom>
        </p:spPr>
      </p:pic>
      <p:pic>
        <p:nvPicPr>
          <p:cNvPr id="13" name="图片 7">
            <a:extLst>
              <a:ext uri="{FF2B5EF4-FFF2-40B4-BE49-F238E27FC236}">
                <a16:creationId xmlns:a16="http://schemas.microsoft.com/office/drawing/2014/main" id="{BAF08550-D1E2-40E4-A582-F4C7121696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889855" y="3637477"/>
            <a:ext cx="4971022" cy="3345164"/>
          </a:xfrm>
          <a:prstGeom prst="rect">
            <a:avLst/>
          </a:prstGeom>
        </p:spPr>
      </p:pic>
      <p:pic>
        <p:nvPicPr>
          <p:cNvPr id="2" name="Picture 1"/>
          <p:cNvPicPr>
            <a:picLocks noChangeAspect="1"/>
          </p:cNvPicPr>
          <p:nvPr/>
        </p:nvPicPr>
        <p:blipFill>
          <a:blip r:embed="rId8"/>
          <a:stretch>
            <a:fillRect/>
          </a:stretch>
        </p:blipFill>
        <p:spPr>
          <a:xfrm>
            <a:off x="2621082" y="2155194"/>
            <a:ext cx="4572396" cy="810838"/>
          </a:xfrm>
          <a:prstGeom prst="rect">
            <a:avLst/>
          </a:prstGeom>
        </p:spPr>
      </p:pic>
    </p:spTree>
    <p:extLst>
      <p:ext uri="{BB962C8B-B14F-4D97-AF65-F5344CB8AC3E}">
        <p14:creationId xmlns:p14="http://schemas.microsoft.com/office/powerpoint/2010/main" val="3832956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0-#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47"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42"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TotalTime>
  <Words>893</Words>
  <Application>Microsoft Office PowerPoint</Application>
  <PresentationFormat>Widescreen</PresentationFormat>
  <Paragraphs>90</Paragraphs>
  <Slides>32</Slides>
  <Notes>29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32</vt:i4>
      </vt:variant>
    </vt:vector>
  </HeadingPairs>
  <TitlesOfParts>
    <vt:vector size="45" baseType="lpstr">
      <vt:lpstr>等线 Light</vt:lpstr>
      <vt:lpstr>#9Slide07 IcielCadena</vt:lpstr>
      <vt:lpstr>Cambria Bold</vt:lpstr>
      <vt:lpstr>Vogue-ExtraBold</vt:lpstr>
      <vt:lpstr>Calibri</vt:lpstr>
      <vt:lpstr>Arial</vt:lpstr>
      <vt:lpstr>Times New Roman</vt:lpstr>
      <vt:lpstr>Cambria</vt:lpstr>
      <vt:lpstr>迷你简菱心</vt:lpstr>
      <vt:lpstr>#9Slide03 Arima Madurai ExtraBo</vt:lpstr>
      <vt:lpstr>等线</vt:lpstr>
      <vt:lpstr>汉仪铸字木头人W</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Admin</cp:lastModifiedBy>
  <cp:revision>25</cp:revision>
  <dcterms:created xsi:type="dcterms:W3CDTF">2023-11-09T10:29:30Z</dcterms:created>
  <dcterms:modified xsi:type="dcterms:W3CDTF">2023-12-15T07:42:47Z</dcterms:modified>
</cp:coreProperties>
</file>