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9" r:id="rId4"/>
    <p:sldId id="257" r:id="rId5"/>
    <p:sldId id="272" r:id="rId6"/>
    <p:sldId id="271" r:id="rId7"/>
    <p:sldId id="266" r:id="rId8"/>
    <p:sldId id="258" r:id="rId9"/>
    <p:sldId id="259" r:id="rId10"/>
    <p:sldId id="260" r:id="rId11"/>
    <p:sldId id="261" r:id="rId12"/>
    <p:sldId id="262" r:id="rId13"/>
    <p:sldId id="268" r:id="rId14"/>
    <p:sldId id="263" r:id="rId15"/>
    <p:sldId id="264" r:id="rId16"/>
    <p:sldId id="265" r:id="rId17"/>
    <p:sldId id="26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4264"/>
    <a:srgbClr val="DE3E56"/>
    <a:srgbClr val="62BC4C"/>
    <a:srgbClr val="2A9757"/>
    <a:srgbClr val="F2E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92" y="1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EAC1F-279D-BF23-7B9D-E6AAFD8D89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6DB534-A927-3AD6-3F90-CB58D3A6F5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06E52C-AF15-1847-0584-E528881245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85AA19-4E80-442B-8B91-77832C34E02A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3DC561-EA1B-56FE-DA86-C466A3794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B68C8D-504F-E11D-9470-72485BECA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67A0B6-E3A6-423C-84B1-410285B7B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740567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C7435-B0B4-8DD7-C759-2466B588A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F86076-3BA9-E58C-C471-9EA368098D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B0F16-848C-CDD7-BA40-0132F30983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85AA19-4E80-442B-8B91-77832C34E02A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753A2A-BAC5-9463-5327-0907D1782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9615C-3076-8FEE-238A-598337724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67A0B6-E3A6-423C-84B1-410285B7B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173175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D69790-1DCC-E9BA-C797-B4BDEEA089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1A4EA2-62F8-E173-82F7-18B6796FC0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2E1C9D-D687-C2E6-72C8-89698D0031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85AA19-4E80-442B-8B91-77832C34E02A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6D55E-1F9F-5DF1-A5B9-0F25A38EF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2E32CD-E6CA-984F-0E77-F98E889DD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67A0B6-E3A6-423C-84B1-410285B7B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75516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27867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937390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286711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555601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439777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083013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870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6858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FDB75-6FFB-1543-B98D-3C8B208F9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E0253-E2EE-2588-432F-0D8BF5561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FC7384-F981-B821-C5D5-38999D271C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85AA19-4E80-442B-8B91-77832C34E02A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1EB83F-ACF9-8C8E-084B-18B76E3A3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10C4F3-0D65-A6B7-1CB9-2033DDCBF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67A0B6-E3A6-423C-84B1-410285B7B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671638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511891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776980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463984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EC062-E64D-CFAA-FFBB-EC7747AC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D83EAD-8A4B-9F5A-0E2B-69AFBC1E4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15BD5E-A287-6BCF-EB3B-4D480D3C87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85AA19-4E80-442B-8B91-77832C34E02A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0A637-4249-794B-265A-5E104E756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D96F40-0C2A-B2CF-D752-6BD03298C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67A0B6-E3A6-423C-84B1-410285B7B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788798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AE577-BFE1-D1F7-02F4-FE6938B23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AC7A4-4A31-AAC7-96EC-ED60B187FB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866C4B-AFF3-E4AE-973A-C450109AF0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4B9ACC-DAB6-09A7-0209-90E60ACAE6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85AA19-4E80-442B-8B91-77832C34E02A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81288F-4ED4-1A91-498C-751BC617F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806880-7C05-88F6-DA0F-DC639483F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67A0B6-E3A6-423C-84B1-410285B7B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699448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CDFC2-6B19-D322-9DB4-1861B7853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0B1606-24EA-1F18-D23D-058CD9E3AC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4B828-8DCA-9A4C-DB45-940BA1C303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AE4644-DEC1-B201-0134-B3ED13D574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FE6DE5-85BB-E7CB-861B-B86250A5E0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C181AF-0278-FA9C-474C-12238F3BE8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85AA19-4E80-442B-8B91-77832C34E02A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A0AED8-8C0A-FFC3-E6F5-8AA9A7C81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6F395C-D208-1B38-9E69-174F948F7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67A0B6-E3A6-423C-84B1-410285B7B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14630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F4CF7-922F-B221-AE94-AD87A3B4F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23DF36-673C-22F9-55BE-4DCC21FCD2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85AA19-4E80-442B-8B91-77832C34E02A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16E5C2-AE41-3404-05C3-B43B68049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458103-5D24-3293-1563-665C2B6B9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67A0B6-E3A6-423C-84B1-410285B7B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726697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ABE4BC-688E-D890-C1D7-9E9EA87608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85AA19-4E80-442B-8B91-77832C34E02A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5A013E-3C6A-CAAF-0E9C-859B5AC37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8A92D-2DE8-5FEA-0197-7E0117856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67A0B6-E3A6-423C-84B1-410285B7B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433021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A18B6-ADF9-8A2B-EA0C-3C6708DD7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547846-E575-C625-CC74-30737BC77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E7CA1B-9D18-8B52-F0BB-BE9EFDEC75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5BC677-368B-18D0-8A12-E1DF55F80E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85AA19-4E80-442B-8B91-77832C34E02A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34B2F9-03CC-2DBA-5EA7-EA845BBA4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D3F951-3E69-737E-336A-2FBF97DDC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67A0B6-E3A6-423C-84B1-410285B7B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778285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F37D-CD2F-9155-D159-0F0EAE6E9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A4355A-54DE-0ABC-6BFD-6089F6DDBE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F3D3E0-3A66-6440-93AD-1282A13242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ADAD4F-6396-5356-C35D-F94A0FE162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85AA19-4E80-442B-8B91-77832C34E02A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F814D0-7C52-F692-2CC4-7758B0560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839BE8-8C8D-12CC-71B1-6D4485E22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67A0B6-E3A6-423C-84B1-410285B7B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936224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3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9Slide.vn - 2019">
            <a:extLst>
              <a:ext uri="{FF2B5EF4-FFF2-40B4-BE49-F238E27FC236}">
                <a16:creationId xmlns:a16="http://schemas.microsoft.com/office/drawing/2014/main" id="{9E674355-B01E-424B-B17A-6FB73927D4D1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669371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3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9Slide.vn - 2019">
            <a:extLst>
              <a:ext uri="{FF2B5EF4-FFF2-40B4-BE49-F238E27FC236}">
                <a16:creationId xmlns:a16="http://schemas.microsoft.com/office/drawing/2014/main" id="{32436BE5-CC63-4976-9309-EA60BA047073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499989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20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13" Type="http://schemas.openxmlformats.org/officeDocument/2006/relationships/image" Target="../media/image53.png"/><Relationship Id="rId3" Type="http://schemas.openxmlformats.org/officeDocument/2006/relationships/image" Target="../media/image1.png"/><Relationship Id="rId7" Type="http://schemas.openxmlformats.org/officeDocument/2006/relationships/image" Target="../media/image36.png"/><Relationship Id="rId12" Type="http://schemas.openxmlformats.org/officeDocument/2006/relationships/image" Target="../media/image41.svg"/><Relationship Id="rId2" Type="http://schemas.openxmlformats.org/officeDocument/2006/relationships/audio" Target="../media/audio2.wav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5.sv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51.png"/><Relationship Id="rId10" Type="http://schemas.openxmlformats.org/officeDocument/2006/relationships/image" Target="../media/image39.svg"/><Relationship Id="rId4" Type="http://schemas.openxmlformats.org/officeDocument/2006/relationships/image" Target="../media/image22.svg"/><Relationship Id="rId9" Type="http://schemas.openxmlformats.org/officeDocument/2006/relationships/image" Target="../media/image38.png"/><Relationship Id="rId14" Type="http://schemas.openxmlformats.org/officeDocument/2006/relationships/image" Target="../media/image50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56.png"/><Relationship Id="rId3" Type="http://schemas.openxmlformats.org/officeDocument/2006/relationships/image" Target="../media/image22.svg"/><Relationship Id="rId7" Type="http://schemas.openxmlformats.org/officeDocument/2006/relationships/image" Target="../media/image37.svg"/><Relationship Id="rId12" Type="http://schemas.openxmlformats.org/officeDocument/2006/relationships/image" Target="../media/image5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6.png"/><Relationship Id="rId11" Type="http://schemas.openxmlformats.org/officeDocument/2006/relationships/image" Target="../media/image41.svg"/><Relationship Id="rId5" Type="http://schemas.openxmlformats.org/officeDocument/2006/relationships/image" Target="../media/image35.sv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svg"/><Relationship Id="rId14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13" Type="http://schemas.openxmlformats.org/officeDocument/2006/relationships/image" Target="../media/image58.png"/><Relationship Id="rId3" Type="http://schemas.openxmlformats.org/officeDocument/2006/relationships/image" Target="../media/image22.svg"/><Relationship Id="rId7" Type="http://schemas.openxmlformats.org/officeDocument/2006/relationships/image" Target="../media/image26.png"/><Relationship Id="rId12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svg"/><Relationship Id="rId11" Type="http://schemas.openxmlformats.org/officeDocument/2006/relationships/image" Target="../media/image14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svg"/><Relationship Id="rId3" Type="http://schemas.openxmlformats.org/officeDocument/2006/relationships/image" Target="../media/image22.sv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0.sv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29.png"/><Relationship Id="rId9" Type="http://schemas.openxmlformats.org/officeDocument/2006/relationships/image" Target="../media/image6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68.png"/><Relationship Id="rId3" Type="http://schemas.openxmlformats.org/officeDocument/2006/relationships/image" Target="../media/image22.svg"/><Relationship Id="rId7" Type="http://schemas.openxmlformats.org/officeDocument/2006/relationships/image" Target="../media/image37.svg"/><Relationship Id="rId12" Type="http://schemas.openxmlformats.org/officeDocument/2006/relationships/image" Target="../media/image6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6.png"/><Relationship Id="rId11" Type="http://schemas.openxmlformats.org/officeDocument/2006/relationships/image" Target="../media/image41.svg"/><Relationship Id="rId5" Type="http://schemas.openxmlformats.org/officeDocument/2006/relationships/image" Target="../media/image35.sv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22.svg"/><Relationship Id="rId7" Type="http://schemas.openxmlformats.org/officeDocument/2006/relationships/image" Target="../media/image38.png"/><Relationship Id="rId12" Type="http://schemas.openxmlformats.org/officeDocument/2006/relationships/image" Target="../media/image7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svg"/><Relationship Id="rId11" Type="http://schemas.openxmlformats.org/officeDocument/2006/relationships/image" Target="../media/image71.svg"/><Relationship Id="rId5" Type="http://schemas.openxmlformats.org/officeDocument/2006/relationships/image" Target="../media/image14.png"/><Relationship Id="rId10" Type="http://schemas.openxmlformats.org/officeDocument/2006/relationships/image" Target="../media/image70.png"/><Relationship Id="rId4" Type="http://schemas.openxmlformats.org/officeDocument/2006/relationships/image" Target="../media/image11.png"/><Relationship Id="rId9" Type="http://schemas.openxmlformats.org/officeDocument/2006/relationships/image" Target="../media/image6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svg"/><Relationship Id="rId3" Type="http://schemas.openxmlformats.org/officeDocument/2006/relationships/image" Target="../media/image2.sv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74.png"/><Relationship Id="rId2" Type="http://schemas.openxmlformats.org/officeDocument/2006/relationships/image" Target="../media/image1.png"/><Relationship Id="rId16" Type="http://schemas.openxmlformats.org/officeDocument/2006/relationships/image" Target="../media/image7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svg"/><Relationship Id="rId10" Type="http://schemas.openxmlformats.org/officeDocument/2006/relationships/image" Target="../media/image10.sv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13" Type="http://schemas.openxmlformats.org/officeDocument/2006/relationships/image" Target="../media/image30.png"/><Relationship Id="rId3" Type="http://schemas.openxmlformats.org/officeDocument/2006/relationships/image" Target="../media/image22.svg"/><Relationship Id="rId7" Type="http://schemas.openxmlformats.org/officeDocument/2006/relationships/image" Target="../media/image26.png"/><Relationship Id="rId12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svg"/><Relationship Id="rId11" Type="http://schemas.openxmlformats.org/officeDocument/2006/relationships/image" Target="../media/image14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1.png"/><Relationship Id="rId3" Type="http://schemas.openxmlformats.org/officeDocument/2006/relationships/image" Target="../media/image22.svg"/><Relationship Id="rId7" Type="http://schemas.openxmlformats.org/officeDocument/2006/relationships/image" Target="../media/image27.svg"/><Relationship Id="rId12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png"/><Relationship Id="rId11" Type="http://schemas.openxmlformats.org/officeDocument/2006/relationships/image" Target="../media/image15.svg"/><Relationship Id="rId5" Type="http://schemas.openxmlformats.org/officeDocument/2006/relationships/image" Target="../media/image25.svg"/><Relationship Id="rId10" Type="http://schemas.openxmlformats.org/officeDocument/2006/relationships/image" Target="../media/image14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2.png"/><Relationship Id="rId3" Type="http://schemas.openxmlformats.org/officeDocument/2006/relationships/image" Target="../media/image22.svg"/><Relationship Id="rId7" Type="http://schemas.openxmlformats.org/officeDocument/2006/relationships/image" Target="../media/image27.svg"/><Relationship Id="rId12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png"/><Relationship Id="rId11" Type="http://schemas.openxmlformats.org/officeDocument/2006/relationships/image" Target="../media/image15.svg"/><Relationship Id="rId5" Type="http://schemas.openxmlformats.org/officeDocument/2006/relationships/image" Target="../media/image25.svg"/><Relationship Id="rId10" Type="http://schemas.openxmlformats.org/officeDocument/2006/relationships/image" Target="../media/image14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13" Type="http://schemas.openxmlformats.org/officeDocument/2006/relationships/image" Target="../media/image33.png"/><Relationship Id="rId3" Type="http://schemas.openxmlformats.org/officeDocument/2006/relationships/image" Target="../media/image22.svg"/><Relationship Id="rId7" Type="http://schemas.openxmlformats.org/officeDocument/2006/relationships/image" Target="../media/image26.png"/><Relationship Id="rId12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svg"/><Relationship Id="rId11" Type="http://schemas.openxmlformats.org/officeDocument/2006/relationships/image" Target="../media/image14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13" Type="http://schemas.openxmlformats.org/officeDocument/2006/relationships/image" Target="../media/image42.png"/><Relationship Id="rId3" Type="http://schemas.openxmlformats.org/officeDocument/2006/relationships/image" Target="../media/image1.png"/><Relationship Id="rId7" Type="http://schemas.openxmlformats.org/officeDocument/2006/relationships/image" Target="../media/image36.png"/><Relationship Id="rId12" Type="http://schemas.openxmlformats.org/officeDocument/2006/relationships/image" Target="../media/image41.svg"/><Relationship Id="rId17" Type="http://schemas.openxmlformats.org/officeDocument/2006/relationships/image" Target="../media/image46.png"/><Relationship Id="rId2" Type="http://schemas.openxmlformats.org/officeDocument/2006/relationships/audio" Target="../media/audio1.wav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5.sv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4.svg"/><Relationship Id="rId10" Type="http://schemas.openxmlformats.org/officeDocument/2006/relationships/image" Target="../media/image39.svg"/><Relationship Id="rId4" Type="http://schemas.openxmlformats.org/officeDocument/2006/relationships/image" Target="../media/image2.sv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13" Type="http://schemas.openxmlformats.org/officeDocument/2006/relationships/image" Target="../media/image47.png"/><Relationship Id="rId3" Type="http://schemas.openxmlformats.org/officeDocument/2006/relationships/image" Target="../media/image1.png"/><Relationship Id="rId7" Type="http://schemas.openxmlformats.org/officeDocument/2006/relationships/image" Target="../media/image36.png"/><Relationship Id="rId12" Type="http://schemas.openxmlformats.org/officeDocument/2006/relationships/image" Target="../media/image41.svg"/><Relationship Id="rId17" Type="http://schemas.openxmlformats.org/officeDocument/2006/relationships/image" Target="../media/image46.png"/><Relationship Id="rId2" Type="http://schemas.openxmlformats.org/officeDocument/2006/relationships/audio" Target="../media/audio1.wav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5.sv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8.svg"/><Relationship Id="rId10" Type="http://schemas.openxmlformats.org/officeDocument/2006/relationships/image" Target="../media/image39.svg"/><Relationship Id="rId4" Type="http://schemas.openxmlformats.org/officeDocument/2006/relationships/image" Target="../media/image2.sv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13" Type="http://schemas.openxmlformats.org/officeDocument/2006/relationships/image" Target="../media/image49.png"/><Relationship Id="rId3" Type="http://schemas.openxmlformats.org/officeDocument/2006/relationships/image" Target="../media/image1.png"/><Relationship Id="rId7" Type="http://schemas.openxmlformats.org/officeDocument/2006/relationships/image" Target="../media/image36.png"/><Relationship Id="rId12" Type="http://schemas.openxmlformats.org/officeDocument/2006/relationships/image" Target="../media/image41.svg"/><Relationship Id="rId2" Type="http://schemas.openxmlformats.org/officeDocument/2006/relationships/audio" Target="../media/audio2.wav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5.sv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51.png"/><Relationship Id="rId10" Type="http://schemas.openxmlformats.org/officeDocument/2006/relationships/image" Target="../media/image39.svg"/><Relationship Id="rId4" Type="http://schemas.openxmlformats.org/officeDocument/2006/relationships/image" Target="../media/image22.svg"/><Relationship Id="rId9" Type="http://schemas.openxmlformats.org/officeDocument/2006/relationships/image" Target="../media/image38.png"/><Relationship Id="rId14" Type="http://schemas.openxmlformats.org/officeDocument/2006/relationships/image" Target="../media/image5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6411" y="0"/>
            <a:ext cx="12252323" cy="6858000"/>
          </a:xfrm>
          <a:custGeom>
            <a:avLst/>
            <a:gdLst/>
            <a:ahLst/>
            <a:cxnLst/>
            <a:rect l="l" t="t" r="r" b="b"/>
            <a:pathLst>
              <a:path w="16230600" h="8154510">
                <a:moveTo>
                  <a:pt x="0" y="0"/>
                </a:moveTo>
                <a:lnTo>
                  <a:pt x="16230600" y="0"/>
                </a:lnTo>
                <a:lnTo>
                  <a:pt x="16230600" y="8154510"/>
                </a:lnTo>
                <a:lnTo>
                  <a:pt x="0" y="81545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48034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9494119" y="1926922"/>
            <a:ext cx="2755125" cy="4316173"/>
          </a:xfrm>
          <a:custGeom>
            <a:avLst/>
            <a:gdLst/>
            <a:ahLst/>
            <a:cxnLst/>
            <a:rect l="l" t="t" r="r" b="b"/>
            <a:pathLst>
              <a:path w="3854382" h="6109587">
                <a:moveTo>
                  <a:pt x="0" y="0"/>
                </a:moveTo>
                <a:lnTo>
                  <a:pt x="3854382" y="0"/>
                </a:lnTo>
                <a:lnTo>
                  <a:pt x="3854382" y="6109587"/>
                </a:lnTo>
                <a:lnTo>
                  <a:pt x="0" y="610958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34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 flipH="1">
            <a:off x="96088" y="1776429"/>
            <a:ext cx="2840989" cy="4692631"/>
          </a:xfrm>
          <a:custGeom>
            <a:avLst/>
            <a:gdLst/>
            <a:ahLst/>
            <a:cxnLst/>
            <a:rect l="l" t="t" r="r" b="b"/>
            <a:pathLst>
              <a:path w="4073292" h="6593883">
                <a:moveTo>
                  <a:pt x="4073292" y="0"/>
                </a:moveTo>
                <a:lnTo>
                  <a:pt x="0" y="0"/>
                </a:lnTo>
                <a:lnTo>
                  <a:pt x="0" y="6593883"/>
                </a:lnTo>
                <a:lnTo>
                  <a:pt x="4073292" y="6593883"/>
                </a:lnTo>
                <a:lnTo>
                  <a:pt x="4073292" y="0"/>
                </a:lnTo>
                <a:close/>
              </a:path>
            </a:pathLst>
          </a:custGeom>
          <a:blipFill>
            <a:blip r:embed="rId5"/>
            <a:stretch>
              <a:fillRect l="-6032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-1752600" y="5081571"/>
            <a:ext cx="4876800" cy="2181259"/>
          </a:xfrm>
          <a:custGeom>
            <a:avLst/>
            <a:gdLst/>
            <a:ahLst/>
            <a:cxnLst/>
            <a:rect l="l" t="t" r="r" b="b"/>
            <a:pathLst>
              <a:path w="7315200" h="3271889">
                <a:moveTo>
                  <a:pt x="0" y="0"/>
                </a:moveTo>
                <a:lnTo>
                  <a:pt x="7315200" y="0"/>
                </a:lnTo>
                <a:lnTo>
                  <a:pt x="7315200" y="3271890"/>
                </a:lnTo>
                <a:lnTo>
                  <a:pt x="0" y="32718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9067800" y="5849335"/>
            <a:ext cx="4876800" cy="1471907"/>
          </a:xfrm>
          <a:custGeom>
            <a:avLst/>
            <a:gdLst/>
            <a:ahLst/>
            <a:cxnLst/>
            <a:rect l="l" t="t" r="r" b="b"/>
            <a:pathLst>
              <a:path w="7315200" h="2207860">
                <a:moveTo>
                  <a:pt x="0" y="0"/>
                </a:moveTo>
                <a:lnTo>
                  <a:pt x="7315200" y="0"/>
                </a:lnTo>
                <a:lnTo>
                  <a:pt x="7315200" y="2207861"/>
                </a:lnTo>
                <a:lnTo>
                  <a:pt x="0" y="220786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7830371" y="5919664"/>
            <a:ext cx="1277846" cy="1164001"/>
          </a:xfrm>
          <a:custGeom>
            <a:avLst/>
            <a:gdLst/>
            <a:ahLst/>
            <a:cxnLst/>
            <a:rect l="l" t="t" r="r" b="b"/>
            <a:pathLst>
              <a:path w="1916769" h="1746002">
                <a:moveTo>
                  <a:pt x="0" y="0"/>
                </a:moveTo>
                <a:lnTo>
                  <a:pt x="1916769" y="0"/>
                </a:lnTo>
                <a:lnTo>
                  <a:pt x="1916769" y="1746003"/>
                </a:lnTo>
                <a:lnTo>
                  <a:pt x="0" y="174600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8849047" y="4943995"/>
            <a:ext cx="926747" cy="761091"/>
          </a:xfrm>
          <a:custGeom>
            <a:avLst/>
            <a:gdLst/>
            <a:ahLst/>
            <a:cxnLst/>
            <a:rect l="l" t="t" r="r" b="b"/>
            <a:pathLst>
              <a:path w="1390121" h="1141637">
                <a:moveTo>
                  <a:pt x="0" y="0"/>
                </a:moveTo>
                <a:lnTo>
                  <a:pt x="1390121" y="0"/>
                </a:lnTo>
                <a:lnTo>
                  <a:pt x="1390121" y="1141637"/>
                </a:lnTo>
                <a:lnTo>
                  <a:pt x="0" y="114163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2977963" y="412816"/>
            <a:ext cx="859401" cy="989997"/>
          </a:xfrm>
          <a:custGeom>
            <a:avLst/>
            <a:gdLst/>
            <a:ahLst/>
            <a:cxnLst/>
            <a:rect l="l" t="t" r="r" b="b"/>
            <a:pathLst>
              <a:path w="1289102" h="1484995">
                <a:moveTo>
                  <a:pt x="0" y="0"/>
                </a:moveTo>
                <a:lnTo>
                  <a:pt x="1289102" y="0"/>
                </a:lnTo>
                <a:lnTo>
                  <a:pt x="1289102" y="1484995"/>
                </a:lnTo>
                <a:lnTo>
                  <a:pt x="0" y="148499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 rot="-2213441">
            <a:off x="9509668" y="529564"/>
            <a:ext cx="766006" cy="501386"/>
          </a:xfrm>
          <a:custGeom>
            <a:avLst/>
            <a:gdLst/>
            <a:ahLst/>
            <a:cxnLst/>
            <a:rect l="l" t="t" r="r" b="b"/>
            <a:pathLst>
              <a:path w="1149009" h="752079">
                <a:moveTo>
                  <a:pt x="0" y="0"/>
                </a:moveTo>
                <a:lnTo>
                  <a:pt x="1149009" y="0"/>
                </a:lnTo>
                <a:lnTo>
                  <a:pt x="1149009" y="752079"/>
                </a:lnTo>
                <a:lnTo>
                  <a:pt x="0" y="75207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98ABE99-C85C-9339-9F22-5C5FD7B9674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58703" y="-10781"/>
            <a:ext cx="2499577" cy="150584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8E51E29-18E6-B5A2-E922-E625E4D6314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32579" y="1495062"/>
            <a:ext cx="7126842" cy="341405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7AD0B6C-4E62-036D-7A21-01A4CA2FF91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680107" y="4538201"/>
            <a:ext cx="3426249" cy="12741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FB300A5-5DBD-7F1C-A00B-F5A740E1064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4" y="-42735"/>
            <a:ext cx="1157452" cy="12534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124767-D214-B487-8E92-6AB4BEFB6113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389" y="5642640"/>
            <a:ext cx="1343361" cy="138509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3914"/>
            <a:ext cx="12116401" cy="6834605"/>
            <a:chOff x="0" y="0"/>
            <a:chExt cx="24232802" cy="136692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232802" cy="13669210"/>
            </a:xfrm>
            <a:custGeom>
              <a:avLst/>
              <a:gdLst/>
              <a:ahLst/>
              <a:cxnLst/>
              <a:rect l="l" t="t" r="r" b="b"/>
              <a:pathLst>
                <a:path w="24232802" h="13669210">
                  <a:moveTo>
                    <a:pt x="0" y="0"/>
                  </a:moveTo>
                  <a:lnTo>
                    <a:pt x="24232802" y="0"/>
                  </a:lnTo>
                  <a:lnTo>
                    <a:pt x="24232802" y="13669210"/>
                  </a:lnTo>
                  <a:lnTo>
                    <a:pt x="0" y="136692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5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t="-2069" r="-14916" b="-49450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4" name="Group 4"/>
            <p:cNvGrpSpPr/>
            <p:nvPr/>
          </p:nvGrpSpPr>
          <p:grpSpPr>
            <a:xfrm>
              <a:off x="1058758" y="776687"/>
              <a:ext cx="22457142" cy="12115836"/>
              <a:chOff x="0" y="0"/>
              <a:chExt cx="4435979" cy="2393252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4435978" cy="2393252"/>
              </a:xfrm>
              <a:custGeom>
                <a:avLst/>
                <a:gdLst/>
                <a:ahLst/>
                <a:cxnLst/>
                <a:rect l="l" t="t" r="r" b="b"/>
                <a:pathLst>
                  <a:path w="4435978" h="2393252">
                    <a:moveTo>
                      <a:pt x="23442" y="0"/>
                    </a:moveTo>
                    <a:lnTo>
                      <a:pt x="4412536" y="0"/>
                    </a:lnTo>
                    <a:cubicBezTo>
                      <a:pt x="4425483" y="0"/>
                      <a:pt x="4435978" y="10496"/>
                      <a:pt x="4435978" y="23442"/>
                    </a:cubicBezTo>
                    <a:lnTo>
                      <a:pt x="4435978" y="2369809"/>
                    </a:lnTo>
                    <a:cubicBezTo>
                      <a:pt x="4435978" y="2382756"/>
                      <a:pt x="4425483" y="2393252"/>
                      <a:pt x="4412536" y="2393252"/>
                    </a:cubicBezTo>
                    <a:lnTo>
                      <a:pt x="23442" y="2393252"/>
                    </a:lnTo>
                    <a:cubicBezTo>
                      <a:pt x="10496" y="2393252"/>
                      <a:pt x="0" y="2382756"/>
                      <a:pt x="0" y="2369809"/>
                    </a:cubicBezTo>
                    <a:lnTo>
                      <a:pt x="0" y="23442"/>
                    </a:lnTo>
                    <a:cubicBezTo>
                      <a:pt x="0" y="10496"/>
                      <a:pt x="10496" y="0"/>
                      <a:pt x="234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rnd">
                <a:solidFill>
                  <a:srgbClr val="DE3E56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4435979" cy="2431352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7" name="Freeform 7"/>
            <p:cNvSpPr/>
            <p:nvPr/>
          </p:nvSpPr>
          <p:spPr>
            <a:xfrm>
              <a:off x="22172070" y="11184363"/>
              <a:ext cx="1680660" cy="2484847"/>
            </a:xfrm>
            <a:custGeom>
              <a:avLst/>
              <a:gdLst/>
              <a:ahLst/>
              <a:cxnLst/>
              <a:rect l="l" t="t" r="r" b="b"/>
              <a:pathLst>
                <a:path w="1680660" h="2484847">
                  <a:moveTo>
                    <a:pt x="0" y="0"/>
                  </a:moveTo>
                  <a:lnTo>
                    <a:pt x="1680660" y="0"/>
                  </a:lnTo>
                  <a:lnTo>
                    <a:pt x="1680660" y="2484847"/>
                  </a:lnTo>
                  <a:lnTo>
                    <a:pt x="0" y="24848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>
              <a:off x="558541" y="11379008"/>
              <a:ext cx="1626118" cy="1915128"/>
            </a:xfrm>
            <a:custGeom>
              <a:avLst/>
              <a:gdLst/>
              <a:ahLst/>
              <a:cxnLst/>
              <a:rect l="l" t="t" r="r" b="b"/>
              <a:pathLst>
                <a:path w="1626118" h="1915128">
                  <a:moveTo>
                    <a:pt x="0" y="0"/>
                  </a:moveTo>
                  <a:lnTo>
                    <a:pt x="1626118" y="0"/>
                  </a:lnTo>
                  <a:lnTo>
                    <a:pt x="1626118" y="1915127"/>
                  </a:lnTo>
                  <a:lnTo>
                    <a:pt x="0" y="19151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 rot="428693">
              <a:off x="21539354" y="534026"/>
              <a:ext cx="2600341" cy="1659490"/>
            </a:xfrm>
            <a:custGeom>
              <a:avLst/>
              <a:gdLst/>
              <a:ahLst/>
              <a:cxnLst/>
              <a:rect l="l" t="t" r="r" b="b"/>
              <a:pathLst>
                <a:path w="2600341" h="1659490">
                  <a:moveTo>
                    <a:pt x="0" y="0"/>
                  </a:moveTo>
                  <a:lnTo>
                    <a:pt x="2600341" y="0"/>
                  </a:lnTo>
                  <a:lnTo>
                    <a:pt x="2600341" y="1659491"/>
                  </a:lnTo>
                  <a:lnTo>
                    <a:pt x="0" y="16594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Freeform 10"/>
            <p:cNvSpPr/>
            <p:nvPr/>
          </p:nvSpPr>
          <p:spPr>
            <a:xfrm>
              <a:off x="558541" y="279304"/>
              <a:ext cx="1792795" cy="1587438"/>
            </a:xfrm>
            <a:custGeom>
              <a:avLst/>
              <a:gdLst/>
              <a:ahLst/>
              <a:cxnLst/>
              <a:rect l="l" t="t" r="r" b="b"/>
              <a:pathLst>
                <a:path w="1792795" h="1587438">
                  <a:moveTo>
                    <a:pt x="0" y="0"/>
                  </a:moveTo>
                  <a:lnTo>
                    <a:pt x="1792795" y="0"/>
                  </a:lnTo>
                  <a:lnTo>
                    <a:pt x="1792795" y="1587438"/>
                  </a:lnTo>
                  <a:lnTo>
                    <a:pt x="0" y="15874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1" name="Freeform 11"/>
          <p:cNvSpPr/>
          <p:nvPr/>
        </p:nvSpPr>
        <p:spPr>
          <a:xfrm>
            <a:off x="5811085" y="1945303"/>
            <a:ext cx="5851536" cy="3584043"/>
          </a:xfrm>
          <a:custGeom>
            <a:avLst/>
            <a:gdLst/>
            <a:ahLst/>
            <a:cxnLst/>
            <a:rect l="l" t="t" r="r" b="b"/>
            <a:pathLst>
              <a:path w="8777304" h="5376064">
                <a:moveTo>
                  <a:pt x="0" y="0"/>
                </a:moveTo>
                <a:lnTo>
                  <a:pt x="8777303" y="0"/>
                </a:lnTo>
                <a:lnTo>
                  <a:pt x="8777303" y="5376064"/>
                </a:lnTo>
                <a:lnTo>
                  <a:pt x="0" y="5376064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r="-4778" b="-6724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389754" y="2887817"/>
            <a:ext cx="3346801" cy="537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466"/>
              </a:lnSpc>
            </a:pPr>
            <a:r>
              <a:rPr lang="en-US" sz="3600">
                <a:solidFill>
                  <a:srgbClr val="000000"/>
                </a:solidFill>
                <a:latin typeface="Cambria Bold"/>
              </a:rPr>
              <a:t>NP =   </a:t>
            </a:r>
            <a:r>
              <a:rPr lang="en-US" sz="3600">
                <a:solidFill>
                  <a:srgbClr val="DE3E56"/>
                </a:solidFill>
                <a:latin typeface="Cambria Bold"/>
              </a:rPr>
              <a:t>4</a:t>
            </a:r>
            <a:r>
              <a:rPr lang="en-US" sz="3600">
                <a:solidFill>
                  <a:srgbClr val="000000"/>
                </a:solidFill>
                <a:latin typeface="Cambria Bold"/>
              </a:rPr>
              <a:t>      cm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2884821" y="2701741"/>
            <a:ext cx="843375" cy="902005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1389754" y="3881908"/>
            <a:ext cx="3346801" cy="537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466"/>
              </a:lnSpc>
            </a:pPr>
            <a:r>
              <a:rPr lang="en-US" sz="3600">
                <a:solidFill>
                  <a:srgbClr val="000000"/>
                </a:solidFill>
                <a:latin typeface="Cambria Bold"/>
              </a:rPr>
              <a:t>PQ =   </a:t>
            </a:r>
            <a:r>
              <a:rPr lang="en-US" sz="3600">
                <a:solidFill>
                  <a:srgbClr val="DE3E56"/>
                </a:solidFill>
                <a:latin typeface="Cambria Bold"/>
              </a:rPr>
              <a:t>4</a:t>
            </a:r>
            <a:r>
              <a:rPr lang="en-US" sz="3600">
                <a:solidFill>
                  <a:srgbClr val="000000"/>
                </a:solidFill>
                <a:latin typeface="Cambria Bold"/>
              </a:rPr>
              <a:t>      cm</a:t>
            </a: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2884822" y="3727146"/>
            <a:ext cx="843375" cy="902005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5717320" y="5561887"/>
            <a:ext cx="5368712" cy="4278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3602"/>
              </a:lnSpc>
            </a:pPr>
            <a:r>
              <a:rPr lang="en-US" sz="2800" dirty="0" err="1">
                <a:solidFill>
                  <a:srgbClr val="DE3E56"/>
                </a:solidFill>
                <a:latin typeface="Cambria Bold"/>
              </a:rPr>
              <a:t>Hình</a:t>
            </a:r>
            <a:r>
              <a:rPr lang="en-US" sz="2800" dirty="0">
                <a:solidFill>
                  <a:srgbClr val="DE3E56"/>
                </a:solidFill>
                <a:latin typeface="Cambria Bold"/>
              </a:rPr>
              <a:t> </a:t>
            </a:r>
            <a:r>
              <a:rPr lang="en-US" sz="2800" dirty="0" err="1">
                <a:solidFill>
                  <a:srgbClr val="DE3E56"/>
                </a:solidFill>
                <a:latin typeface="Cambria Bold"/>
              </a:rPr>
              <a:t>thoi</a:t>
            </a:r>
            <a:r>
              <a:rPr lang="en-US" sz="2800" dirty="0">
                <a:solidFill>
                  <a:srgbClr val="DE3E56"/>
                </a:solidFill>
                <a:latin typeface="Cambria Bold"/>
              </a:rPr>
              <a:t> </a:t>
            </a:r>
            <a:r>
              <a:rPr lang="en-US" sz="2800" dirty="0" err="1">
                <a:solidFill>
                  <a:srgbClr val="DE3E56"/>
                </a:solidFill>
                <a:latin typeface="Cambria Bold"/>
              </a:rPr>
              <a:t>có</a:t>
            </a:r>
            <a:r>
              <a:rPr lang="en-US" sz="2800" dirty="0">
                <a:solidFill>
                  <a:srgbClr val="DE3E56"/>
                </a:solidFill>
                <a:latin typeface="Cambria Bold"/>
              </a:rPr>
              <a:t> 4 </a:t>
            </a:r>
            <a:r>
              <a:rPr lang="en-US" sz="2800" dirty="0" err="1">
                <a:solidFill>
                  <a:srgbClr val="DE3E56"/>
                </a:solidFill>
                <a:latin typeface="Cambria Bold"/>
              </a:rPr>
              <a:t>cạnh</a:t>
            </a:r>
            <a:r>
              <a:rPr lang="en-US" sz="2800" dirty="0">
                <a:solidFill>
                  <a:srgbClr val="DE3E56"/>
                </a:solidFill>
                <a:latin typeface="Cambria Bold"/>
              </a:rPr>
              <a:t> </a:t>
            </a:r>
            <a:r>
              <a:rPr lang="en-US" sz="2800" dirty="0" err="1">
                <a:solidFill>
                  <a:srgbClr val="DE3E56"/>
                </a:solidFill>
                <a:latin typeface="Cambria Bold"/>
              </a:rPr>
              <a:t>bằng</a:t>
            </a:r>
            <a:r>
              <a:rPr lang="en-US" sz="2800" dirty="0">
                <a:solidFill>
                  <a:srgbClr val="DE3E56"/>
                </a:solidFill>
                <a:latin typeface="Cambria Bold"/>
              </a:rPr>
              <a:t> </a:t>
            </a:r>
            <a:r>
              <a:rPr lang="en-US" sz="2800" dirty="0" err="1">
                <a:solidFill>
                  <a:srgbClr val="DE3E56"/>
                </a:solidFill>
                <a:latin typeface="Cambria Bold"/>
              </a:rPr>
              <a:t>nhau</a:t>
            </a:r>
            <a:endParaRPr lang="en-US" sz="2800" dirty="0">
              <a:solidFill>
                <a:srgbClr val="DE3E56"/>
              </a:solidFill>
              <a:latin typeface="Cambria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389754" y="4829957"/>
            <a:ext cx="3346801" cy="537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466"/>
              </a:lnSpc>
            </a:pPr>
            <a:r>
              <a:rPr lang="en-US" sz="3600">
                <a:solidFill>
                  <a:srgbClr val="000000"/>
                </a:solidFill>
                <a:latin typeface="Cambria Bold"/>
              </a:rPr>
              <a:t>QM =   </a:t>
            </a:r>
            <a:r>
              <a:rPr lang="en-US" sz="3600">
                <a:solidFill>
                  <a:srgbClr val="DE3E56"/>
                </a:solidFill>
                <a:latin typeface="Cambria Bold"/>
              </a:rPr>
              <a:t>4</a:t>
            </a:r>
            <a:r>
              <a:rPr lang="en-US" sz="3600">
                <a:solidFill>
                  <a:srgbClr val="000000"/>
                </a:solidFill>
                <a:latin typeface="Cambria Bold"/>
              </a:rPr>
              <a:t>      cm</a:t>
            </a:r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2835009" y="4711651"/>
            <a:ext cx="843375" cy="90200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B3B6996-7932-018A-4CCE-9C35E28CBEF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87118" y="727714"/>
            <a:ext cx="2584928" cy="101812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7106D22-9360-EC15-A8C8-10F6F3B9D41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256697" y="427881"/>
            <a:ext cx="6401355" cy="162777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ill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ill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ill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5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3914"/>
            <a:ext cx="12116401" cy="6834605"/>
            <a:chOff x="0" y="0"/>
            <a:chExt cx="24232802" cy="136692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232802" cy="13669210"/>
            </a:xfrm>
            <a:custGeom>
              <a:avLst/>
              <a:gdLst/>
              <a:ahLst/>
              <a:cxnLst/>
              <a:rect l="l" t="t" r="r" b="b"/>
              <a:pathLst>
                <a:path w="24232802" h="13669210">
                  <a:moveTo>
                    <a:pt x="0" y="0"/>
                  </a:moveTo>
                  <a:lnTo>
                    <a:pt x="24232802" y="0"/>
                  </a:lnTo>
                  <a:lnTo>
                    <a:pt x="24232802" y="13669210"/>
                  </a:lnTo>
                  <a:lnTo>
                    <a:pt x="0" y="136692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t="-2069" r="-14916" b="-49450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4" name="Group 4"/>
            <p:cNvGrpSpPr/>
            <p:nvPr/>
          </p:nvGrpSpPr>
          <p:grpSpPr>
            <a:xfrm>
              <a:off x="1058758" y="776687"/>
              <a:ext cx="22457142" cy="12115836"/>
              <a:chOff x="0" y="0"/>
              <a:chExt cx="4435979" cy="2393252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4435978" cy="2393252"/>
              </a:xfrm>
              <a:custGeom>
                <a:avLst/>
                <a:gdLst/>
                <a:ahLst/>
                <a:cxnLst/>
                <a:rect l="l" t="t" r="r" b="b"/>
                <a:pathLst>
                  <a:path w="4435978" h="2393252">
                    <a:moveTo>
                      <a:pt x="23442" y="0"/>
                    </a:moveTo>
                    <a:lnTo>
                      <a:pt x="4412536" y="0"/>
                    </a:lnTo>
                    <a:cubicBezTo>
                      <a:pt x="4425483" y="0"/>
                      <a:pt x="4435978" y="10496"/>
                      <a:pt x="4435978" y="23442"/>
                    </a:cubicBezTo>
                    <a:lnTo>
                      <a:pt x="4435978" y="2369809"/>
                    </a:lnTo>
                    <a:cubicBezTo>
                      <a:pt x="4435978" y="2382756"/>
                      <a:pt x="4425483" y="2393252"/>
                      <a:pt x="4412536" y="2393252"/>
                    </a:cubicBezTo>
                    <a:lnTo>
                      <a:pt x="23442" y="2393252"/>
                    </a:lnTo>
                    <a:cubicBezTo>
                      <a:pt x="10496" y="2393252"/>
                      <a:pt x="0" y="2382756"/>
                      <a:pt x="0" y="2369809"/>
                    </a:cubicBezTo>
                    <a:lnTo>
                      <a:pt x="0" y="23442"/>
                    </a:lnTo>
                    <a:cubicBezTo>
                      <a:pt x="0" y="10496"/>
                      <a:pt x="10496" y="0"/>
                      <a:pt x="234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rnd">
                <a:solidFill>
                  <a:srgbClr val="DE3E56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4435979" cy="2431352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7" name="Freeform 7"/>
            <p:cNvSpPr/>
            <p:nvPr/>
          </p:nvSpPr>
          <p:spPr>
            <a:xfrm>
              <a:off x="22172070" y="11184363"/>
              <a:ext cx="1680660" cy="2484847"/>
            </a:xfrm>
            <a:custGeom>
              <a:avLst/>
              <a:gdLst/>
              <a:ahLst/>
              <a:cxnLst/>
              <a:rect l="l" t="t" r="r" b="b"/>
              <a:pathLst>
                <a:path w="1680660" h="2484847">
                  <a:moveTo>
                    <a:pt x="0" y="0"/>
                  </a:moveTo>
                  <a:lnTo>
                    <a:pt x="1680660" y="0"/>
                  </a:lnTo>
                  <a:lnTo>
                    <a:pt x="1680660" y="2484847"/>
                  </a:lnTo>
                  <a:lnTo>
                    <a:pt x="0" y="24848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>
              <a:off x="558541" y="11379008"/>
              <a:ext cx="1626118" cy="1915128"/>
            </a:xfrm>
            <a:custGeom>
              <a:avLst/>
              <a:gdLst/>
              <a:ahLst/>
              <a:cxnLst/>
              <a:rect l="l" t="t" r="r" b="b"/>
              <a:pathLst>
                <a:path w="1626118" h="1915128">
                  <a:moveTo>
                    <a:pt x="0" y="0"/>
                  </a:moveTo>
                  <a:lnTo>
                    <a:pt x="1626118" y="0"/>
                  </a:lnTo>
                  <a:lnTo>
                    <a:pt x="1626118" y="1915127"/>
                  </a:lnTo>
                  <a:lnTo>
                    <a:pt x="0" y="19151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 rot="428693">
              <a:off x="21539354" y="534026"/>
              <a:ext cx="2600341" cy="1659490"/>
            </a:xfrm>
            <a:custGeom>
              <a:avLst/>
              <a:gdLst/>
              <a:ahLst/>
              <a:cxnLst/>
              <a:rect l="l" t="t" r="r" b="b"/>
              <a:pathLst>
                <a:path w="2600341" h="1659490">
                  <a:moveTo>
                    <a:pt x="0" y="0"/>
                  </a:moveTo>
                  <a:lnTo>
                    <a:pt x="2600341" y="0"/>
                  </a:lnTo>
                  <a:lnTo>
                    <a:pt x="2600341" y="1659491"/>
                  </a:lnTo>
                  <a:lnTo>
                    <a:pt x="0" y="16594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Freeform 10"/>
            <p:cNvSpPr/>
            <p:nvPr/>
          </p:nvSpPr>
          <p:spPr>
            <a:xfrm>
              <a:off x="558541" y="279304"/>
              <a:ext cx="1792795" cy="1587438"/>
            </a:xfrm>
            <a:custGeom>
              <a:avLst/>
              <a:gdLst/>
              <a:ahLst/>
              <a:cxnLst/>
              <a:rect l="l" t="t" r="r" b="b"/>
              <a:pathLst>
                <a:path w="1792795" h="1587438">
                  <a:moveTo>
                    <a:pt x="0" y="0"/>
                  </a:moveTo>
                  <a:lnTo>
                    <a:pt x="1792795" y="0"/>
                  </a:lnTo>
                  <a:lnTo>
                    <a:pt x="1792795" y="1587438"/>
                  </a:lnTo>
                  <a:lnTo>
                    <a:pt x="0" y="15874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2" name="Freeform 12"/>
          <p:cNvSpPr/>
          <p:nvPr/>
        </p:nvSpPr>
        <p:spPr>
          <a:xfrm>
            <a:off x="913510" y="2231990"/>
            <a:ext cx="10516193" cy="2811992"/>
          </a:xfrm>
          <a:custGeom>
            <a:avLst/>
            <a:gdLst/>
            <a:ahLst/>
            <a:cxnLst/>
            <a:rect l="l" t="t" r="r" b="b"/>
            <a:pathLst>
              <a:path w="15774290" h="4217988">
                <a:moveTo>
                  <a:pt x="0" y="0"/>
                </a:moveTo>
                <a:lnTo>
                  <a:pt x="15774290" y="0"/>
                </a:lnTo>
                <a:lnTo>
                  <a:pt x="15774290" y="4217989"/>
                </a:lnTo>
                <a:lnTo>
                  <a:pt x="0" y="421798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913510" y="5310967"/>
            <a:ext cx="10289381" cy="620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324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Cambria Bold"/>
              </a:rPr>
              <a:t>Các em hãy thực hành vẽ vào vở của mình nhé!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17B7C1C-3262-E4A0-3A49-8E49ACB509E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7904" y="843742"/>
            <a:ext cx="2584928" cy="101812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A62C696-8804-27FF-35CE-C64106A463D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22832" y="598328"/>
            <a:ext cx="6834549" cy="144859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669642" y="3789950"/>
            <a:ext cx="10191461" cy="7579899"/>
          </a:xfrm>
          <a:custGeom>
            <a:avLst/>
            <a:gdLst/>
            <a:ahLst/>
            <a:cxnLst/>
            <a:rect l="l" t="t" r="r" b="b"/>
            <a:pathLst>
              <a:path w="15287192" h="11369849">
                <a:moveTo>
                  <a:pt x="0" y="0"/>
                </a:moveTo>
                <a:lnTo>
                  <a:pt x="15287192" y="0"/>
                </a:lnTo>
                <a:lnTo>
                  <a:pt x="15287192" y="11369849"/>
                </a:lnTo>
                <a:lnTo>
                  <a:pt x="0" y="113698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7716641" y="-3789949"/>
            <a:ext cx="10191461" cy="7579899"/>
          </a:xfrm>
          <a:custGeom>
            <a:avLst/>
            <a:gdLst/>
            <a:ahLst/>
            <a:cxnLst/>
            <a:rect l="l" t="t" r="r" b="b"/>
            <a:pathLst>
              <a:path w="15287192" h="11369849">
                <a:moveTo>
                  <a:pt x="0" y="0"/>
                </a:moveTo>
                <a:lnTo>
                  <a:pt x="15287191" y="0"/>
                </a:lnTo>
                <a:lnTo>
                  <a:pt x="15287191" y="11369848"/>
                </a:lnTo>
                <a:lnTo>
                  <a:pt x="0" y="113698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785837" y="1013789"/>
            <a:ext cx="10820400" cy="5034128"/>
            <a:chOff x="0" y="0"/>
            <a:chExt cx="3505746" cy="163102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505746" cy="1631028"/>
            </a:xfrm>
            <a:custGeom>
              <a:avLst/>
              <a:gdLst/>
              <a:ahLst/>
              <a:cxnLst/>
              <a:rect l="l" t="t" r="r" b="b"/>
              <a:pathLst>
                <a:path w="3505746" h="1631028">
                  <a:moveTo>
                    <a:pt x="47700" y="0"/>
                  </a:moveTo>
                  <a:lnTo>
                    <a:pt x="3458046" y="0"/>
                  </a:lnTo>
                  <a:cubicBezTo>
                    <a:pt x="3470697" y="0"/>
                    <a:pt x="3482829" y="5025"/>
                    <a:pt x="3491775" y="13971"/>
                  </a:cubicBezTo>
                  <a:cubicBezTo>
                    <a:pt x="3500720" y="22916"/>
                    <a:pt x="3505746" y="35049"/>
                    <a:pt x="3505746" y="47700"/>
                  </a:cubicBezTo>
                  <a:lnTo>
                    <a:pt x="3505746" y="1583328"/>
                  </a:lnTo>
                  <a:cubicBezTo>
                    <a:pt x="3505746" y="1595979"/>
                    <a:pt x="3500720" y="1608111"/>
                    <a:pt x="3491775" y="1617057"/>
                  </a:cubicBezTo>
                  <a:cubicBezTo>
                    <a:pt x="3482829" y="1626002"/>
                    <a:pt x="3470697" y="1631028"/>
                    <a:pt x="3458046" y="1631028"/>
                  </a:cubicBezTo>
                  <a:lnTo>
                    <a:pt x="47700" y="1631028"/>
                  </a:lnTo>
                  <a:cubicBezTo>
                    <a:pt x="35049" y="1631028"/>
                    <a:pt x="22916" y="1626002"/>
                    <a:pt x="13971" y="1617057"/>
                  </a:cubicBezTo>
                  <a:cubicBezTo>
                    <a:pt x="5025" y="1608111"/>
                    <a:pt x="0" y="1595979"/>
                    <a:pt x="0" y="1583328"/>
                  </a:cubicBezTo>
                  <a:lnTo>
                    <a:pt x="0" y="47700"/>
                  </a:lnTo>
                  <a:cubicBezTo>
                    <a:pt x="0" y="35049"/>
                    <a:pt x="5025" y="22916"/>
                    <a:pt x="13971" y="13971"/>
                  </a:cubicBezTo>
                  <a:cubicBezTo>
                    <a:pt x="22916" y="5025"/>
                    <a:pt x="35049" y="0"/>
                    <a:pt x="47700" y="0"/>
                  </a:cubicBezTo>
                  <a:close/>
                </a:path>
              </a:pathLst>
            </a:custGeom>
            <a:solidFill>
              <a:srgbClr val="FDC8D2"/>
            </a:solidFill>
            <a:ln w="666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505746" cy="166912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>
            <a:off x="7870254" y="1128380"/>
            <a:ext cx="3191058" cy="4624721"/>
          </a:xfrm>
          <a:custGeom>
            <a:avLst/>
            <a:gdLst/>
            <a:ahLst/>
            <a:cxnLst/>
            <a:rect l="l" t="t" r="r" b="b"/>
            <a:pathLst>
              <a:path w="4786587" h="6937082">
                <a:moveTo>
                  <a:pt x="0" y="0"/>
                </a:moveTo>
                <a:lnTo>
                  <a:pt x="4786586" y="0"/>
                </a:lnTo>
                <a:lnTo>
                  <a:pt x="4786586" y="6937083"/>
                </a:lnTo>
                <a:lnTo>
                  <a:pt x="0" y="69370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886044" y="5177586"/>
            <a:ext cx="795837" cy="937281"/>
          </a:xfrm>
          <a:custGeom>
            <a:avLst/>
            <a:gdLst/>
            <a:ahLst/>
            <a:cxnLst/>
            <a:rect l="l" t="t" r="r" b="b"/>
            <a:pathLst>
              <a:path w="1193755" h="1405921">
                <a:moveTo>
                  <a:pt x="0" y="0"/>
                </a:moveTo>
                <a:lnTo>
                  <a:pt x="1193755" y="0"/>
                </a:lnTo>
                <a:lnTo>
                  <a:pt x="1193755" y="1405921"/>
                </a:lnTo>
                <a:lnTo>
                  <a:pt x="0" y="14059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5754786" y="1751025"/>
            <a:ext cx="682430" cy="815949"/>
          </a:xfrm>
          <a:custGeom>
            <a:avLst/>
            <a:gdLst/>
            <a:ahLst/>
            <a:cxnLst/>
            <a:rect l="l" t="t" r="r" b="b"/>
            <a:pathLst>
              <a:path w="1023645" h="1223923">
                <a:moveTo>
                  <a:pt x="0" y="0"/>
                </a:moveTo>
                <a:lnTo>
                  <a:pt x="1023644" y="0"/>
                </a:lnTo>
                <a:lnTo>
                  <a:pt x="1023644" y="1223924"/>
                </a:lnTo>
                <a:lnTo>
                  <a:pt x="0" y="12239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 rot="-1398741">
            <a:off x="10212164" y="5368861"/>
            <a:ext cx="1698296" cy="768479"/>
          </a:xfrm>
          <a:custGeom>
            <a:avLst/>
            <a:gdLst/>
            <a:ahLst/>
            <a:cxnLst/>
            <a:rect l="l" t="t" r="r" b="b"/>
            <a:pathLst>
              <a:path w="2547444" h="1152718">
                <a:moveTo>
                  <a:pt x="0" y="0"/>
                </a:moveTo>
                <a:lnTo>
                  <a:pt x="2547443" y="0"/>
                </a:lnTo>
                <a:lnTo>
                  <a:pt x="2547443" y="1152719"/>
                </a:lnTo>
                <a:lnTo>
                  <a:pt x="0" y="115271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1152244" y="250923"/>
            <a:ext cx="707913" cy="661013"/>
          </a:xfrm>
          <a:custGeom>
            <a:avLst/>
            <a:gdLst/>
            <a:ahLst/>
            <a:cxnLst/>
            <a:rect l="l" t="t" r="r" b="b"/>
            <a:pathLst>
              <a:path w="1061869" h="991520">
                <a:moveTo>
                  <a:pt x="0" y="0"/>
                </a:moveTo>
                <a:lnTo>
                  <a:pt x="1061868" y="0"/>
                </a:lnTo>
                <a:lnTo>
                  <a:pt x="1061868" y="991520"/>
                </a:lnTo>
                <a:lnTo>
                  <a:pt x="0" y="99152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3"/>
          <p:cNvSpPr/>
          <p:nvPr/>
        </p:nvSpPr>
        <p:spPr>
          <a:xfrm rot="-2213441">
            <a:off x="1780556" y="926083"/>
            <a:ext cx="1024141" cy="670347"/>
          </a:xfrm>
          <a:custGeom>
            <a:avLst/>
            <a:gdLst/>
            <a:ahLst/>
            <a:cxnLst/>
            <a:rect l="l" t="t" r="r" b="b"/>
            <a:pathLst>
              <a:path w="1536211" h="1005520">
                <a:moveTo>
                  <a:pt x="0" y="0"/>
                </a:moveTo>
                <a:lnTo>
                  <a:pt x="1536211" y="0"/>
                </a:lnTo>
                <a:lnTo>
                  <a:pt x="1536211" y="1005520"/>
                </a:lnTo>
                <a:lnTo>
                  <a:pt x="0" y="100552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4BB91C-9FFC-C3ED-1628-9F217FDB204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011" y="1391642"/>
            <a:ext cx="5998984" cy="378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9779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458072" y="5419629"/>
            <a:ext cx="10191461" cy="7579899"/>
          </a:xfrm>
          <a:custGeom>
            <a:avLst/>
            <a:gdLst/>
            <a:ahLst/>
            <a:cxnLst/>
            <a:rect l="l" t="t" r="r" b="b"/>
            <a:pathLst>
              <a:path w="15287192" h="11369849">
                <a:moveTo>
                  <a:pt x="0" y="0"/>
                </a:moveTo>
                <a:lnTo>
                  <a:pt x="15287192" y="0"/>
                </a:lnTo>
                <a:lnTo>
                  <a:pt x="15287192" y="11369849"/>
                </a:lnTo>
                <a:lnTo>
                  <a:pt x="0" y="113698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2860743" y="-5943632"/>
            <a:ext cx="10191461" cy="7579899"/>
          </a:xfrm>
          <a:custGeom>
            <a:avLst/>
            <a:gdLst/>
            <a:ahLst/>
            <a:cxnLst/>
            <a:rect l="l" t="t" r="r" b="b"/>
            <a:pathLst>
              <a:path w="15287192" h="11369849">
                <a:moveTo>
                  <a:pt x="0" y="0"/>
                </a:moveTo>
                <a:lnTo>
                  <a:pt x="15287192" y="0"/>
                </a:lnTo>
                <a:lnTo>
                  <a:pt x="15287192" y="11369849"/>
                </a:lnTo>
                <a:lnTo>
                  <a:pt x="0" y="113698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685800" y="685800"/>
            <a:ext cx="10820400" cy="5486400"/>
            <a:chOff x="0" y="0"/>
            <a:chExt cx="3505746" cy="177756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505746" cy="1777561"/>
            </a:xfrm>
            <a:custGeom>
              <a:avLst/>
              <a:gdLst/>
              <a:ahLst/>
              <a:cxnLst/>
              <a:rect l="l" t="t" r="r" b="b"/>
              <a:pathLst>
                <a:path w="3505746" h="1777561">
                  <a:moveTo>
                    <a:pt x="47700" y="0"/>
                  </a:moveTo>
                  <a:lnTo>
                    <a:pt x="3458046" y="0"/>
                  </a:lnTo>
                  <a:cubicBezTo>
                    <a:pt x="3470697" y="0"/>
                    <a:pt x="3482829" y="5025"/>
                    <a:pt x="3491775" y="13971"/>
                  </a:cubicBezTo>
                  <a:cubicBezTo>
                    <a:pt x="3500720" y="22916"/>
                    <a:pt x="3505746" y="35049"/>
                    <a:pt x="3505746" y="47700"/>
                  </a:cubicBezTo>
                  <a:lnTo>
                    <a:pt x="3505746" y="1729861"/>
                  </a:lnTo>
                  <a:cubicBezTo>
                    <a:pt x="3505746" y="1742512"/>
                    <a:pt x="3500720" y="1754645"/>
                    <a:pt x="3491775" y="1763590"/>
                  </a:cubicBezTo>
                  <a:cubicBezTo>
                    <a:pt x="3482829" y="1772536"/>
                    <a:pt x="3470697" y="1777561"/>
                    <a:pt x="3458046" y="1777561"/>
                  </a:cubicBezTo>
                  <a:lnTo>
                    <a:pt x="47700" y="1777561"/>
                  </a:lnTo>
                  <a:cubicBezTo>
                    <a:pt x="35049" y="1777561"/>
                    <a:pt x="22916" y="1772536"/>
                    <a:pt x="13971" y="1763590"/>
                  </a:cubicBezTo>
                  <a:cubicBezTo>
                    <a:pt x="5025" y="1754645"/>
                    <a:pt x="0" y="1742512"/>
                    <a:pt x="0" y="1729861"/>
                  </a:cubicBezTo>
                  <a:lnTo>
                    <a:pt x="0" y="47700"/>
                  </a:lnTo>
                  <a:cubicBezTo>
                    <a:pt x="0" y="35049"/>
                    <a:pt x="5025" y="22916"/>
                    <a:pt x="13971" y="13971"/>
                  </a:cubicBezTo>
                  <a:cubicBezTo>
                    <a:pt x="22916" y="5025"/>
                    <a:pt x="35049" y="0"/>
                    <a:pt x="47700" y="0"/>
                  </a:cubicBezTo>
                  <a:close/>
                </a:path>
              </a:pathLst>
            </a:custGeom>
            <a:solidFill>
              <a:srgbClr val="FFFBFB"/>
            </a:solidFill>
            <a:ln w="66675" cap="rnd">
              <a:solidFill>
                <a:srgbClr val="DE3E56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505746" cy="181566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>
            <a:off x="10154730" y="1305760"/>
            <a:ext cx="707913" cy="661013"/>
          </a:xfrm>
          <a:custGeom>
            <a:avLst/>
            <a:gdLst/>
            <a:ahLst/>
            <a:cxnLst/>
            <a:rect l="l" t="t" r="r" b="b"/>
            <a:pathLst>
              <a:path w="1061869" h="991520">
                <a:moveTo>
                  <a:pt x="0" y="0"/>
                </a:moveTo>
                <a:lnTo>
                  <a:pt x="1061869" y="0"/>
                </a:lnTo>
                <a:lnTo>
                  <a:pt x="1061869" y="991520"/>
                </a:lnTo>
                <a:lnTo>
                  <a:pt x="0" y="9915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0862642" y="5035779"/>
            <a:ext cx="817528" cy="1463137"/>
          </a:xfrm>
          <a:custGeom>
            <a:avLst/>
            <a:gdLst/>
            <a:ahLst/>
            <a:cxnLst/>
            <a:rect l="l" t="t" r="r" b="b"/>
            <a:pathLst>
              <a:path w="1226292" h="2194706">
                <a:moveTo>
                  <a:pt x="0" y="0"/>
                </a:moveTo>
                <a:lnTo>
                  <a:pt x="1226292" y="0"/>
                </a:lnTo>
                <a:lnTo>
                  <a:pt x="1226292" y="2194706"/>
                </a:lnTo>
                <a:lnTo>
                  <a:pt x="0" y="219470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 rot="329600">
            <a:off x="447729" y="3564664"/>
            <a:ext cx="689111" cy="1246746"/>
          </a:xfrm>
          <a:custGeom>
            <a:avLst/>
            <a:gdLst/>
            <a:ahLst/>
            <a:cxnLst/>
            <a:rect l="l" t="t" r="r" b="b"/>
            <a:pathLst>
              <a:path w="1033666" h="1870119">
                <a:moveTo>
                  <a:pt x="0" y="0"/>
                </a:moveTo>
                <a:lnTo>
                  <a:pt x="1033666" y="0"/>
                </a:lnTo>
                <a:lnTo>
                  <a:pt x="1033666" y="1870118"/>
                </a:lnTo>
                <a:lnTo>
                  <a:pt x="0" y="187011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255529" y="261908"/>
            <a:ext cx="2072784" cy="1704865"/>
          </a:xfrm>
          <a:custGeom>
            <a:avLst/>
            <a:gdLst/>
            <a:ahLst/>
            <a:cxnLst/>
            <a:rect l="l" t="t" r="r" b="b"/>
            <a:pathLst>
              <a:path w="3109176" h="2557297">
                <a:moveTo>
                  <a:pt x="0" y="0"/>
                </a:moveTo>
                <a:lnTo>
                  <a:pt x="3109176" y="0"/>
                </a:lnTo>
                <a:lnTo>
                  <a:pt x="3109176" y="2557298"/>
                </a:lnTo>
                <a:lnTo>
                  <a:pt x="0" y="255729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5540891" y="1966774"/>
            <a:ext cx="5107548" cy="3921867"/>
          </a:xfrm>
          <a:custGeom>
            <a:avLst/>
            <a:gdLst/>
            <a:ahLst/>
            <a:cxnLst/>
            <a:rect l="l" t="t" r="r" b="b"/>
            <a:pathLst>
              <a:path w="7661322" h="5882801">
                <a:moveTo>
                  <a:pt x="0" y="0"/>
                </a:moveTo>
                <a:lnTo>
                  <a:pt x="7661322" y="0"/>
                </a:lnTo>
                <a:lnTo>
                  <a:pt x="7661322" y="5882801"/>
                </a:lnTo>
                <a:lnTo>
                  <a:pt x="0" y="588280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34E6BB-389D-12E2-5835-C5224ED0B5B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50163" y="795307"/>
            <a:ext cx="5718544" cy="129856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31BBD72-F55A-2015-B2AA-4F58D99F99E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66842" y="2775577"/>
            <a:ext cx="3566948" cy="257986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3914"/>
            <a:ext cx="12116401" cy="6834605"/>
            <a:chOff x="0" y="0"/>
            <a:chExt cx="24232802" cy="136692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232802" cy="13669210"/>
            </a:xfrm>
            <a:custGeom>
              <a:avLst/>
              <a:gdLst/>
              <a:ahLst/>
              <a:cxnLst/>
              <a:rect l="l" t="t" r="r" b="b"/>
              <a:pathLst>
                <a:path w="24232802" h="13669210">
                  <a:moveTo>
                    <a:pt x="0" y="0"/>
                  </a:moveTo>
                  <a:lnTo>
                    <a:pt x="24232802" y="0"/>
                  </a:lnTo>
                  <a:lnTo>
                    <a:pt x="24232802" y="13669210"/>
                  </a:lnTo>
                  <a:lnTo>
                    <a:pt x="0" y="136692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t="-2069" r="-14916" b="-49450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4" name="Group 4"/>
            <p:cNvGrpSpPr/>
            <p:nvPr/>
          </p:nvGrpSpPr>
          <p:grpSpPr>
            <a:xfrm>
              <a:off x="1058758" y="776687"/>
              <a:ext cx="22457142" cy="12115836"/>
              <a:chOff x="0" y="0"/>
              <a:chExt cx="4435979" cy="2393252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4435978" cy="2393252"/>
              </a:xfrm>
              <a:custGeom>
                <a:avLst/>
                <a:gdLst/>
                <a:ahLst/>
                <a:cxnLst/>
                <a:rect l="l" t="t" r="r" b="b"/>
                <a:pathLst>
                  <a:path w="4435978" h="2393252">
                    <a:moveTo>
                      <a:pt x="23442" y="0"/>
                    </a:moveTo>
                    <a:lnTo>
                      <a:pt x="4412536" y="0"/>
                    </a:lnTo>
                    <a:cubicBezTo>
                      <a:pt x="4425483" y="0"/>
                      <a:pt x="4435978" y="10496"/>
                      <a:pt x="4435978" y="23442"/>
                    </a:cubicBezTo>
                    <a:lnTo>
                      <a:pt x="4435978" y="2369809"/>
                    </a:lnTo>
                    <a:cubicBezTo>
                      <a:pt x="4435978" y="2382756"/>
                      <a:pt x="4425483" y="2393252"/>
                      <a:pt x="4412536" y="2393252"/>
                    </a:cubicBezTo>
                    <a:lnTo>
                      <a:pt x="23442" y="2393252"/>
                    </a:lnTo>
                    <a:cubicBezTo>
                      <a:pt x="10496" y="2393252"/>
                      <a:pt x="0" y="2382756"/>
                      <a:pt x="0" y="2369809"/>
                    </a:cubicBezTo>
                    <a:lnTo>
                      <a:pt x="0" y="23442"/>
                    </a:lnTo>
                    <a:cubicBezTo>
                      <a:pt x="0" y="10496"/>
                      <a:pt x="10496" y="0"/>
                      <a:pt x="234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rnd">
                <a:solidFill>
                  <a:srgbClr val="DE3E56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4435979" cy="2431352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7" name="Freeform 7"/>
            <p:cNvSpPr/>
            <p:nvPr/>
          </p:nvSpPr>
          <p:spPr>
            <a:xfrm>
              <a:off x="22172070" y="11184363"/>
              <a:ext cx="1680660" cy="2484847"/>
            </a:xfrm>
            <a:custGeom>
              <a:avLst/>
              <a:gdLst/>
              <a:ahLst/>
              <a:cxnLst/>
              <a:rect l="l" t="t" r="r" b="b"/>
              <a:pathLst>
                <a:path w="1680660" h="2484847">
                  <a:moveTo>
                    <a:pt x="0" y="0"/>
                  </a:moveTo>
                  <a:lnTo>
                    <a:pt x="1680660" y="0"/>
                  </a:lnTo>
                  <a:lnTo>
                    <a:pt x="1680660" y="2484847"/>
                  </a:lnTo>
                  <a:lnTo>
                    <a:pt x="0" y="24848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>
              <a:off x="558541" y="11379008"/>
              <a:ext cx="1626118" cy="1915128"/>
            </a:xfrm>
            <a:custGeom>
              <a:avLst/>
              <a:gdLst/>
              <a:ahLst/>
              <a:cxnLst/>
              <a:rect l="l" t="t" r="r" b="b"/>
              <a:pathLst>
                <a:path w="1626118" h="1915128">
                  <a:moveTo>
                    <a:pt x="0" y="0"/>
                  </a:moveTo>
                  <a:lnTo>
                    <a:pt x="1626118" y="0"/>
                  </a:lnTo>
                  <a:lnTo>
                    <a:pt x="1626118" y="1915127"/>
                  </a:lnTo>
                  <a:lnTo>
                    <a:pt x="0" y="19151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 rot="428693">
              <a:off x="21539354" y="534026"/>
              <a:ext cx="2600341" cy="1659490"/>
            </a:xfrm>
            <a:custGeom>
              <a:avLst/>
              <a:gdLst/>
              <a:ahLst/>
              <a:cxnLst/>
              <a:rect l="l" t="t" r="r" b="b"/>
              <a:pathLst>
                <a:path w="2600341" h="1659490">
                  <a:moveTo>
                    <a:pt x="0" y="0"/>
                  </a:moveTo>
                  <a:lnTo>
                    <a:pt x="2600341" y="0"/>
                  </a:lnTo>
                  <a:lnTo>
                    <a:pt x="2600341" y="1659491"/>
                  </a:lnTo>
                  <a:lnTo>
                    <a:pt x="0" y="16594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Freeform 10"/>
            <p:cNvSpPr/>
            <p:nvPr/>
          </p:nvSpPr>
          <p:spPr>
            <a:xfrm>
              <a:off x="558541" y="279304"/>
              <a:ext cx="1792795" cy="1587438"/>
            </a:xfrm>
            <a:custGeom>
              <a:avLst/>
              <a:gdLst/>
              <a:ahLst/>
              <a:cxnLst/>
              <a:rect l="l" t="t" r="r" b="b"/>
              <a:pathLst>
                <a:path w="1792795" h="1587438">
                  <a:moveTo>
                    <a:pt x="0" y="0"/>
                  </a:moveTo>
                  <a:lnTo>
                    <a:pt x="1792795" y="0"/>
                  </a:lnTo>
                  <a:lnTo>
                    <a:pt x="1792795" y="1587438"/>
                  </a:lnTo>
                  <a:lnTo>
                    <a:pt x="0" y="15874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0" name="Freeform 20"/>
          <p:cNvSpPr/>
          <p:nvPr/>
        </p:nvSpPr>
        <p:spPr>
          <a:xfrm>
            <a:off x="2384717" y="1355109"/>
            <a:ext cx="7466154" cy="1672107"/>
          </a:xfrm>
          <a:custGeom>
            <a:avLst/>
            <a:gdLst/>
            <a:ahLst/>
            <a:cxnLst/>
            <a:rect l="l" t="t" r="r" b="b"/>
            <a:pathLst>
              <a:path w="11199231" h="2508161">
                <a:moveTo>
                  <a:pt x="0" y="0"/>
                </a:moveTo>
                <a:lnTo>
                  <a:pt x="11199231" y="0"/>
                </a:lnTo>
                <a:lnTo>
                  <a:pt x="11199231" y="2508161"/>
                </a:lnTo>
                <a:lnTo>
                  <a:pt x="0" y="2508161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480C7C6-1A79-8061-BB5F-975B322027A6}"/>
              </a:ext>
            </a:extLst>
          </p:cNvPr>
          <p:cNvGrpSpPr/>
          <p:nvPr/>
        </p:nvGrpSpPr>
        <p:grpSpPr>
          <a:xfrm>
            <a:off x="4448983" y="3068249"/>
            <a:ext cx="3294034" cy="3064132"/>
            <a:chOff x="4343335" y="2742326"/>
            <a:chExt cx="3294034" cy="3064132"/>
          </a:xfrm>
        </p:grpSpPr>
        <p:grpSp>
          <p:nvGrpSpPr>
            <p:cNvPr id="14" name="Group 14"/>
            <p:cNvGrpSpPr/>
            <p:nvPr/>
          </p:nvGrpSpPr>
          <p:grpSpPr>
            <a:xfrm>
              <a:off x="4343335" y="2742326"/>
              <a:ext cx="3294034" cy="3064132"/>
              <a:chOff x="0" y="0"/>
              <a:chExt cx="3505746" cy="3261068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3505746" cy="3261068"/>
              </a:xfrm>
              <a:custGeom>
                <a:avLst/>
                <a:gdLst/>
                <a:ahLst/>
                <a:cxnLst/>
                <a:rect l="l" t="t" r="r" b="b"/>
                <a:pathLst>
                  <a:path w="3505746" h="3261068">
                    <a:moveTo>
                      <a:pt x="156686" y="0"/>
                    </a:moveTo>
                    <a:lnTo>
                      <a:pt x="3349060" y="0"/>
                    </a:lnTo>
                    <a:cubicBezTo>
                      <a:pt x="3390616" y="0"/>
                      <a:pt x="3430469" y="16508"/>
                      <a:pt x="3459854" y="45892"/>
                    </a:cubicBezTo>
                    <a:cubicBezTo>
                      <a:pt x="3489238" y="75276"/>
                      <a:pt x="3505746" y="115130"/>
                      <a:pt x="3505746" y="156686"/>
                    </a:cubicBezTo>
                    <a:lnTo>
                      <a:pt x="3505746" y="3104382"/>
                    </a:lnTo>
                    <a:cubicBezTo>
                      <a:pt x="3505746" y="3145938"/>
                      <a:pt x="3489238" y="3185792"/>
                      <a:pt x="3459854" y="3215176"/>
                    </a:cubicBezTo>
                    <a:cubicBezTo>
                      <a:pt x="3430469" y="3244560"/>
                      <a:pt x="3390616" y="3261068"/>
                      <a:pt x="3349060" y="3261068"/>
                    </a:cubicBezTo>
                    <a:lnTo>
                      <a:pt x="156686" y="3261068"/>
                    </a:lnTo>
                    <a:cubicBezTo>
                      <a:pt x="115130" y="3261068"/>
                      <a:pt x="75276" y="3244560"/>
                      <a:pt x="45892" y="3215176"/>
                    </a:cubicBezTo>
                    <a:cubicBezTo>
                      <a:pt x="16508" y="3185792"/>
                      <a:pt x="0" y="3145938"/>
                      <a:pt x="0" y="3104382"/>
                    </a:cubicBezTo>
                    <a:lnTo>
                      <a:pt x="0" y="156686"/>
                    </a:lnTo>
                    <a:cubicBezTo>
                      <a:pt x="0" y="115130"/>
                      <a:pt x="16508" y="75276"/>
                      <a:pt x="45892" y="45892"/>
                    </a:cubicBezTo>
                    <a:cubicBezTo>
                      <a:pt x="75276" y="16508"/>
                      <a:pt x="115130" y="0"/>
                      <a:pt x="156686" y="0"/>
                    </a:cubicBezTo>
                    <a:close/>
                  </a:path>
                </a:pathLst>
              </a:custGeom>
              <a:solidFill>
                <a:srgbClr val="FDC8D2"/>
              </a:solidFill>
              <a:ln w="66675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38100"/>
                <a:ext cx="3505746" cy="3299168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28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1" name="TextBox 21"/>
            <p:cNvSpPr txBox="1"/>
            <p:nvPr/>
          </p:nvSpPr>
          <p:spPr>
            <a:xfrm>
              <a:off x="4547214" y="3309465"/>
              <a:ext cx="2886277" cy="14570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880"/>
                </a:lnSpc>
              </a:pPr>
              <a:r>
                <a:rPr lang="en-US" sz="2800" dirty="0">
                  <a:solidFill>
                    <a:srgbClr val="000000"/>
                  </a:solidFill>
                  <a:latin typeface="Cambria Bold"/>
                </a:rPr>
                <a:t>Khi </a:t>
              </a:r>
              <a:r>
                <a:rPr lang="en-US" sz="2800" dirty="0" err="1">
                  <a:solidFill>
                    <a:srgbClr val="000000"/>
                  </a:solidFill>
                  <a:latin typeface="Cambria Bold"/>
                </a:rPr>
                <a:t>đến</a:t>
              </a:r>
              <a:r>
                <a:rPr lang="en-US" sz="28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Cambria Bold"/>
                </a:rPr>
                <a:t>lượt</a:t>
              </a:r>
              <a:r>
                <a:rPr lang="en-US" sz="2800" dirty="0">
                  <a:solidFill>
                    <a:srgbClr val="000000"/>
                  </a:solidFill>
                  <a:latin typeface="Cambria Bold"/>
                </a:rPr>
                <a:t>, </a:t>
              </a:r>
              <a:r>
                <a:rPr lang="en-US" sz="2800" dirty="0" err="1">
                  <a:solidFill>
                    <a:srgbClr val="000000"/>
                  </a:solidFill>
                  <a:latin typeface="Cambria Bold"/>
                </a:rPr>
                <a:t>người</a:t>
              </a:r>
              <a:r>
                <a:rPr lang="en-US" sz="28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Cambria Bold"/>
                </a:rPr>
                <a:t>chơi</a:t>
              </a:r>
              <a:r>
                <a:rPr lang="en-US" sz="28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Cambria Bold"/>
                </a:rPr>
                <a:t>lấy</a:t>
              </a:r>
              <a:r>
                <a:rPr lang="en-US" sz="28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Cambria Bold"/>
                </a:rPr>
                <a:t>ra</a:t>
              </a:r>
              <a:r>
                <a:rPr lang="en-US" sz="28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Cambria Bold"/>
                </a:rPr>
                <a:t>một</a:t>
              </a:r>
              <a:r>
                <a:rPr lang="en-US" sz="2800" dirty="0">
                  <a:solidFill>
                    <a:srgbClr val="000000"/>
                  </a:solidFill>
                  <a:latin typeface="Cambria Bold"/>
                </a:rPr>
                <a:t> que </a:t>
              </a:r>
              <a:r>
                <a:rPr lang="en-US" sz="2800" dirty="0" err="1">
                  <a:solidFill>
                    <a:srgbClr val="000000"/>
                  </a:solidFill>
                  <a:latin typeface="Cambria Bold"/>
                </a:rPr>
                <a:t>tính</a:t>
              </a:r>
              <a:endParaRPr lang="en-US" sz="2800" dirty="0">
                <a:solidFill>
                  <a:srgbClr val="000000"/>
                </a:solidFill>
                <a:latin typeface="Cambria Bold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E01FDF1-EE40-C42E-6197-F31A95EB1FAF}"/>
              </a:ext>
            </a:extLst>
          </p:cNvPr>
          <p:cNvGrpSpPr/>
          <p:nvPr/>
        </p:nvGrpSpPr>
        <p:grpSpPr>
          <a:xfrm>
            <a:off x="890260" y="3029109"/>
            <a:ext cx="3294034" cy="3064132"/>
            <a:chOff x="791298" y="2742326"/>
            <a:chExt cx="3294034" cy="3064132"/>
          </a:xfrm>
        </p:grpSpPr>
        <p:grpSp>
          <p:nvGrpSpPr>
            <p:cNvPr id="11" name="Group 11"/>
            <p:cNvGrpSpPr/>
            <p:nvPr/>
          </p:nvGrpSpPr>
          <p:grpSpPr>
            <a:xfrm>
              <a:off x="791298" y="2742326"/>
              <a:ext cx="3294034" cy="3064132"/>
              <a:chOff x="0" y="0"/>
              <a:chExt cx="3505746" cy="3261068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505746" cy="3261068"/>
              </a:xfrm>
              <a:custGeom>
                <a:avLst/>
                <a:gdLst/>
                <a:ahLst/>
                <a:cxnLst/>
                <a:rect l="l" t="t" r="r" b="b"/>
                <a:pathLst>
                  <a:path w="3505746" h="3261068">
                    <a:moveTo>
                      <a:pt x="156686" y="0"/>
                    </a:moveTo>
                    <a:lnTo>
                      <a:pt x="3349060" y="0"/>
                    </a:lnTo>
                    <a:cubicBezTo>
                      <a:pt x="3390616" y="0"/>
                      <a:pt x="3430469" y="16508"/>
                      <a:pt x="3459854" y="45892"/>
                    </a:cubicBezTo>
                    <a:cubicBezTo>
                      <a:pt x="3489238" y="75276"/>
                      <a:pt x="3505746" y="115130"/>
                      <a:pt x="3505746" y="156686"/>
                    </a:cubicBezTo>
                    <a:lnTo>
                      <a:pt x="3505746" y="3104382"/>
                    </a:lnTo>
                    <a:cubicBezTo>
                      <a:pt x="3505746" y="3145938"/>
                      <a:pt x="3489238" y="3185792"/>
                      <a:pt x="3459854" y="3215176"/>
                    </a:cubicBezTo>
                    <a:cubicBezTo>
                      <a:pt x="3430469" y="3244560"/>
                      <a:pt x="3390616" y="3261068"/>
                      <a:pt x="3349060" y="3261068"/>
                    </a:cubicBezTo>
                    <a:lnTo>
                      <a:pt x="156686" y="3261068"/>
                    </a:lnTo>
                    <a:cubicBezTo>
                      <a:pt x="115130" y="3261068"/>
                      <a:pt x="75276" y="3244560"/>
                      <a:pt x="45892" y="3215176"/>
                    </a:cubicBezTo>
                    <a:cubicBezTo>
                      <a:pt x="16508" y="3185792"/>
                      <a:pt x="0" y="3145938"/>
                      <a:pt x="0" y="3104382"/>
                    </a:cubicBezTo>
                    <a:lnTo>
                      <a:pt x="0" y="156686"/>
                    </a:lnTo>
                    <a:cubicBezTo>
                      <a:pt x="0" y="115130"/>
                      <a:pt x="16508" y="75276"/>
                      <a:pt x="45892" y="45892"/>
                    </a:cubicBezTo>
                    <a:cubicBezTo>
                      <a:pt x="75276" y="16508"/>
                      <a:pt x="115130" y="0"/>
                      <a:pt x="156686" y="0"/>
                    </a:cubicBezTo>
                    <a:close/>
                  </a:path>
                </a:pathLst>
              </a:custGeom>
              <a:solidFill>
                <a:srgbClr val="FFFBFB"/>
              </a:solidFill>
              <a:ln w="66675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38100"/>
                <a:ext cx="3505746" cy="3299168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28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2" name="TextBox 22"/>
            <p:cNvSpPr txBox="1"/>
            <p:nvPr/>
          </p:nvSpPr>
          <p:spPr>
            <a:xfrm>
              <a:off x="857381" y="3640993"/>
              <a:ext cx="3026172" cy="6147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5324"/>
                </a:lnSpc>
                <a:spcBef>
                  <a:spcPct val="0"/>
                </a:spcBef>
              </a:pPr>
              <a:r>
                <a:rPr lang="en-US" sz="2800" dirty="0" err="1">
                  <a:solidFill>
                    <a:srgbClr val="000000"/>
                  </a:solidFill>
                  <a:latin typeface="Cambria Bold"/>
                </a:rPr>
                <a:t>Chơi</a:t>
              </a:r>
              <a:r>
                <a:rPr lang="en-US" sz="28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Cambria Bold"/>
                </a:rPr>
                <a:t>theo</a:t>
              </a:r>
              <a:r>
                <a:rPr lang="en-US" sz="28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Cambria Bold"/>
                </a:rPr>
                <a:t>cặp</a:t>
              </a:r>
              <a:endParaRPr lang="en-US" sz="2800" dirty="0">
                <a:solidFill>
                  <a:srgbClr val="000000"/>
                </a:solidFill>
                <a:latin typeface="Cambria Bold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71E6096-F8BA-C1D9-AA79-C7F67D5D7D5F}"/>
              </a:ext>
            </a:extLst>
          </p:cNvPr>
          <p:cNvGrpSpPr/>
          <p:nvPr/>
        </p:nvGrpSpPr>
        <p:grpSpPr>
          <a:xfrm>
            <a:off x="8136717" y="3085028"/>
            <a:ext cx="3294034" cy="3064132"/>
            <a:chOff x="8031069" y="2759105"/>
            <a:chExt cx="3294034" cy="3064132"/>
          </a:xfrm>
        </p:grpSpPr>
        <p:grpSp>
          <p:nvGrpSpPr>
            <p:cNvPr id="17" name="Group 17"/>
            <p:cNvGrpSpPr/>
            <p:nvPr/>
          </p:nvGrpSpPr>
          <p:grpSpPr>
            <a:xfrm>
              <a:off x="8031069" y="2759105"/>
              <a:ext cx="3294034" cy="3064132"/>
              <a:chOff x="0" y="0"/>
              <a:chExt cx="3505746" cy="3261068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3505746" cy="3261068"/>
              </a:xfrm>
              <a:custGeom>
                <a:avLst/>
                <a:gdLst/>
                <a:ahLst/>
                <a:cxnLst/>
                <a:rect l="l" t="t" r="r" b="b"/>
                <a:pathLst>
                  <a:path w="3505746" h="3261068">
                    <a:moveTo>
                      <a:pt x="156686" y="0"/>
                    </a:moveTo>
                    <a:lnTo>
                      <a:pt x="3349060" y="0"/>
                    </a:lnTo>
                    <a:cubicBezTo>
                      <a:pt x="3390616" y="0"/>
                      <a:pt x="3430469" y="16508"/>
                      <a:pt x="3459854" y="45892"/>
                    </a:cubicBezTo>
                    <a:cubicBezTo>
                      <a:pt x="3489238" y="75276"/>
                      <a:pt x="3505746" y="115130"/>
                      <a:pt x="3505746" y="156686"/>
                    </a:cubicBezTo>
                    <a:lnTo>
                      <a:pt x="3505746" y="3104382"/>
                    </a:lnTo>
                    <a:cubicBezTo>
                      <a:pt x="3505746" y="3145938"/>
                      <a:pt x="3489238" y="3185792"/>
                      <a:pt x="3459854" y="3215176"/>
                    </a:cubicBezTo>
                    <a:cubicBezTo>
                      <a:pt x="3430469" y="3244560"/>
                      <a:pt x="3390616" y="3261068"/>
                      <a:pt x="3349060" y="3261068"/>
                    </a:cubicBezTo>
                    <a:lnTo>
                      <a:pt x="156686" y="3261068"/>
                    </a:lnTo>
                    <a:cubicBezTo>
                      <a:pt x="115130" y="3261068"/>
                      <a:pt x="75276" y="3244560"/>
                      <a:pt x="45892" y="3215176"/>
                    </a:cubicBezTo>
                    <a:cubicBezTo>
                      <a:pt x="16508" y="3185792"/>
                      <a:pt x="0" y="3145938"/>
                      <a:pt x="0" y="3104382"/>
                    </a:cubicBezTo>
                    <a:lnTo>
                      <a:pt x="0" y="156686"/>
                    </a:lnTo>
                    <a:cubicBezTo>
                      <a:pt x="0" y="115130"/>
                      <a:pt x="16508" y="75276"/>
                      <a:pt x="45892" y="45892"/>
                    </a:cubicBezTo>
                    <a:cubicBezTo>
                      <a:pt x="75276" y="16508"/>
                      <a:pt x="115130" y="0"/>
                      <a:pt x="156686" y="0"/>
                    </a:cubicBezTo>
                    <a:close/>
                  </a:path>
                </a:pathLst>
              </a:custGeom>
              <a:solidFill>
                <a:srgbClr val="ACDEFA"/>
              </a:solidFill>
              <a:ln w="66675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38100"/>
                <a:ext cx="3505746" cy="3299168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28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3" name="TextBox 23"/>
            <p:cNvSpPr txBox="1"/>
            <p:nvPr/>
          </p:nvSpPr>
          <p:spPr>
            <a:xfrm>
              <a:off x="8133009" y="2989972"/>
              <a:ext cx="3090155" cy="26624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452"/>
                </a:lnSpc>
              </a:pPr>
              <a:r>
                <a:rPr lang="en-US" sz="2800" dirty="0" err="1">
                  <a:solidFill>
                    <a:srgbClr val="000000"/>
                  </a:solidFill>
                  <a:latin typeface="Cambria Bold"/>
                </a:rPr>
                <a:t>Trò</a:t>
              </a:r>
              <a:r>
                <a:rPr lang="en-US" sz="28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Cambria Bold"/>
                </a:rPr>
                <a:t>chơi</a:t>
              </a:r>
              <a:r>
                <a:rPr lang="en-US" sz="28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Cambria Bold"/>
                </a:rPr>
                <a:t>kết</a:t>
              </a:r>
              <a:r>
                <a:rPr lang="en-US" sz="28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Cambria Bold"/>
                </a:rPr>
                <a:t>thúc</a:t>
              </a:r>
              <a:r>
                <a:rPr lang="en-US" sz="28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Cambria Bold"/>
                </a:rPr>
                <a:t>khi</a:t>
              </a:r>
              <a:r>
                <a:rPr lang="en-US" sz="28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Cambria Bold"/>
                </a:rPr>
                <a:t>các</a:t>
              </a:r>
              <a:r>
                <a:rPr lang="en-US" sz="2800" dirty="0">
                  <a:solidFill>
                    <a:srgbClr val="000000"/>
                  </a:solidFill>
                  <a:latin typeface="Cambria Bold"/>
                </a:rPr>
                <a:t> que </a:t>
              </a:r>
              <a:r>
                <a:rPr lang="en-US" sz="2800" dirty="0" err="1">
                  <a:solidFill>
                    <a:srgbClr val="000000"/>
                  </a:solidFill>
                  <a:latin typeface="Cambria Bold"/>
                </a:rPr>
                <a:t>tính</a:t>
              </a:r>
              <a:r>
                <a:rPr lang="en-US" sz="28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Cambria Bold"/>
                </a:rPr>
                <a:t>còn</a:t>
              </a:r>
              <a:r>
                <a:rPr lang="en-US" sz="28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Cambria Bold"/>
                </a:rPr>
                <a:t>lại</a:t>
              </a:r>
              <a:r>
                <a:rPr lang="en-US" sz="28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Cambria Bold"/>
                </a:rPr>
                <a:t>không</a:t>
              </a:r>
              <a:r>
                <a:rPr lang="en-US" sz="28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Cambria Bold"/>
                </a:rPr>
                <a:t>tạo</a:t>
              </a:r>
              <a:r>
                <a:rPr lang="en-US" sz="28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Cambria Bold"/>
                </a:rPr>
                <a:t>thành</a:t>
              </a:r>
              <a:r>
                <a:rPr lang="en-US" sz="28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Cambria Bold"/>
                </a:rPr>
                <a:t>hình</a:t>
              </a:r>
              <a:r>
                <a:rPr lang="en-US" sz="28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Cambria Bold"/>
                </a:rPr>
                <a:t>thoi</a:t>
              </a:r>
              <a:r>
                <a:rPr lang="en-US" sz="28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Cambria Bold"/>
                </a:rPr>
                <a:t>hoặc</a:t>
              </a:r>
              <a:r>
                <a:rPr lang="en-US" sz="28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Cambria Bold"/>
                </a:rPr>
                <a:t>hình</a:t>
              </a:r>
              <a:r>
                <a:rPr lang="en-US" sz="28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Cambria Bold"/>
                </a:rPr>
                <a:t>bình</a:t>
              </a:r>
              <a:r>
                <a:rPr lang="en-US" sz="28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Cambria Bold"/>
                </a:rPr>
                <a:t>hành</a:t>
              </a:r>
              <a:endParaRPr lang="en-US" sz="2800" dirty="0">
                <a:solidFill>
                  <a:srgbClr val="000000"/>
                </a:solidFill>
                <a:latin typeface="Cambria Bold"/>
              </a:endParaRP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7C4F64AF-FA41-69BB-BC96-F9AF8CBE3D1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80671" y="495342"/>
            <a:ext cx="6968332" cy="122540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35088" y="811046"/>
            <a:ext cx="10571113" cy="5311094"/>
          </a:xfrm>
          <a:custGeom>
            <a:avLst/>
            <a:gdLst/>
            <a:ahLst/>
            <a:cxnLst/>
            <a:rect l="l" t="t" r="r" b="b"/>
            <a:pathLst>
              <a:path w="15856669" h="7966641">
                <a:moveTo>
                  <a:pt x="0" y="0"/>
                </a:moveTo>
                <a:lnTo>
                  <a:pt x="15856669" y="0"/>
                </a:lnTo>
                <a:lnTo>
                  <a:pt x="15856669" y="7966641"/>
                </a:lnTo>
                <a:lnTo>
                  <a:pt x="0" y="79666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48034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0521447" y="5525031"/>
            <a:ext cx="1079729" cy="886728"/>
          </a:xfrm>
          <a:custGeom>
            <a:avLst/>
            <a:gdLst/>
            <a:ahLst/>
            <a:cxnLst/>
            <a:rect l="l" t="t" r="r" b="b"/>
            <a:pathLst>
              <a:path w="1619594" h="1330092">
                <a:moveTo>
                  <a:pt x="0" y="0"/>
                </a:moveTo>
                <a:lnTo>
                  <a:pt x="1619595" y="0"/>
                </a:lnTo>
                <a:lnTo>
                  <a:pt x="1619595" y="1330092"/>
                </a:lnTo>
                <a:lnTo>
                  <a:pt x="0" y="13300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 rot="-2213441">
            <a:off x="1204493" y="4625624"/>
            <a:ext cx="766006" cy="501386"/>
          </a:xfrm>
          <a:custGeom>
            <a:avLst/>
            <a:gdLst/>
            <a:ahLst/>
            <a:cxnLst/>
            <a:rect l="l" t="t" r="r" b="b"/>
            <a:pathLst>
              <a:path w="1149009" h="752079">
                <a:moveTo>
                  <a:pt x="0" y="0"/>
                </a:moveTo>
                <a:lnTo>
                  <a:pt x="1149010" y="0"/>
                </a:lnTo>
                <a:lnTo>
                  <a:pt x="1149010" y="752079"/>
                </a:lnTo>
                <a:lnTo>
                  <a:pt x="0" y="75207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 rot="-359556" flipH="1">
            <a:off x="980996" y="1116510"/>
            <a:ext cx="1501201" cy="958039"/>
          </a:xfrm>
          <a:custGeom>
            <a:avLst/>
            <a:gdLst/>
            <a:ahLst/>
            <a:cxnLst/>
            <a:rect l="l" t="t" r="r" b="b"/>
            <a:pathLst>
              <a:path w="2251801" h="1437059">
                <a:moveTo>
                  <a:pt x="2251801" y="0"/>
                </a:moveTo>
                <a:lnTo>
                  <a:pt x="0" y="0"/>
                </a:lnTo>
                <a:lnTo>
                  <a:pt x="0" y="1437059"/>
                </a:lnTo>
                <a:lnTo>
                  <a:pt x="2251801" y="1437059"/>
                </a:lnTo>
                <a:lnTo>
                  <a:pt x="2251801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9083356" y="334244"/>
            <a:ext cx="2769688" cy="3094756"/>
          </a:xfrm>
          <a:custGeom>
            <a:avLst/>
            <a:gdLst/>
            <a:ahLst/>
            <a:cxnLst/>
            <a:rect l="l" t="t" r="r" b="b"/>
            <a:pathLst>
              <a:path w="3079444" h="3333633">
                <a:moveTo>
                  <a:pt x="0" y="0"/>
                </a:moveTo>
                <a:lnTo>
                  <a:pt x="3079444" y="0"/>
                </a:lnTo>
                <a:lnTo>
                  <a:pt x="3079444" y="3333634"/>
                </a:lnTo>
                <a:lnTo>
                  <a:pt x="0" y="333363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5DE9164-B1CF-54D5-4EFC-A4DC3A071934}"/>
              </a:ext>
            </a:extLst>
          </p:cNvPr>
          <p:cNvGrpSpPr/>
          <p:nvPr/>
        </p:nvGrpSpPr>
        <p:grpSpPr>
          <a:xfrm>
            <a:off x="1359580" y="2627097"/>
            <a:ext cx="6401826" cy="1624755"/>
            <a:chOff x="3793735" y="521394"/>
            <a:chExt cx="6401826" cy="1624755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111915BA-05C4-1367-928B-C106954763D0}"/>
                </a:ext>
              </a:extLst>
            </p:cNvPr>
            <p:cNvSpPr/>
            <p:nvPr/>
          </p:nvSpPr>
          <p:spPr>
            <a:xfrm>
              <a:off x="3793735" y="521394"/>
              <a:ext cx="6401826" cy="1624755"/>
            </a:xfrm>
            <a:custGeom>
              <a:avLst/>
              <a:gdLst/>
              <a:ahLst/>
              <a:cxnLst/>
              <a:rect l="l" t="t" r="r" b="b"/>
              <a:pathLst>
                <a:path w="6793400" h="2437132">
                  <a:moveTo>
                    <a:pt x="0" y="0"/>
                  </a:moveTo>
                  <a:lnTo>
                    <a:pt x="6793400" y="0"/>
                  </a:lnTo>
                  <a:lnTo>
                    <a:pt x="6793400" y="2437132"/>
                  </a:lnTo>
                  <a:lnTo>
                    <a:pt x="0" y="24371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3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TextBox 17">
              <a:extLst>
                <a:ext uri="{FF2B5EF4-FFF2-40B4-BE49-F238E27FC236}">
                  <a16:creationId xmlns:a16="http://schemas.microsoft.com/office/drawing/2014/main" id="{0C71E47D-570B-F1FD-11B2-90D63A2CB787}"/>
                </a:ext>
              </a:extLst>
            </p:cNvPr>
            <p:cNvSpPr txBox="1"/>
            <p:nvPr/>
          </p:nvSpPr>
          <p:spPr>
            <a:xfrm>
              <a:off x="4165751" y="981190"/>
              <a:ext cx="5905856" cy="4924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spcBef>
                  <a:spcPct val="0"/>
                </a:spcBef>
              </a:pPr>
              <a:r>
                <a:rPr lang="en-US" sz="3200" dirty="0" err="1">
                  <a:solidFill>
                    <a:srgbClr val="000000"/>
                  </a:solidFill>
                  <a:latin typeface="Cambria Bold"/>
                </a:rPr>
                <a:t>Ôn</a:t>
              </a:r>
              <a:r>
                <a:rPr lang="en-US" sz="32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Cambria Bold"/>
                </a:rPr>
                <a:t>tập</a:t>
              </a:r>
              <a:r>
                <a:rPr lang="en-US" sz="32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Cambria Bold"/>
                </a:rPr>
                <a:t>lại</a:t>
              </a:r>
              <a:r>
                <a:rPr lang="en-US" sz="32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Cambria Bold"/>
                </a:rPr>
                <a:t>các</a:t>
              </a:r>
              <a:r>
                <a:rPr lang="en-US" sz="32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Cambria Bold"/>
                </a:rPr>
                <a:t>hình</a:t>
              </a:r>
              <a:r>
                <a:rPr lang="en-US" sz="32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Cambria Bold"/>
                </a:rPr>
                <a:t>đã</a:t>
              </a:r>
              <a:r>
                <a:rPr lang="en-US" sz="32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Cambria Bold"/>
                </a:rPr>
                <a:t>học</a:t>
              </a:r>
              <a:endParaRPr lang="en-US" sz="3200" dirty="0">
                <a:solidFill>
                  <a:srgbClr val="000000"/>
                </a:solidFill>
                <a:latin typeface="Cambria Bold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E313AAF-32AD-B4B3-D2DB-8462ED2324E7}"/>
              </a:ext>
            </a:extLst>
          </p:cNvPr>
          <p:cNvGrpSpPr/>
          <p:nvPr/>
        </p:nvGrpSpPr>
        <p:grpSpPr>
          <a:xfrm>
            <a:off x="4220890" y="4330275"/>
            <a:ext cx="6401826" cy="1624755"/>
            <a:chOff x="3793735" y="521394"/>
            <a:chExt cx="6401826" cy="1624755"/>
          </a:xfrm>
        </p:grpSpPr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DF81C35A-1FE9-1E28-FC6C-3AF8556D1A74}"/>
                </a:ext>
              </a:extLst>
            </p:cNvPr>
            <p:cNvSpPr/>
            <p:nvPr/>
          </p:nvSpPr>
          <p:spPr>
            <a:xfrm>
              <a:off x="3793735" y="521394"/>
              <a:ext cx="6401826" cy="1624755"/>
            </a:xfrm>
            <a:custGeom>
              <a:avLst/>
              <a:gdLst/>
              <a:ahLst/>
              <a:cxnLst/>
              <a:rect l="l" t="t" r="r" b="b"/>
              <a:pathLst>
                <a:path w="6793400" h="2437132">
                  <a:moveTo>
                    <a:pt x="0" y="0"/>
                  </a:moveTo>
                  <a:lnTo>
                    <a:pt x="6793400" y="0"/>
                  </a:lnTo>
                  <a:lnTo>
                    <a:pt x="6793400" y="2437132"/>
                  </a:lnTo>
                  <a:lnTo>
                    <a:pt x="0" y="24371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3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TextBox 17">
              <a:extLst>
                <a:ext uri="{FF2B5EF4-FFF2-40B4-BE49-F238E27FC236}">
                  <a16:creationId xmlns:a16="http://schemas.microsoft.com/office/drawing/2014/main" id="{F846B02C-8C99-2F49-6D4A-86BA86458B4A}"/>
                </a:ext>
              </a:extLst>
            </p:cNvPr>
            <p:cNvSpPr txBox="1"/>
            <p:nvPr/>
          </p:nvSpPr>
          <p:spPr>
            <a:xfrm>
              <a:off x="4165751" y="981190"/>
              <a:ext cx="5905856" cy="4924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spcBef>
                  <a:spcPct val="0"/>
                </a:spcBef>
              </a:pPr>
              <a:r>
                <a:rPr lang="en-US" sz="3200" dirty="0" err="1">
                  <a:solidFill>
                    <a:srgbClr val="000000"/>
                  </a:solidFill>
                  <a:latin typeface="Cambria Bold"/>
                </a:rPr>
                <a:t>Chuẩn</a:t>
              </a:r>
              <a:r>
                <a:rPr lang="en-US" sz="32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Cambria Bold"/>
                </a:rPr>
                <a:t>bị</a:t>
              </a:r>
              <a:r>
                <a:rPr lang="en-US" sz="32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Cambria Bold"/>
                </a:rPr>
                <a:t>bài</a:t>
              </a:r>
              <a:r>
                <a:rPr lang="en-US" sz="32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Cambria Bold"/>
                </a:rPr>
                <a:t>học</a:t>
              </a:r>
              <a:r>
                <a:rPr lang="en-US" sz="32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Cambria Bold"/>
                </a:rPr>
                <a:t>mới</a:t>
              </a:r>
              <a:endParaRPr lang="en-US" sz="3200" dirty="0">
                <a:solidFill>
                  <a:srgbClr val="000000"/>
                </a:solidFill>
                <a:latin typeface="Cambria Bold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DE34BCA-14CE-0E78-3EA2-D994F8187B4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22306" y="834570"/>
            <a:ext cx="6761050" cy="149974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6411" y="0"/>
            <a:ext cx="12252323" cy="6858000"/>
          </a:xfrm>
          <a:custGeom>
            <a:avLst/>
            <a:gdLst/>
            <a:ahLst/>
            <a:cxnLst/>
            <a:rect l="l" t="t" r="r" b="b"/>
            <a:pathLst>
              <a:path w="16230600" h="8154510">
                <a:moveTo>
                  <a:pt x="0" y="0"/>
                </a:moveTo>
                <a:lnTo>
                  <a:pt x="16230600" y="0"/>
                </a:lnTo>
                <a:lnTo>
                  <a:pt x="16230600" y="8154510"/>
                </a:lnTo>
                <a:lnTo>
                  <a:pt x="0" y="81545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48034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 flipH="1">
            <a:off x="96088" y="1776429"/>
            <a:ext cx="2840989" cy="4692631"/>
          </a:xfrm>
          <a:custGeom>
            <a:avLst/>
            <a:gdLst/>
            <a:ahLst/>
            <a:cxnLst/>
            <a:rect l="l" t="t" r="r" b="b"/>
            <a:pathLst>
              <a:path w="4073292" h="6593883">
                <a:moveTo>
                  <a:pt x="4073292" y="0"/>
                </a:moveTo>
                <a:lnTo>
                  <a:pt x="0" y="0"/>
                </a:lnTo>
                <a:lnTo>
                  <a:pt x="0" y="6593883"/>
                </a:lnTo>
                <a:lnTo>
                  <a:pt x="4073292" y="6593883"/>
                </a:lnTo>
                <a:lnTo>
                  <a:pt x="4073292" y="0"/>
                </a:lnTo>
                <a:close/>
              </a:path>
            </a:pathLst>
          </a:custGeom>
          <a:blipFill>
            <a:blip r:embed="rId4"/>
            <a:stretch>
              <a:fillRect l="-6032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-1752600" y="5081571"/>
            <a:ext cx="4876800" cy="2181259"/>
          </a:xfrm>
          <a:custGeom>
            <a:avLst/>
            <a:gdLst/>
            <a:ahLst/>
            <a:cxnLst/>
            <a:rect l="l" t="t" r="r" b="b"/>
            <a:pathLst>
              <a:path w="7315200" h="3271889">
                <a:moveTo>
                  <a:pt x="0" y="0"/>
                </a:moveTo>
                <a:lnTo>
                  <a:pt x="7315200" y="0"/>
                </a:lnTo>
                <a:lnTo>
                  <a:pt x="7315200" y="3271890"/>
                </a:lnTo>
                <a:lnTo>
                  <a:pt x="0" y="327189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9067800" y="5849335"/>
            <a:ext cx="4876800" cy="1471907"/>
          </a:xfrm>
          <a:custGeom>
            <a:avLst/>
            <a:gdLst/>
            <a:ahLst/>
            <a:cxnLst/>
            <a:rect l="l" t="t" r="r" b="b"/>
            <a:pathLst>
              <a:path w="7315200" h="2207860">
                <a:moveTo>
                  <a:pt x="0" y="0"/>
                </a:moveTo>
                <a:lnTo>
                  <a:pt x="7315200" y="0"/>
                </a:lnTo>
                <a:lnTo>
                  <a:pt x="7315200" y="2207861"/>
                </a:lnTo>
                <a:lnTo>
                  <a:pt x="0" y="220786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7830371" y="5919664"/>
            <a:ext cx="1277846" cy="1164001"/>
          </a:xfrm>
          <a:custGeom>
            <a:avLst/>
            <a:gdLst/>
            <a:ahLst/>
            <a:cxnLst/>
            <a:rect l="l" t="t" r="r" b="b"/>
            <a:pathLst>
              <a:path w="1916769" h="1746002">
                <a:moveTo>
                  <a:pt x="0" y="0"/>
                </a:moveTo>
                <a:lnTo>
                  <a:pt x="1916769" y="0"/>
                </a:lnTo>
                <a:lnTo>
                  <a:pt x="1916769" y="1746003"/>
                </a:lnTo>
                <a:lnTo>
                  <a:pt x="0" y="174600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8849047" y="4943995"/>
            <a:ext cx="926747" cy="761091"/>
          </a:xfrm>
          <a:custGeom>
            <a:avLst/>
            <a:gdLst/>
            <a:ahLst/>
            <a:cxnLst/>
            <a:rect l="l" t="t" r="r" b="b"/>
            <a:pathLst>
              <a:path w="1390121" h="1141637">
                <a:moveTo>
                  <a:pt x="0" y="0"/>
                </a:moveTo>
                <a:lnTo>
                  <a:pt x="1390121" y="0"/>
                </a:lnTo>
                <a:lnTo>
                  <a:pt x="1390121" y="1141637"/>
                </a:lnTo>
                <a:lnTo>
                  <a:pt x="0" y="114163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2977963" y="412816"/>
            <a:ext cx="859401" cy="989997"/>
          </a:xfrm>
          <a:custGeom>
            <a:avLst/>
            <a:gdLst/>
            <a:ahLst/>
            <a:cxnLst/>
            <a:rect l="l" t="t" r="r" b="b"/>
            <a:pathLst>
              <a:path w="1289102" h="1484995">
                <a:moveTo>
                  <a:pt x="0" y="0"/>
                </a:moveTo>
                <a:lnTo>
                  <a:pt x="1289102" y="0"/>
                </a:lnTo>
                <a:lnTo>
                  <a:pt x="1289102" y="1484995"/>
                </a:lnTo>
                <a:lnTo>
                  <a:pt x="0" y="148499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 rot="-2213441">
            <a:off x="9509668" y="529564"/>
            <a:ext cx="766006" cy="501386"/>
          </a:xfrm>
          <a:custGeom>
            <a:avLst/>
            <a:gdLst/>
            <a:ahLst/>
            <a:cxnLst/>
            <a:rect l="l" t="t" r="r" b="b"/>
            <a:pathLst>
              <a:path w="1149009" h="752079">
                <a:moveTo>
                  <a:pt x="0" y="0"/>
                </a:moveTo>
                <a:lnTo>
                  <a:pt x="1149009" y="0"/>
                </a:lnTo>
                <a:lnTo>
                  <a:pt x="1149009" y="752079"/>
                </a:lnTo>
                <a:lnTo>
                  <a:pt x="0" y="75207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FC1C17-904D-CD2A-2F6B-C17619C6032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238" y="1776429"/>
            <a:ext cx="9443522" cy="32372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20BE7B4-EC3E-A22D-DA0C-E180305F5DB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995211" y="296087"/>
            <a:ext cx="2499577" cy="150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0399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id="{E9A0AECF-A729-0866-47F4-BF3026C8E874}"/>
              </a:ext>
            </a:extLst>
          </p:cNvPr>
          <p:cNvGrpSpPr/>
          <p:nvPr/>
        </p:nvGrpSpPr>
        <p:grpSpPr>
          <a:xfrm>
            <a:off x="1793631" y="1080464"/>
            <a:ext cx="9832614" cy="4722459"/>
            <a:chOff x="0" y="0"/>
            <a:chExt cx="3505746" cy="1631028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146A1DC3-90C8-7613-B0F3-7097DAD89FD0}"/>
                </a:ext>
              </a:extLst>
            </p:cNvPr>
            <p:cNvSpPr/>
            <p:nvPr/>
          </p:nvSpPr>
          <p:spPr>
            <a:xfrm>
              <a:off x="0" y="0"/>
              <a:ext cx="3505746" cy="1631028"/>
            </a:xfrm>
            <a:custGeom>
              <a:avLst/>
              <a:gdLst/>
              <a:ahLst/>
              <a:cxnLst/>
              <a:rect l="l" t="t" r="r" b="b"/>
              <a:pathLst>
                <a:path w="3505746" h="1631028">
                  <a:moveTo>
                    <a:pt x="47700" y="0"/>
                  </a:moveTo>
                  <a:lnTo>
                    <a:pt x="3458046" y="0"/>
                  </a:lnTo>
                  <a:cubicBezTo>
                    <a:pt x="3470697" y="0"/>
                    <a:pt x="3482829" y="5025"/>
                    <a:pt x="3491775" y="13971"/>
                  </a:cubicBezTo>
                  <a:cubicBezTo>
                    <a:pt x="3500720" y="22916"/>
                    <a:pt x="3505746" y="35049"/>
                    <a:pt x="3505746" y="47700"/>
                  </a:cubicBezTo>
                  <a:lnTo>
                    <a:pt x="3505746" y="1583328"/>
                  </a:lnTo>
                  <a:cubicBezTo>
                    <a:pt x="3505746" y="1595979"/>
                    <a:pt x="3500720" y="1608111"/>
                    <a:pt x="3491775" y="1617057"/>
                  </a:cubicBezTo>
                  <a:cubicBezTo>
                    <a:pt x="3482829" y="1626002"/>
                    <a:pt x="3470697" y="1631028"/>
                    <a:pt x="3458046" y="1631028"/>
                  </a:cubicBezTo>
                  <a:lnTo>
                    <a:pt x="47700" y="1631028"/>
                  </a:lnTo>
                  <a:cubicBezTo>
                    <a:pt x="35049" y="1631028"/>
                    <a:pt x="22916" y="1626002"/>
                    <a:pt x="13971" y="1617057"/>
                  </a:cubicBezTo>
                  <a:cubicBezTo>
                    <a:pt x="5025" y="1608111"/>
                    <a:pt x="0" y="1595979"/>
                    <a:pt x="0" y="1583328"/>
                  </a:cubicBezTo>
                  <a:lnTo>
                    <a:pt x="0" y="47700"/>
                  </a:lnTo>
                  <a:cubicBezTo>
                    <a:pt x="0" y="35049"/>
                    <a:pt x="5025" y="22916"/>
                    <a:pt x="13971" y="13971"/>
                  </a:cubicBezTo>
                  <a:cubicBezTo>
                    <a:pt x="22916" y="5025"/>
                    <a:pt x="35049" y="0"/>
                    <a:pt x="47700" y="0"/>
                  </a:cubicBezTo>
                  <a:close/>
                </a:path>
              </a:pathLst>
            </a:custGeom>
            <a:solidFill>
              <a:srgbClr val="FDC8D2"/>
            </a:solidFill>
            <a:ln w="666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" name="TextBox 6">
              <a:extLst>
                <a:ext uri="{FF2B5EF4-FFF2-40B4-BE49-F238E27FC236}">
                  <a16:creationId xmlns:a16="http://schemas.microsoft.com/office/drawing/2014/main" id="{86C276AC-8C6D-FA9D-3775-85E2D777410C}"/>
                </a:ext>
              </a:extLst>
            </p:cNvPr>
            <p:cNvSpPr txBox="1"/>
            <p:nvPr/>
          </p:nvSpPr>
          <p:spPr>
            <a:xfrm>
              <a:off x="0" y="-38100"/>
              <a:ext cx="3505746" cy="166912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7" name="Freeform 5">
            <a:extLst>
              <a:ext uri="{FF2B5EF4-FFF2-40B4-BE49-F238E27FC236}">
                <a16:creationId xmlns:a16="http://schemas.microsoft.com/office/drawing/2014/main" id="{F2649C9E-3BBA-468B-0C29-C4B366933F9E}"/>
              </a:ext>
            </a:extLst>
          </p:cNvPr>
          <p:cNvSpPr/>
          <p:nvPr/>
        </p:nvSpPr>
        <p:spPr>
          <a:xfrm>
            <a:off x="-285750" y="4695791"/>
            <a:ext cx="4876800" cy="2181259"/>
          </a:xfrm>
          <a:custGeom>
            <a:avLst/>
            <a:gdLst/>
            <a:ahLst/>
            <a:cxnLst/>
            <a:rect l="l" t="t" r="r" b="b"/>
            <a:pathLst>
              <a:path w="7315200" h="3271889">
                <a:moveTo>
                  <a:pt x="0" y="0"/>
                </a:moveTo>
                <a:lnTo>
                  <a:pt x="7315200" y="0"/>
                </a:lnTo>
                <a:lnTo>
                  <a:pt x="7315200" y="3271890"/>
                </a:lnTo>
                <a:lnTo>
                  <a:pt x="0" y="32718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0D663D-9340-5C08-7763-3E46A4077E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1172" y="381835"/>
            <a:ext cx="5090601" cy="11766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E554821-F98D-086B-C39F-1672573F587F}"/>
              </a:ext>
            </a:extLst>
          </p:cNvPr>
          <p:cNvSpPr txBox="1"/>
          <p:nvPr/>
        </p:nvSpPr>
        <p:spPr>
          <a:xfrm>
            <a:off x="2086701" y="1410755"/>
            <a:ext cx="9539544" cy="4036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thù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thoi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song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thoi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nhọn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tù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giấy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kẻ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ô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chung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tư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duy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quyết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giao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cụ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triển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mô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hóa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quyết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chăm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trách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nhiệm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id="{B8ABC7F6-CA61-7CDA-1DCA-DFE08B9BDC84}"/>
              </a:ext>
            </a:extLst>
          </p:cNvPr>
          <p:cNvSpPr/>
          <p:nvPr/>
        </p:nvSpPr>
        <p:spPr>
          <a:xfrm flipH="1">
            <a:off x="65949" y="3250416"/>
            <a:ext cx="2086701" cy="3446729"/>
          </a:xfrm>
          <a:custGeom>
            <a:avLst/>
            <a:gdLst/>
            <a:ahLst/>
            <a:cxnLst/>
            <a:rect l="l" t="t" r="r" b="b"/>
            <a:pathLst>
              <a:path w="4073292" h="6593883">
                <a:moveTo>
                  <a:pt x="4073292" y="0"/>
                </a:moveTo>
                <a:lnTo>
                  <a:pt x="0" y="0"/>
                </a:lnTo>
                <a:lnTo>
                  <a:pt x="0" y="6593883"/>
                </a:lnTo>
                <a:lnTo>
                  <a:pt x="4073292" y="6593883"/>
                </a:lnTo>
                <a:lnTo>
                  <a:pt x="4073292" y="0"/>
                </a:lnTo>
                <a:close/>
              </a:path>
            </a:pathLst>
          </a:custGeom>
          <a:blipFill>
            <a:blip r:embed="rId5"/>
            <a:stretch>
              <a:fillRect l="-6032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38945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669642" y="3789950"/>
            <a:ext cx="10191461" cy="7579899"/>
          </a:xfrm>
          <a:custGeom>
            <a:avLst/>
            <a:gdLst/>
            <a:ahLst/>
            <a:cxnLst/>
            <a:rect l="l" t="t" r="r" b="b"/>
            <a:pathLst>
              <a:path w="15287192" h="11369849">
                <a:moveTo>
                  <a:pt x="0" y="0"/>
                </a:moveTo>
                <a:lnTo>
                  <a:pt x="15287192" y="0"/>
                </a:lnTo>
                <a:lnTo>
                  <a:pt x="15287192" y="11369849"/>
                </a:lnTo>
                <a:lnTo>
                  <a:pt x="0" y="113698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7716641" y="-3789949"/>
            <a:ext cx="10191461" cy="7579899"/>
          </a:xfrm>
          <a:custGeom>
            <a:avLst/>
            <a:gdLst/>
            <a:ahLst/>
            <a:cxnLst/>
            <a:rect l="l" t="t" r="r" b="b"/>
            <a:pathLst>
              <a:path w="15287192" h="11369849">
                <a:moveTo>
                  <a:pt x="0" y="0"/>
                </a:moveTo>
                <a:lnTo>
                  <a:pt x="15287191" y="0"/>
                </a:lnTo>
                <a:lnTo>
                  <a:pt x="15287191" y="11369848"/>
                </a:lnTo>
                <a:lnTo>
                  <a:pt x="0" y="113698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785837" y="1013789"/>
            <a:ext cx="10820400" cy="5034128"/>
            <a:chOff x="0" y="0"/>
            <a:chExt cx="3505746" cy="163102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505746" cy="1631028"/>
            </a:xfrm>
            <a:custGeom>
              <a:avLst/>
              <a:gdLst/>
              <a:ahLst/>
              <a:cxnLst/>
              <a:rect l="l" t="t" r="r" b="b"/>
              <a:pathLst>
                <a:path w="3505746" h="1631028">
                  <a:moveTo>
                    <a:pt x="47700" y="0"/>
                  </a:moveTo>
                  <a:lnTo>
                    <a:pt x="3458046" y="0"/>
                  </a:lnTo>
                  <a:cubicBezTo>
                    <a:pt x="3470697" y="0"/>
                    <a:pt x="3482829" y="5025"/>
                    <a:pt x="3491775" y="13971"/>
                  </a:cubicBezTo>
                  <a:cubicBezTo>
                    <a:pt x="3500720" y="22916"/>
                    <a:pt x="3505746" y="35049"/>
                    <a:pt x="3505746" y="47700"/>
                  </a:cubicBezTo>
                  <a:lnTo>
                    <a:pt x="3505746" y="1583328"/>
                  </a:lnTo>
                  <a:cubicBezTo>
                    <a:pt x="3505746" y="1595979"/>
                    <a:pt x="3500720" y="1608111"/>
                    <a:pt x="3491775" y="1617057"/>
                  </a:cubicBezTo>
                  <a:cubicBezTo>
                    <a:pt x="3482829" y="1626002"/>
                    <a:pt x="3470697" y="1631028"/>
                    <a:pt x="3458046" y="1631028"/>
                  </a:cubicBezTo>
                  <a:lnTo>
                    <a:pt x="47700" y="1631028"/>
                  </a:lnTo>
                  <a:cubicBezTo>
                    <a:pt x="35049" y="1631028"/>
                    <a:pt x="22916" y="1626002"/>
                    <a:pt x="13971" y="1617057"/>
                  </a:cubicBezTo>
                  <a:cubicBezTo>
                    <a:pt x="5025" y="1608111"/>
                    <a:pt x="0" y="1595979"/>
                    <a:pt x="0" y="1583328"/>
                  </a:cubicBezTo>
                  <a:lnTo>
                    <a:pt x="0" y="47700"/>
                  </a:lnTo>
                  <a:cubicBezTo>
                    <a:pt x="0" y="35049"/>
                    <a:pt x="5025" y="22916"/>
                    <a:pt x="13971" y="13971"/>
                  </a:cubicBezTo>
                  <a:cubicBezTo>
                    <a:pt x="22916" y="5025"/>
                    <a:pt x="35049" y="0"/>
                    <a:pt x="47700" y="0"/>
                  </a:cubicBezTo>
                  <a:close/>
                </a:path>
              </a:pathLst>
            </a:custGeom>
            <a:solidFill>
              <a:srgbClr val="FDC8D2"/>
            </a:solidFill>
            <a:ln w="666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505746" cy="166912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>
            <a:off x="7870254" y="1128380"/>
            <a:ext cx="3191058" cy="4624721"/>
          </a:xfrm>
          <a:custGeom>
            <a:avLst/>
            <a:gdLst/>
            <a:ahLst/>
            <a:cxnLst/>
            <a:rect l="l" t="t" r="r" b="b"/>
            <a:pathLst>
              <a:path w="4786587" h="6937082">
                <a:moveTo>
                  <a:pt x="0" y="0"/>
                </a:moveTo>
                <a:lnTo>
                  <a:pt x="4786586" y="0"/>
                </a:lnTo>
                <a:lnTo>
                  <a:pt x="4786586" y="6937083"/>
                </a:lnTo>
                <a:lnTo>
                  <a:pt x="0" y="69370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886044" y="5177586"/>
            <a:ext cx="795837" cy="937281"/>
          </a:xfrm>
          <a:custGeom>
            <a:avLst/>
            <a:gdLst/>
            <a:ahLst/>
            <a:cxnLst/>
            <a:rect l="l" t="t" r="r" b="b"/>
            <a:pathLst>
              <a:path w="1193755" h="1405921">
                <a:moveTo>
                  <a:pt x="0" y="0"/>
                </a:moveTo>
                <a:lnTo>
                  <a:pt x="1193755" y="0"/>
                </a:lnTo>
                <a:lnTo>
                  <a:pt x="1193755" y="1405921"/>
                </a:lnTo>
                <a:lnTo>
                  <a:pt x="0" y="14059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5754786" y="1751025"/>
            <a:ext cx="682430" cy="815949"/>
          </a:xfrm>
          <a:custGeom>
            <a:avLst/>
            <a:gdLst/>
            <a:ahLst/>
            <a:cxnLst/>
            <a:rect l="l" t="t" r="r" b="b"/>
            <a:pathLst>
              <a:path w="1023645" h="1223923">
                <a:moveTo>
                  <a:pt x="0" y="0"/>
                </a:moveTo>
                <a:lnTo>
                  <a:pt x="1023644" y="0"/>
                </a:lnTo>
                <a:lnTo>
                  <a:pt x="1023644" y="1223924"/>
                </a:lnTo>
                <a:lnTo>
                  <a:pt x="0" y="12239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Freeform 11"/>
          <p:cNvSpPr/>
          <p:nvPr/>
        </p:nvSpPr>
        <p:spPr>
          <a:xfrm rot="-1398741">
            <a:off x="10212164" y="5368861"/>
            <a:ext cx="1698296" cy="768479"/>
          </a:xfrm>
          <a:custGeom>
            <a:avLst/>
            <a:gdLst/>
            <a:ahLst/>
            <a:cxnLst/>
            <a:rect l="l" t="t" r="r" b="b"/>
            <a:pathLst>
              <a:path w="2547444" h="1152718">
                <a:moveTo>
                  <a:pt x="0" y="0"/>
                </a:moveTo>
                <a:lnTo>
                  <a:pt x="2547443" y="0"/>
                </a:lnTo>
                <a:lnTo>
                  <a:pt x="2547443" y="1152719"/>
                </a:lnTo>
                <a:lnTo>
                  <a:pt x="0" y="115271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1152244" y="250923"/>
            <a:ext cx="707913" cy="661013"/>
          </a:xfrm>
          <a:custGeom>
            <a:avLst/>
            <a:gdLst/>
            <a:ahLst/>
            <a:cxnLst/>
            <a:rect l="l" t="t" r="r" b="b"/>
            <a:pathLst>
              <a:path w="1061869" h="991520">
                <a:moveTo>
                  <a:pt x="0" y="0"/>
                </a:moveTo>
                <a:lnTo>
                  <a:pt x="1061868" y="0"/>
                </a:lnTo>
                <a:lnTo>
                  <a:pt x="1061868" y="991520"/>
                </a:lnTo>
                <a:lnTo>
                  <a:pt x="0" y="99152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Freeform 13"/>
          <p:cNvSpPr/>
          <p:nvPr/>
        </p:nvSpPr>
        <p:spPr>
          <a:xfrm rot="-2213441">
            <a:off x="1780556" y="926083"/>
            <a:ext cx="1024141" cy="670347"/>
          </a:xfrm>
          <a:custGeom>
            <a:avLst/>
            <a:gdLst/>
            <a:ahLst/>
            <a:cxnLst/>
            <a:rect l="l" t="t" r="r" b="b"/>
            <a:pathLst>
              <a:path w="1536211" h="1005520">
                <a:moveTo>
                  <a:pt x="0" y="0"/>
                </a:moveTo>
                <a:lnTo>
                  <a:pt x="1536211" y="0"/>
                </a:lnTo>
                <a:lnTo>
                  <a:pt x="1536211" y="1005520"/>
                </a:lnTo>
                <a:lnTo>
                  <a:pt x="0" y="100552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DAAD7E-2F47-7A9F-8FC2-5229DF5C2D0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1684" y="1496400"/>
            <a:ext cx="5998984" cy="386519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698593" y="1836714"/>
            <a:ext cx="10191461" cy="7579899"/>
          </a:xfrm>
          <a:custGeom>
            <a:avLst/>
            <a:gdLst/>
            <a:ahLst/>
            <a:cxnLst/>
            <a:rect l="l" t="t" r="r" b="b"/>
            <a:pathLst>
              <a:path w="15287192" h="11369849">
                <a:moveTo>
                  <a:pt x="0" y="0"/>
                </a:moveTo>
                <a:lnTo>
                  <a:pt x="15287192" y="0"/>
                </a:lnTo>
                <a:lnTo>
                  <a:pt x="15287192" y="11369849"/>
                </a:lnTo>
                <a:lnTo>
                  <a:pt x="0" y="113698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7716641" y="-3789949"/>
            <a:ext cx="10191461" cy="7579899"/>
          </a:xfrm>
          <a:custGeom>
            <a:avLst/>
            <a:gdLst/>
            <a:ahLst/>
            <a:cxnLst/>
            <a:rect l="l" t="t" r="r" b="b"/>
            <a:pathLst>
              <a:path w="15287192" h="11369849">
                <a:moveTo>
                  <a:pt x="0" y="0"/>
                </a:moveTo>
                <a:lnTo>
                  <a:pt x="15287191" y="0"/>
                </a:lnTo>
                <a:lnTo>
                  <a:pt x="15287191" y="11369848"/>
                </a:lnTo>
                <a:lnTo>
                  <a:pt x="0" y="113698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785837" y="1013789"/>
            <a:ext cx="10820400" cy="5034128"/>
            <a:chOff x="0" y="0"/>
            <a:chExt cx="3505746" cy="163102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505746" cy="1631028"/>
            </a:xfrm>
            <a:custGeom>
              <a:avLst/>
              <a:gdLst/>
              <a:ahLst/>
              <a:cxnLst/>
              <a:rect l="l" t="t" r="r" b="b"/>
              <a:pathLst>
                <a:path w="3505746" h="1631028">
                  <a:moveTo>
                    <a:pt x="47700" y="0"/>
                  </a:moveTo>
                  <a:lnTo>
                    <a:pt x="3458046" y="0"/>
                  </a:lnTo>
                  <a:cubicBezTo>
                    <a:pt x="3470697" y="0"/>
                    <a:pt x="3482829" y="5025"/>
                    <a:pt x="3491775" y="13971"/>
                  </a:cubicBezTo>
                  <a:cubicBezTo>
                    <a:pt x="3500720" y="22916"/>
                    <a:pt x="3505746" y="35049"/>
                    <a:pt x="3505746" y="47700"/>
                  </a:cubicBezTo>
                  <a:lnTo>
                    <a:pt x="3505746" y="1583328"/>
                  </a:lnTo>
                  <a:cubicBezTo>
                    <a:pt x="3505746" y="1595979"/>
                    <a:pt x="3500720" y="1608111"/>
                    <a:pt x="3491775" y="1617057"/>
                  </a:cubicBezTo>
                  <a:cubicBezTo>
                    <a:pt x="3482829" y="1626002"/>
                    <a:pt x="3470697" y="1631028"/>
                    <a:pt x="3458046" y="1631028"/>
                  </a:cubicBezTo>
                  <a:lnTo>
                    <a:pt x="47700" y="1631028"/>
                  </a:lnTo>
                  <a:cubicBezTo>
                    <a:pt x="35049" y="1631028"/>
                    <a:pt x="22916" y="1626002"/>
                    <a:pt x="13971" y="1617057"/>
                  </a:cubicBezTo>
                  <a:cubicBezTo>
                    <a:pt x="5025" y="1608111"/>
                    <a:pt x="0" y="1595979"/>
                    <a:pt x="0" y="1583328"/>
                  </a:cubicBezTo>
                  <a:lnTo>
                    <a:pt x="0" y="47700"/>
                  </a:lnTo>
                  <a:cubicBezTo>
                    <a:pt x="0" y="35049"/>
                    <a:pt x="5025" y="22916"/>
                    <a:pt x="13971" y="13971"/>
                  </a:cubicBezTo>
                  <a:cubicBezTo>
                    <a:pt x="22916" y="5025"/>
                    <a:pt x="35049" y="0"/>
                    <a:pt x="47700" y="0"/>
                  </a:cubicBezTo>
                  <a:close/>
                </a:path>
              </a:pathLst>
            </a:custGeom>
            <a:solidFill>
              <a:srgbClr val="FDC8D2"/>
            </a:solidFill>
            <a:ln w="666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505746" cy="166912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>
            <a:off x="886044" y="5177586"/>
            <a:ext cx="795837" cy="937281"/>
          </a:xfrm>
          <a:custGeom>
            <a:avLst/>
            <a:gdLst/>
            <a:ahLst/>
            <a:cxnLst/>
            <a:rect l="l" t="t" r="r" b="b"/>
            <a:pathLst>
              <a:path w="1193755" h="1405921">
                <a:moveTo>
                  <a:pt x="0" y="0"/>
                </a:moveTo>
                <a:lnTo>
                  <a:pt x="1193755" y="0"/>
                </a:lnTo>
                <a:lnTo>
                  <a:pt x="1193755" y="1405921"/>
                </a:lnTo>
                <a:lnTo>
                  <a:pt x="0" y="14059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036674" y="1610591"/>
            <a:ext cx="682430" cy="815949"/>
          </a:xfrm>
          <a:custGeom>
            <a:avLst/>
            <a:gdLst/>
            <a:ahLst/>
            <a:cxnLst/>
            <a:rect l="l" t="t" r="r" b="b"/>
            <a:pathLst>
              <a:path w="1023645" h="1223923">
                <a:moveTo>
                  <a:pt x="0" y="0"/>
                </a:moveTo>
                <a:lnTo>
                  <a:pt x="1023644" y="0"/>
                </a:lnTo>
                <a:lnTo>
                  <a:pt x="1023644" y="1223924"/>
                </a:lnTo>
                <a:lnTo>
                  <a:pt x="0" y="12239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 rot="-1398741">
            <a:off x="10212164" y="5368861"/>
            <a:ext cx="1698296" cy="768479"/>
          </a:xfrm>
          <a:custGeom>
            <a:avLst/>
            <a:gdLst/>
            <a:ahLst/>
            <a:cxnLst/>
            <a:rect l="l" t="t" r="r" b="b"/>
            <a:pathLst>
              <a:path w="2547444" h="1152718">
                <a:moveTo>
                  <a:pt x="0" y="0"/>
                </a:moveTo>
                <a:lnTo>
                  <a:pt x="2547443" y="0"/>
                </a:lnTo>
                <a:lnTo>
                  <a:pt x="2547443" y="1152719"/>
                </a:lnTo>
                <a:lnTo>
                  <a:pt x="0" y="115271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1152244" y="250923"/>
            <a:ext cx="707913" cy="661013"/>
          </a:xfrm>
          <a:custGeom>
            <a:avLst/>
            <a:gdLst/>
            <a:ahLst/>
            <a:cxnLst/>
            <a:rect l="l" t="t" r="r" b="b"/>
            <a:pathLst>
              <a:path w="1061869" h="991520">
                <a:moveTo>
                  <a:pt x="0" y="0"/>
                </a:moveTo>
                <a:lnTo>
                  <a:pt x="1061868" y="0"/>
                </a:lnTo>
                <a:lnTo>
                  <a:pt x="1061868" y="991520"/>
                </a:lnTo>
                <a:lnTo>
                  <a:pt x="0" y="99152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3"/>
          <p:cNvSpPr/>
          <p:nvPr/>
        </p:nvSpPr>
        <p:spPr>
          <a:xfrm rot="-2213441">
            <a:off x="1780556" y="926083"/>
            <a:ext cx="1024141" cy="670347"/>
          </a:xfrm>
          <a:custGeom>
            <a:avLst/>
            <a:gdLst/>
            <a:ahLst/>
            <a:cxnLst/>
            <a:rect l="l" t="t" r="r" b="b"/>
            <a:pathLst>
              <a:path w="1536211" h="1005520">
                <a:moveTo>
                  <a:pt x="0" y="0"/>
                </a:moveTo>
                <a:lnTo>
                  <a:pt x="1536211" y="0"/>
                </a:lnTo>
                <a:lnTo>
                  <a:pt x="1536211" y="1005520"/>
                </a:lnTo>
                <a:lnTo>
                  <a:pt x="0" y="10055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4">
            <a:extLst>
              <a:ext uri="{FF2B5EF4-FFF2-40B4-BE49-F238E27FC236}">
                <a16:creationId xmlns:a16="http://schemas.microsoft.com/office/drawing/2014/main" id="{FFB8C3C1-BB28-B966-E4A4-B320F8391FDF}"/>
              </a:ext>
            </a:extLst>
          </p:cNvPr>
          <p:cNvSpPr/>
          <p:nvPr/>
        </p:nvSpPr>
        <p:spPr>
          <a:xfrm flipH="1">
            <a:off x="1121188" y="2515077"/>
            <a:ext cx="2086701" cy="3446729"/>
          </a:xfrm>
          <a:custGeom>
            <a:avLst/>
            <a:gdLst/>
            <a:ahLst/>
            <a:cxnLst/>
            <a:rect l="l" t="t" r="r" b="b"/>
            <a:pathLst>
              <a:path w="4073292" h="6593883">
                <a:moveTo>
                  <a:pt x="4073292" y="0"/>
                </a:moveTo>
                <a:lnTo>
                  <a:pt x="0" y="0"/>
                </a:lnTo>
                <a:lnTo>
                  <a:pt x="0" y="6593883"/>
                </a:lnTo>
                <a:lnTo>
                  <a:pt x="4073292" y="6593883"/>
                </a:lnTo>
                <a:lnTo>
                  <a:pt x="4073292" y="0"/>
                </a:lnTo>
                <a:close/>
              </a:path>
            </a:pathLst>
          </a:custGeom>
          <a:blipFill>
            <a:blip r:embed="rId12"/>
            <a:stretch>
              <a:fillRect l="-6032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1F8E8068-897F-9441-AA1B-928E56319A60}"/>
              </a:ext>
            </a:extLst>
          </p:cNvPr>
          <p:cNvSpPr/>
          <p:nvPr/>
        </p:nvSpPr>
        <p:spPr>
          <a:xfrm>
            <a:off x="7275737" y="2399575"/>
            <a:ext cx="4144459" cy="3145463"/>
          </a:xfrm>
          <a:prstGeom prst="wedgeRoundRectCallout">
            <a:avLst>
              <a:gd name="adj1" fmla="val 49982"/>
              <a:gd name="adj2" fmla="val 21765"/>
              <a:gd name="adj3" fmla="val 16667"/>
            </a:avLst>
          </a:prstGeom>
          <a:solidFill>
            <a:schemeClr val="bg1"/>
          </a:solidFill>
          <a:ln w="38100">
            <a:solidFill>
              <a:srgbClr val="E34264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song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endParaRPr lang="en-US" sz="28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03A46C-EE66-4AC6-3A74-EB27CF7316E5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6917" t="6677" r="5273" b="1066"/>
          <a:stretch/>
        </p:blipFill>
        <p:spPr>
          <a:xfrm>
            <a:off x="3569877" y="3140265"/>
            <a:ext cx="3345537" cy="1977185"/>
          </a:xfrm>
          <a:prstGeom prst="rect">
            <a:avLst/>
          </a:prstGeom>
        </p:spPr>
      </p:pic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BAA40418-D345-BF97-0D8B-7C4ED291E6E5}"/>
              </a:ext>
            </a:extLst>
          </p:cNvPr>
          <p:cNvSpPr/>
          <p:nvPr/>
        </p:nvSpPr>
        <p:spPr>
          <a:xfrm>
            <a:off x="2524703" y="1502737"/>
            <a:ext cx="8981497" cy="871659"/>
          </a:xfrm>
          <a:prstGeom prst="wedgeRoundRectCallout">
            <a:avLst>
              <a:gd name="adj1" fmla="val -46850"/>
              <a:gd name="adj2" fmla="val 87071"/>
              <a:gd name="adj3" fmla="val 16667"/>
            </a:avLst>
          </a:prstGeom>
          <a:solidFill>
            <a:schemeClr val="bg1"/>
          </a:solidFill>
          <a:ln w="38100">
            <a:solidFill>
              <a:srgbClr val="E342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hiệu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353856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698593" y="1836714"/>
            <a:ext cx="10191461" cy="7579899"/>
          </a:xfrm>
          <a:custGeom>
            <a:avLst/>
            <a:gdLst/>
            <a:ahLst/>
            <a:cxnLst/>
            <a:rect l="l" t="t" r="r" b="b"/>
            <a:pathLst>
              <a:path w="15287192" h="11369849">
                <a:moveTo>
                  <a:pt x="0" y="0"/>
                </a:moveTo>
                <a:lnTo>
                  <a:pt x="15287192" y="0"/>
                </a:lnTo>
                <a:lnTo>
                  <a:pt x="15287192" y="11369849"/>
                </a:lnTo>
                <a:lnTo>
                  <a:pt x="0" y="113698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7716641" y="-3789949"/>
            <a:ext cx="10191461" cy="7579899"/>
          </a:xfrm>
          <a:custGeom>
            <a:avLst/>
            <a:gdLst/>
            <a:ahLst/>
            <a:cxnLst/>
            <a:rect l="l" t="t" r="r" b="b"/>
            <a:pathLst>
              <a:path w="15287192" h="11369849">
                <a:moveTo>
                  <a:pt x="0" y="0"/>
                </a:moveTo>
                <a:lnTo>
                  <a:pt x="15287191" y="0"/>
                </a:lnTo>
                <a:lnTo>
                  <a:pt x="15287191" y="11369848"/>
                </a:lnTo>
                <a:lnTo>
                  <a:pt x="0" y="113698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785837" y="1013789"/>
            <a:ext cx="10820400" cy="5034128"/>
            <a:chOff x="0" y="0"/>
            <a:chExt cx="3505746" cy="163102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505746" cy="1631028"/>
            </a:xfrm>
            <a:custGeom>
              <a:avLst/>
              <a:gdLst/>
              <a:ahLst/>
              <a:cxnLst/>
              <a:rect l="l" t="t" r="r" b="b"/>
              <a:pathLst>
                <a:path w="3505746" h="1631028">
                  <a:moveTo>
                    <a:pt x="47700" y="0"/>
                  </a:moveTo>
                  <a:lnTo>
                    <a:pt x="3458046" y="0"/>
                  </a:lnTo>
                  <a:cubicBezTo>
                    <a:pt x="3470697" y="0"/>
                    <a:pt x="3482829" y="5025"/>
                    <a:pt x="3491775" y="13971"/>
                  </a:cubicBezTo>
                  <a:cubicBezTo>
                    <a:pt x="3500720" y="22916"/>
                    <a:pt x="3505746" y="35049"/>
                    <a:pt x="3505746" y="47700"/>
                  </a:cubicBezTo>
                  <a:lnTo>
                    <a:pt x="3505746" y="1583328"/>
                  </a:lnTo>
                  <a:cubicBezTo>
                    <a:pt x="3505746" y="1595979"/>
                    <a:pt x="3500720" y="1608111"/>
                    <a:pt x="3491775" y="1617057"/>
                  </a:cubicBezTo>
                  <a:cubicBezTo>
                    <a:pt x="3482829" y="1626002"/>
                    <a:pt x="3470697" y="1631028"/>
                    <a:pt x="3458046" y="1631028"/>
                  </a:cubicBezTo>
                  <a:lnTo>
                    <a:pt x="47700" y="1631028"/>
                  </a:lnTo>
                  <a:cubicBezTo>
                    <a:pt x="35049" y="1631028"/>
                    <a:pt x="22916" y="1626002"/>
                    <a:pt x="13971" y="1617057"/>
                  </a:cubicBezTo>
                  <a:cubicBezTo>
                    <a:pt x="5025" y="1608111"/>
                    <a:pt x="0" y="1595979"/>
                    <a:pt x="0" y="1583328"/>
                  </a:cubicBezTo>
                  <a:lnTo>
                    <a:pt x="0" y="47700"/>
                  </a:lnTo>
                  <a:cubicBezTo>
                    <a:pt x="0" y="35049"/>
                    <a:pt x="5025" y="22916"/>
                    <a:pt x="13971" y="13971"/>
                  </a:cubicBezTo>
                  <a:cubicBezTo>
                    <a:pt x="22916" y="5025"/>
                    <a:pt x="35049" y="0"/>
                    <a:pt x="47700" y="0"/>
                  </a:cubicBezTo>
                  <a:close/>
                </a:path>
              </a:pathLst>
            </a:custGeom>
            <a:solidFill>
              <a:srgbClr val="FDC8D2"/>
            </a:solidFill>
            <a:ln w="666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505746" cy="166912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>
            <a:off x="886044" y="5177586"/>
            <a:ext cx="795837" cy="937281"/>
          </a:xfrm>
          <a:custGeom>
            <a:avLst/>
            <a:gdLst/>
            <a:ahLst/>
            <a:cxnLst/>
            <a:rect l="l" t="t" r="r" b="b"/>
            <a:pathLst>
              <a:path w="1193755" h="1405921">
                <a:moveTo>
                  <a:pt x="0" y="0"/>
                </a:moveTo>
                <a:lnTo>
                  <a:pt x="1193755" y="0"/>
                </a:lnTo>
                <a:lnTo>
                  <a:pt x="1193755" y="1405921"/>
                </a:lnTo>
                <a:lnTo>
                  <a:pt x="0" y="14059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036674" y="1610591"/>
            <a:ext cx="682430" cy="815949"/>
          </a:xfrm>
          <a:custGeom>
            <a:avLst/>
            <a:gdLst/>
            <a:ahLst/>
            <a:cxnLst/>
            <a:rect l="l" t="t" r="r" b="b"/>
            <a:pathLst>
              <a:path w="1023645" h="1223923">
                <a:moveTo>
                  <a:pt x="0" y="0"/>
                </a:moveTo>
                <a:lnTo>
                  <a:pt x="1023644" y="0"/>
                </a:lnTo>
                <a:lnTo>
                  <a:pt x="1023644" y="1223924"/>
                </a:lnTo>
                <a:lnTo>
                  <a:pt x="0" y="12239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 rot="-1398741">
            <a:off x="10212164" y="5368861"/>
            <a:ext cx="1698296" cy="768479"/>
          </a:xfrm>
          <a:custGeom>
            <a:avLst/>
            <a:gdLst/>
            <a:ahLst/>
            <a:cxnLst/>
            <a:rect l="l" t="t" r="r" b="b"/>
            <a:pathLst>
              <a:path w="2547444" h="1152718">
                <a:moveTo>
                  <a:pt x="0" y="0"/>
                </a:moveTo>
                <a:lnTo>
                  <a:pt x="2547443" y="0"/>
                </a:lnTo>
                <a:lnTo>
                  <a:pt x="2547443" y="1152719"/>
                </a:lnTo>
                <a:lnTo>
                  <a:pt x="0" y="115271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1152244" y="250923"/>
            <a:ext cx="707913" cy="661013"/>
          </a:xfrm>
          <a:custGeom>
            <a:avLst/>
            <a:gdLst/>
            <a:ahLst/>
            <a:cxnLst/>
            <a:rect l="l" t="t" r="r" b="b"/>
            <a:pathLst>
              <a:path w="1061869" h="991520">
                <a:moveTo>
                  <a:pt x="0" y="0"/>
                </a:moveTo>
                <a:lnTo>
                  <a:pt x="1061868" y="0"/>
                </a:lnTo>
                <a:lnTo>
                  <a:pt x="1061868" y="991520"/>
                </a:lnTo>
                <a:lnTo>
                  <a:pt x="0" y="99152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3"/>
          <p:cNvSpPr/>
          <p:nvPr/>
        </p:nvSpPr>
        <p:spPr>
          <a:xfrm rot="-2213441">
            <a:off x="1780556" y="926083"/>
            <a:ext cx="1024141" cy="670347"/>
          </a:xfrm>
          <a:custGeom>
            <a:avLst/>
            <a:gdLst/>
            <a:ahLst/>
            <a:cxnLst/>
            <a:rect l="l" t="t" r="r" b="b"/>
            <a:pathLst>
              <a:path w="1536211" h="1005520">
                <a:moveTo>
                  <a:pt x="0" y="0"/>
                </a:moveTo>
                <a:lnTo>
                  <a:pt x="1536211" y="0"/>
                </a:lnTo>
                <a:lnTo>
                  <a:pt x="1536211" y="1005520"/>
                </a:lnTo>
                <a:lnTo>
                  <a:pt x="0" y="10055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4">
            <a:extLst>
              <a:ext uri="{FF2B5EF4-FFF2-40B4-BE49-F238E27FC236}">
                <a16:creationId xmlns:a16="http://schemas.microsoft.com/office/drawing/2014/main" id="{FFB8C3C1-BB28-B966-E4A4-B320F8391FDF}"/>
              </a:ext>
            </a:extLst>
          </p:cNvPr>
          <p:cNvSpPr/>
          <p:nvPr/>
        </p:nvSpPr>
        <p:spPr>
          <a:xfrm flipH="1">
            <a:off x="1121188" y="2515077"/>
            <a:ext cx="2086701" cy="3446729"/>
          </a:xfrm>
          <a:custGeom>
            <a:avLst/>
            <a:gdLst/>
            <a:ahLst/>
            <a:cxnLst/>
            <a:rect l="l" t="t" r="r" b="b"/>
            <a:pathLst>
              <a:path w="4073292" h="6593883">
                <a:moveTo>
                  <a:pt x="4073292" y="0"/>
                </a:moveTo>
                <a:lnTo>
                  <a:pt x="0" y="0"/>
                </a:lnTo>
                <a:lnTo>
                  <a:pt x="0" y="6593883"/>
                </a:lnTo>
                <a:lnTo>
                  <a:pt x="4073292" y="6593883"/>
                </a:lnTo>
                <a:lnTo>
                  <a:pt x="4073292" y="0"/>
                </a:lnTo>
                <a:close/>
              </a:path>
            </a:pathLst>
          </a:custGeom>
          <a:blipFill>
            <a:blip r:embed="rId12"/>
            <a:stretch>
              <a:fillRect l="-6032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9D0E18A6-963E-1029-F269-69558B03C8A1}"/>
              </a:ext>
            </a:extLst>
          </p:cNvPr>
          <p:cNvSpPr/>
          <p:nvPr/>
        </p:nvSpPr>
        <p:spPr>
          <a:xfrm>
            <a:off x="7046939" y="2580900"/>
            <a:ext cx="4427773" cy="2955688"/>
          </a:xfrm>
          <a:prstGeom prst="wedgeRoundRectCallout">
            <a:avLst>
              <a:gd name="adj1" fmla="val 49982"/>
              <a:gd name="adj2" fmla="val 21765"/>
              <a:gd name="adj3" fmla="val 16667"/>
            </a:avLst>
          </a:prstGeom>
          <a:solidFill>
            <a:schemeClr val="bg1"/>
          </a:solidFill>
          <a:ln w="38100">
            <a:solidFill>
              <a:srgbClr val="E34264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song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thoi</a:t>
            </a:r>
            <a:endParaRPr lang="en-US" sz="28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3CA1219-8E51-2959-4048-A859A232D43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84572" y="3273475"/>
            <a:ext cx="3830842" cy="1929932"/>
          </a:xfrm>
          <a:prstGeom prst="rect">
            <a:avLst/>
          </a:prstGeom>
        </p:spPr>
      </p:pic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CA539E2F-5EC5-6343-DFBF-394CEBF0D4B1}"/>
              </a:ext>
            </a:extLst>
          </p:cNvPr>
          <p:cNvSpPr/>
          <p:nvPr/>
        </p:nvSpPr>
        <p:spPr>
          <a:xfrm>
            <a:off x="2424666" y="1338140"/>
            <a:ext cx="8981497" cy="871659"/>
          </a:xfrm>
          <a:prstGeom prst="wedgeRoundRectCallout">
            <a:avLst>
              <a:gd name="adj1" fmla="val -46850"/>
              <a:gd name="adj2" fmla="val 87071"/>
              <a:gd name="adj3" fmla="val 16667"/>
            </a:avLst>
          </a:prstGeom>
          <a:solidFill>
            <a:schemeClr val="bg1"/>
          </a:solidFill>
          <a:ln w="38100">
            <a:solidFill>
              <a:srgbClr val="E342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hiệu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thoi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669764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669642" y="3789950"/>
            <a:ext cx="10191461" cy="7579899"/>
          </a:xfrm>
          <a:custGeom>
            <a:avLst/>
            <a:gdLst/>
            <a:ahLst/>
            <a:cxnLst/>
            <a:rect l="l" t="t" r="r" b="b"/>
            <a:pathLst>
              <a:path w="15287192" h="11369849">
                <a:moveTo>
                  <a:pt x="0" y="0"/>
                </a:moveTo>
                <a:lnTo>
                  <a:pt x="15287192" y="0"/>
                </a:lnTo>
                <a:lnTo>
                  <a:pt x="15287192" y="11369849"/>
                </a:lnTo>
                <a:lnTo>
                  <a:pt x="0" y="113698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7716641" y="-3789949"/>
            <a:ext cx="10191461" cy="7579899"/>
          </a:xfrm>
          <a:custGeom>
            <a:avLst/>
            <a:gdLst/>
            <a:ahLst/>
            <a:cxnLst/>
            <a:rect l="l" t="t" r="r" b="b"/>
            <a:pathLst>
              <a:path w="15287192" h="11369849">
                <a:moveTo>
                  <a:pt x="0" y="0"/>
                </a:moveTo>
                <a:lnTo>
                  <a:pt x="15287191" y="0"/>
                </a:lnTo>
                <a:lnTo>
                  <a:pt x="15287191" y="11369848"/>
                </a:lnTo>
                <a:lnTo>
                  <a:pt x="0" y="113698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523769" y="833413"/>
            <a:ext cx="10820400" cy="5034128"/>
            <a:chOff x="0" y="0"/>
            <a:chExt cx="3505746" cy="163102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505746" cy="1631028"/>
            </a:xfrm>
            <a:custGeom>
              <a:avLst/>
              <a:gdLst/>
              <a:ahLst/>
              <a:cxnLst/>
              <a:rect l="l" t="t" r="r" b="b"/>
              <a:pathLst>
                <a:path w="3505746" h="1631028">
                  <a:moveTo>
                    <a:pt x="47700" y="0"/>
                  </a:moveTo>
                  <a:lnTo>
                    <a:pt x="3458046" y="0"/>
                  </a:lnTo>
                  <a:cubicBezTo>
                    <a:pt x="3470697" y="0"/>
                    <a:pt x="3482829" y="5025"/>
                    <a:pt x="3491775" y="13971"/>
                  </a:cubicBezTo>
                  <a:cubicBezTo>
                    <a:pt x="3500720" y="22916"/>
                    <a:pt x="3505746" y="35049"/>
                    <a:pt x="3505746" y="47700"/>
                  </a:cubicBezTo>
                  <a:lnTo>
                    <a:pt x="3505746" y="1583328"/>
                  </a:lnTo>
                  <a:cubicBezTo>
                    <a:pt x="3505746" y="1595979"/>
                    <a:pt x="3500720" y="1608111"/>
                    <a:pt x="3491775" y="1617057"/>
                  </a:cubicBezTo>
                  <a:cubicBezTo>
                    <a:pt x="3482829" y="1626002"/>
                    <a:pt x="3470697" y="1631028"/>
                    <a:pt x="3458046" y="1631028"/>
                  </a:cubicBezTo>
                  <a:lnTo>
                    <a:pt x="47700" y="1631028"/>
                  </a:lnTo>
                  <a:cubicBezTo>
                    <a:pt x="35049" y="1631028"/>
                    <a:pt x="22916" y="1626002"/>
                    <a:pt x="13971" y="1617057"/>
                  </a:cubicBezTo>
                  <a:cubicBezTo>
                    <a:pt x="5025" y="1608111"/>
                    <a:pt x="0" y="1595979"/>
                    <a:pt x="0" y="1583328"/>
                  </a:cubicBezTo>
                  <a:lnTo>
                    <a:pt x="0" y="47700"/>
                  </a:lnTo>
                  <a:cubicBezTo>
                    <a:pt x="0" y="35049"/>
                    <a:pt x="5025" y="22916"/>
                    <a:pt x="13971" y="13971"/>
                  </a:cubicBezTo>
                  <a:cubicBezTo>
                    <a:pt x="22916" y="5025"/>
                    <a:pt x="35049" y="0"/>
                    <a:pt x="47700" y="0"/>
                  </a:cubicBezTo>
                  <a:close/>
                </a:path>
              </a:pathLst>
            </a:custGeom>
            <a:solidFill>
              <a:srgbClr val="FDC8D2"/>
            </a:solidFill>
            <a:ln w="666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505746" cy="166912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>
            <a:off x="7870254" y="1128380"/>
            <a:ext cx="3191058" cy="4624721"/>
          </a:xfrm>
          <a:custGeom>
            <a:avLst/>
            <a:gdLst/>
            <a:ahLst/>
            <a:cxnLst/>
            <a:rect l="l" t="t" r="r" b="b"/>
            <a:pathLst>
              <a:path w="4786587" h="6937082">
                <a:moveTo>
                  <a:pt x="0" y="0"/>
                </a:moveTo>
                <a:lnTo>
                  <a:pt x="4786586" y="0"/>
                </a:lnTo>
                <a:lnTo>
                  <a:pt x="4786586" y="6937083"/>
                </a:lnTo>
                <a:lnTo>
                  <a:pt x="0" y="69370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886044" y="5177586"/>
            <a:ext cx="795837" cy="937281"/>
          </a:xfrm>
          <a:custGeom>
            <a:avLst/>
            <a:gdLst/>
            <a:ahLst/>
            <a:cxnLst/>
            <a:rect l="l" t="t" r="r" b="b"/>
            <a:pathLst>
              <a:path w="1193755" h="1405921">
                <a:moveTo>
                  <a:pt x="0" y="0"/>
                </a:moveTo>
                <a:lnTo>
                  <a:pt x="1193755" y="0"/>
                </a:lnTo>
                <a:lnTo>
                  <a:pt x="1193755" y="1405921"/>
                </a:lnTo>
                <a:lnTo>
                  <a:pt x="0" y="14059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6385183" y="1692227"/>
            <a:ext cx="682430" cy="815949"/>
          </a:xfrm>
          <a:custGeom>
            <a:avLst/>
            <a:gdLst/>
            <a:ahLst/>
            <a:cxnLst/>
            <a:rect l="l" t="t" r="r" b="b"/>
            <a:pathLst>
              <a:path w="1023645" h="1223923">
                <a:moveTo>
                  <a:pt x="0" y="0"/>
                </a:moveTo>
                <a:lnTo>
                  <a:pt x="1023644" y="0"/>
                </a:lnTo>
                <a:lnTo>
                  <a:pt x="1023644" y="1223924"/>
                </a:lnTo>
                <a:lnTo>
                  <a:pt x="0" y="12239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 rot="-1398741">
            <a:off x="10212164" y="5368861"/>
            <a:ext cx="1698296" cy="768479"/>
          </a:xfrm>
          <a:custGeom>
            <a:avLst/>
            <a:gdLst/>
            <a:ahLst/>
            <a:cxnLst/>
            <a:rect l="l" t="t" r="r" b="b"/>
            <a:pathLst>
              <a:path w="2547444" h="1152718">
                <a:moveTo>
                  <a:pt x="0" y="0"/>
                </a:moveTo>
                <a:lnTo>
                  <a:pt x="2547443" y="0"/>
                </a:lnTo>
                <a:lnTo>
                  <a:pt x="2547443" y="1152719"/>
                </a:lnTo>
                <a:lnTo>
                  <a:pt x="0" y="115271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1152244" y="250923"/>
            <a:ext cx="707913" cy="661013"/>
          </a:xfrm>
          <a:custGeom>
            <a:avLst/>
            <a:gdLst/>
            <a:ahLst/>
            <a:cxnLst/>
            <a:rect l="l" t="t" r="r" b="b"/>
            <a:pathLst>
              <a:path w="1061869" h="991520">
                <a:moveTo>
                  <a:pt x="0" y="0"/>
                </a:moveTo>
                <a:lnTo>
                  <a:pt x="1061868" y="0"/>
                </a:lnTo>
                <a:lnTo>
                  <a:pt x="1061868" y="991520"/>
                </a:lnTo>
                <a:lnTo>
                  <a:pt x="0" y="99152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3"/>
          <p:cNvSpPr/>
          <p:nvPr/>
        </p:nvSpPr>
        <p:spPr>
          <a:xfrm rot="-2213441">
            <a:off x="1780556" y="926083"/>
            <a:ext cx="1024141" cy="670347"/>
          </a:xfrm>
          <a:custGeom>
            <a:avLst/>
            <a:gdLst/>
            <a:ahLst/>
            <a:cxnLst/>
            <a:rect l="l" t="t" r="r" b="b"/>
            <a:pathLst>
              <a:path w="1536211" h="1005520">
                <a:moveTo>
                  <a:pt x="0" y="0"/>
                </a:moveTo>
                <a:lnTo>
                  <a:pt x="1536211" y="0"/>
                </a:lnTo>
                <a:lnTo>
                  <a:pt x="1536211" y="1005520"/>
                </a:lnTo>
                <a:lnTo>
                  <a:pt x="0" y="100552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3A4CB9-9F25-0A63-ACC2-13F803B5598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1887" y="1692227"/>
            <a:ext cx="5998984" cy="370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7735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3914"/>
            <a:ext cx="12116401" cy="6834605"/>
            <a:chOff x="0" y="0"/>
            <a:chExt cx="24232802" cy="136692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232802" cy="13669210"/>
            </a:xfrm>
            <a:custGeom>
              <a:avLst/>
              <a:gdLst/>
              <a:ahLst/>
              <a:cxnLst/>
              <a:rect l="l" t="t" r="r" b="b"/>
              <a:pathLst>
                <a:path w="24232802" h="13669210">
                  <a:moveTo>
                    <a:pt x="0" y="0"/>
                  </a:moveTo>
                  <a:lnTo>
                    <a:pt x="24232802" y="0"/>
                  </a:lnTo>
                  <a:lnTo>
                    <a:pt x="24232802" y="13669210"/>
                  </a:lnTo>
                  <a:lnTo>
                    <a:pt x="0" y="136692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5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t="-2069" r="-14916" b="-49450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4" name="Group 4"/>
            <p:cNvGrpSpPr/>
            <p:nvPr/>
          </p:nvGrpSpPr>
          <p:grpSpPr>
            <a:xfrm>
              <a:off x="1058758" y="776687"/>
              <a:ext cx="22457142" cy="12115836"/>
              <a:chOff x="0" y="0"/>
              <a:chExt cx="4435979" cy="2393252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4435978" cy="2393252"/>
              </a:xfrm>
              <a:custGeom>
                <a:avLst/>
                <a:gdLst/>
                <a:ahLst/>
                <a:cxnLst/>
                <a:rect l="l" t="t" r="r" b="b"/>
                <a:pathLst>
                  <a:path w="4435978" h="2393252">
                    <a:moveTo>
                      <a:pt x="23442" y="0"/>
                    </a:moveTo>
                    <a:lnTo>
                      <a:pt x="4412536" y="0"/>
                    </a:lnTo>
                    <a:cubicBezTo>
                      <a:pt x="4425483" y="0"/>
                      <a:pt x="4435978" y="10496"/>
                      <a:pt x="4435978" y="23442"/>
                    </a:cubicBezTo>
                    <a:lnTo>
                      <a:pt x="4435978" y="2369809"/>
                    </a:lnTo>
                    <a:cubicBezTo>
                      <a:pt x="4435978" y="2382756"/>
                      <a:pt x="4425483" y="2393252"/>
                      <a:pt x="4412536" y="2393252"/>
                    </a:cubicBezTo>
                    <a:lnTo>
                      <a:pt x="23442" y="2393252"/>
                    </a:lnTo>
                    <a:cubicBezTo>
                      <a:pt x="10496" y="2393252"/>
                      <a:pt x="0" y="2382756"/>
                      <a:pt x="0" y="2369809"/>
                    </a:cubicBezTo>
                    <a:lnTo>
                      <a:pt x="0" y="23442"/>
                    </a:lnTo>
                    <a:cubicBezTo>
                      <a:pt x="0" y="10496"/>
                      <a:pt x="10496" y="0"/>
                      <a:pt x="234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rnd">
                <a:solidFill>
                  <a:srgbClr val="DE3E56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4435979" cy="2431352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7" name="Freeform 7"/>
            <p:cNvSpPr/>
            <p:nvPr/>
          </p:nvSpPr>
          <p:spPr>
            <a:xfrm>
              <a:off x="22172070" y="11184363"/>
              <a:ext cx="1680660" cy="2484847"/>
            </a:xfrm>
            <a:custGeom>
              <a:avLst/>
              <a:gdLst/>
              <a:ahLst/>
              <a:cxnLst/>
              <a:rect l="l" t="t" r="r" b="b"/>
              <a:pathLst>
                <a:path w="1680660" h="2484847">
                  <a:moveTo>
                    <a:pt x="0" y="0"/>
                  </a:moveTo>
                  <a:lnTo>
                    <a:pt x="1680660" y="0"/>
                  </a:lnTo>
                  <a:lnTo>
                    <a:pt x="1680660" y="2484847"/>
                  </a:lnTo>
                  <a:lnTo>
                    <a:pt x="0" y="24848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>
              <a:off x="558541" y="11379008"/>
              <a:ext cx="1626118" cy="1915128"/>
            </a:xfrm>
            <a:custGeom>
              <a:avLst/>
              <a:gdLst/>
              <a:ahLst/>
              <a:cxnLst/>
              <a:rect l="l" t="t" r="r" b="b"/>
              <a:pathLst>
                <a:path w="1626118" h="1915128">
                  <a:moveTo>
                    <a:pt x="0" y="0"/>
                  </a:moveTo>
                  <a:lnTo>
                    <a:pt x="1626118" y="0"/>
                  </a:lnTo>
                  <a:lnTo>
                    <a:pt x="1626118" y="1915127"/>
                  </a:lnTo>
                  <a:lnTo>
                    <a:pt x="0" y="19151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 rot="428693">
              <a:off x="21539354" y="534026"/>
              <a:ext cx="2600341" cy="1659490"/>
            </a:xfrm>
            <a:custGeom>
              <a:avLst/>
              <a:gdLst/>
              <a:ahLst/>
              <a:cxnLst/>
              <a:rect l="l" t="t" r="r" b="b"/>
              <a:pathLst>
                <a:path w="2600341" h="1659490">
                  <a:moveTo>
                    <a:pt x="0" y="0"/>
                  </a:moveTo>
                  <a:lnTo>
                    <a:pt x="2600341" y="0"/>
                  </a:lnTo>
                  <a:lnTo>
                    <a:pt x="2600341" y="1659491"/>
                  </a:lnTo>
                  <a:lnTo>
                    <a:pt x="0" y="16594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Freeform 10"/>
            <p:cNvSpPr/>
            <p:nvPr/>
          </p:nvSpPr>
          <p:spPr>
            <a:xfrm>
              <a:off x="558541" y="279304"/>
              <a:ext cx="1792795" cy="1587438"/>
            </a:xfrm>
            <a:custGeom>
              <a:avLst/>
              <a:gdLst/>
              <a:ahLst/>
              <a:cxnLst/>
              <a:rect l="l" t="t" r="r" b="b"/>
              <a:pathLst>
                <a:path w="1792795" h="1587438">
                  <a:moveTo>
                    <a:pt x="0" y="0"/>
                  </a:moveTo>
                  <a:lnTo>
                    <a:pt x="1792795" y="0"/>
                  </a:lnTo>
                  <a:lnTo>
                    <a:pt x="1792795" y="1587438"/>
                  </a:lnTo>
                  <a:lnTo>
                    <a:pt x="0" y="15874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2" name="Freeform 12"/>
          <p:cNvSpPr/>
          <p:nvPr/>
        </p:nvSpPr>
        <p:spPr>
          <a:xfrm>
            <a:off x="837904" y="3102795"/>
            <a:ext cx="10516193" cy="1822497"/>
          </a:xfrm>
          <a:custGeom>
            <a:avLst/>
            <a:gdLst/>
            <a:ahLst/>
            <a:cxnLst/>
            <a:rect l="l" t="t" r="r" b="b"/>
            <a:pathLst>
              <a:path w="15774290" h="2733745">
                <a:moveTo>
                  <a:pt x="0" y="0"/>
                </a:moveTo>
                <a:lnTo>
                  <a:pt x="15774290" y="0"/>
                </a:lnTo>
                <a:lnTo>
                  <a:pt x="15774290" y="2733745"/>
                </a:lnTo>
                <a:lnTo>
                  <a:pt x="0" y="273374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4275357" y="4722480"/>
            <a:ext cx="907423" cy="824931"/>
          </a:xfrm>
          <a:custGeom>
            <a:avLst/>
            <a:gdLst/>
            <a:ahLst/>
            <a:cxnLst/>
            <a:rect l="l" t="t" r="r" b="b"/>
            <a:pathLst>
              <a:path w="1361135" h="1237396">
                <a:moveTo>
                  <a:pt x="0" y="0"/>
                </a:moveTo>
                <a:lnTo>
                  <a:pt x="1361135" y="0"/>
                </a:lnTo>
                <a:lnTo>
                  <a:pt x="1361135" y="1237395"/>
                </a:lnTo>
                <a:lnTo>
                  <a:pt x="0" y="123739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685800" y="2259584"/>
            <a:ext cx="9617727" cy="620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324"/>
              </a:lnSpc>
              <a:spcBef>
                <a:spcPct val="0"/>
              </a:spcBef>
            </a:pPr>
            <a:r>
              <a:rPr lang="en-US" sz="3600" dirty="0">
                <a:solidFill>
                  <a:srgbClr val="000000"/>
                </a:solidFill>
                <a:latin typeface="Cambria Bold"/>
              </a:rPr>
              <a:t>a) </a:t>
            </a:r>
            <a:r>
              <a:rPr lang="en-US" sz="3600" dirty="0" err="1">
                <a:solidFill>
                  <a:srgbClr val="000000"/>
                </a:solidFill>
                <a:latin typeface="Cambria Bold"/>
              </a:rPr>
              <a:t>Hình</a:t>
            </a:r>
            <a:r>
              <a:rPr lang="en-US" sz="36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mbria Bold"/>
              </a:rPr>
              <a:t>nào</a:t>
            </a:r>
            <a:r>
              <a:rPr lang="en-US" sz="36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mbria Bold"/>
              </a:rPr>
              <a:t>dưới</a:t>
            </a:r>
            <a:r>
              <a:rPr lang="en-US" sz="36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mbria Bold"/>
              </a:rPr>
              <a:t>đây</a:t>
            </a:r>
            <a:r>
              <a:rPr lang="en-US" sz="36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mbria Bold"/>
              </a:rPr>
              <a:t>là</a:t>
            </a:r>
            <a:r>
              <a:rPr lang="en-US" sz="36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mbria Bold"/>
              </a:rPr>
              <a:t>hình</a:t>
            </a:r>
            <a:r>
              <a:rPr lang="en-US" sz="36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mbria Bold"/>
              </a:rPr>
              <a:t>bình</a:t>
            </a:r>
            <a:r>
              <a:rPr lang="en-US" sz="36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mbria Bold"/>
              </a:rPr>
              <a:t>hành</a:t>
            </a:r>
            <a:r>
              <a:rPr lang="en-US" sz="3600" dirty="0">
                <a:solidFill>
                  <a:srgbClr val="000000"/>
                </a:solidFill>
                <a:latin typeface="Cambria Bold"/>
              </a:rPr>
              <a:t>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979293" y="5458406"/>
            <a:ext cx="3499553" cy="5724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857"/>
              </a:lnSpc>
              <a:spcBef>
                <a:spcPct val="0"/>
              </a:spcBef>
            </a:pPr>
            <a:r>
              <a:rPr lang="en-US" sz="3200" dirty="0" err="1">
                <a:solidFill>
                  <a:srgbClr val="DE3E56"/>
                </a:solidFill>
                <a:latin typeface="Cambria Bold"/>
              </a:rPr>
              <a:t>Hình</a:t>
            </a:r>
            <a:r>
              <a:rPr lang="en-US" sz="3200" dirty="0">
                <a:solidFill>
                  <a:srgbClr val="DE3E56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DE3E56"/>
                </a:solidFill>
                <a:latin typeface="Cambria Bold"/>
              </a:rPr>
              <a:t>bình</a:t>
            </a:r>
            <a:r>
              <a:rPr lang="en-US" sz="3200" dirty="0">
                <a:solidFill>
                  <a:srgbClr val="DE3E56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DE3E56"/>
                </a:solidFill>
                <a:latin typeface="Cambria Bold"/>
              </a:rPr>
              <a:t>hành</a:t>
            </a:r>
            <a:endParaRPr lang="en-US" sz="3200" dirty="0">
              <a:solidFill>
                <a:srgbClr val="DE3E56"/>
              </a:solidFill>
              <a:latin typeface="Cambria Bold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FAF773A-E748-5681-74FE-BBC8DA17F46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3378" y="720128"/>
            <a:ext cx="2591025" cy="101812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E7E42FA-F452-4E48-7E86-A02850A8B0D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360006" y="635210"/>
            <a:ext cx="6572058" cy="1121761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da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7799" y="0"/>
            <a:ext cx="12116401" cy="6834605"/>
            <a:chOff x="0" y="0"/>
            <a:chExt cx="24232802" cy="136692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232802" cy="13669210"/>
            </a:xfrm>
            <a:custGeom>
              <a:avLst/>
              <a:gdLst/>
              <a:ahLst/>
              <a:cxnLst/>
              <a:rect l="l" t="t" r="r" b="b"/>
              <a:pathLst>
                <a:path w="24232802" h="13669210">
                  <a:moveTo>
                    <a:pt x="0" y="0"/>
                  </a:moveTo>
                  <a:lnTo>
                    <a:pt x="24232802" y="0"/>
                  </a:lnTo>
                  <a:lnTo>
                    <a:pt x="24232802" y="13669210"/>
                  </a:lnTo>
                  <a:lnTo>
                    <a:pt x="0" y="136692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5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t="-2069" r="-14916" b="-49450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4" name="Group 4"/>
            <p:cNvGrpSpPr/>
            <p:nvPr/>
          </p:nvGrpSpPr>
          <p:grpSpPr>
            <a:xfrm>
              <a:off x="1058758" y="776687"/>
              <a:ext cx="22457142" cy="12115836"/>
              <a:chOff x="0" y="0"/>
              <a:chExt cx="4435979" cy="2393252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4435978" cy="2393252"/>
              </a:xfrm>
              <a:custGeom>
                <a:avLst/>
                <a:gdLst/>
                <a:ahLst/>
                <a:cxnLst/>
                <a:rect l="l" t="t" r="r" b="b"/>
                <a:pathLst>
                  <a:path w="4435978" h="2393252">
                    <a:moveTo>
                      <a:pt x="23442" y="0"/>
                    </a:moveTo>
                    <a:lnTo>
                      <a:pt x="4412536" y="0"/>
                    </a:lnTo>
                    <a:cubicBezTo>
                      <a:pt x="4425483" y="0"/>
                      <a:pt x="4435978" y="10496"/>
                      <a:pt x="4435978" y="23442"/>
                    </a:cubicBezTo>
                    <a:lnTo>
                      <a:pt x="4435978" y="2369809"/>
                    </a:lnTo>
                    <a:cubicBezTo>
                      <a:pt x="4435978" y="2382756"/>
                      <a:pt x="4425483" y="2393252"/>
                      <a:pt x="4412536" y="2393252"/>
                    </a:cubicBezTo>
                    <a:lnTo>
                      <a:pt x="23442" y="2393252"/>
                    </a:lnTo>
                    <a:cubicBezTo>
                      <a:pt x="10496" y="2393252"/>
                      <a:pt x="0" y="2382756"/>
                      <a:pt x="0" y="2369809"/>
                    </a:cubicBezTo>
                    <a:lnTo>
                      <a:pt x="0" y="23442"/>
                    </a:lnTo>
                    <a:cubicBezTo>
                      <a:pt x="0" y="10496"/>
                      <a:pt x="10496" y="0"/>
                      <a:pt x="234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rnd">
                <a:solidFill>
                  <a:srgbClr val="DE3E56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4435979" cy="2431352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7" name="Freeform 7"/>
            <p:cNvSpPr/>
            <p:nvPr/>
          </p:nvSpPr>
          <p:spPr>
            <a:xfrm>
              <a:off x="22172070" y="11184363"/>
              <a:ext cx="1680660" cy="2484847"/>
            </a:xfrm>
            <a:custGeom>
              <a:avLst/>
              <a:gdLst/>
              <a:ahLst/>
              <a:cxnLst/>
              <a:rect l="l" t="t" r="r" b="b"/>
              <a:pathLst>
                <a:path w="1680660" h="2484847">
                  <a:moveTo>
                    <a:pt x="0" y="0"/>
                  </a:moveTo>
                  <a:lnTo>
                    <a:pt x="1680660" y="0"/>
                  </a:lnTo>
                  <a:lnTo>
                    <a:pt x="1680660" y="2484847"/>
                  </a:lnTo>
                  <a:lnTo>
                    <a:pt x="0" y="24848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>
              <a:off x="558541" y="11379008"/>
              <a:ext cx="1626118" cy="1915128"/>
            </a:xfrm>
            <a:custGeom>
              <a:avLst/>
              <a:gdLst/>
              <a:ahLst/>
              <a:cxnLst/>
              <a:rect l="l" t="t" r="r" b="b"/>
              <a:pathLst>
                <a:path w="1626118" h="1915128">
                  <a:moveTo>
                    <a:pt x="0" y="0"/>
                  </a:moveTo>
                  <a:lnTo>
                    <a:pt x="1626118" y="0"/>
                  </a:lnTo>
                  <a:lnTo>
                    <a:pt x="1626118" y="1915127"/>
                  </a:lnTo>
                  <a:lnTo>
                    <a:pt x="0" y="19151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 rot="428693">
              <a:off x="21539354" y="534026"/>
              <a:ext cx="2600341" cy="1659490"/>
            </a:xfrm>
            <a:custGeom>
              <a:avLst/>
              <a:gdLst/>
              <a:ahLst/>
              <a:cxnLst/>
              <a:rect l="l" t="t" r="r" b="b"/>
              <a:pathLst>
                <a:path w="2600341" h="1659490">
                  <a:moveTo>
                    <a:pt x="0" y="0"/>
                  </a:moveTo>
                  <a:lnTo>
                    <a:pt x="2600341" y="0"/>
                  </a:lnTo>
                  <a:lnTo>
                    <a:pt x="2600341" y="1659491"/>
                  </a:lnTo>
                  <a:lnTo>
                    <a:pt x="0" y="16594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Freeform 10"/>
            <p:cNvSpPr/>
            <p:nvPr/>
          </p:nvSpPr>
          <p:spPr>
            <a:xfrm>
              <a:off x="558541" y="279304"/>
              <a:ext cx="1792795" cy="1587438"/>
            </a:xfrm>
            <a:custGeom>
              <a:avLst/>
              <a:gdLst/>
              <a:ahLst/>
              <a:cxnLst/>
              <a:rect l="l" t="t" r="r" b="b"/>
              <a:pathLst>
                <a:path w="1792795" h="1587438">
                  <a:moveTo>
                    <a:pt x="0" y="0"/>
                  </a:moveTo>
                  <a:lnTo>
                    <a:pt x="1792795" y="0"/>
                  </a:lnTo>
                  <a:lnTo>
                    <a:pt x="1792795" y="1587438"/>
                  </a:lnTo>
                  <a:lnTo>
                    <a:pt x="0" y="15874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2" name="Freeform 12"/>
          <p:cNvSpPr/>
          <p:nvPr/>
        </p:nvSpPr>
        <p:spPr>
          <a:xfrm>
            <a:off x="990007" y="2890939"/>
            <a:ext cx="10423761" cy="1882847"/>
          </a:xfrm>
          <a:custGeom>
            <a:avLst/>
            <a:gdLst/>
            <a:ahLst/>
            <a:cxnLst/>
            <a:rect l="l" t="t" r="r" b="b"/>
            <a:pathLst>
              <a:path w="15635642" h="2824270">
                <a:moveTo>
                  <a:pt x="0" y="0"/>
                </a:moveTo>
                <a:lnTo>
                  <a:pt x="15635642" y="0"/>
                </a:lnTo>
                <a:lnTo>
                  <a:pt x="15635642" y="2824271"/>
                </a:lnTo>
                <a:lnTo>
                  <a:pt x="0" y="2824271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7415245" y="4512879"/>
            <a:ext cx="907423" cy="824931"/>
          </a:xfrm>
          <a:custGeom>
            <a:avLst/>
            <a:gdLst/>
            <a:ahLst/>
            <a:cxnLst/>
            <a:rect l="l" t="t" r="r" b="b"/>
            <a:pathLst>
              <a:path w="1361135" h="1237396">
                <a:moveTo>
                  <a:pt x="0" y="0"/>
                </a:moveTo>
                <a:lnTo>
                  <a:pt x="1361135" y="0"/>
                </a:lnTo>
                <a:lnTo>
                  <a:pt x="1361135" y="1237396"/>
                </a:lnTo>
                <a:lnTo>
                  <a:pt x="0" y="123739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249337" y="2062744"/>
            <a:ext cx="9617727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536"/>
              </a:lnSpc>
            </a:pPr>
            <a:r>
              <a:rPr lang="en-US" sz="3200" dirty="0">
                <a:solidFill>
                  <a:srgbClr val="000000"/>
                </a:solidFill>
                <a:latin typeface="Cambria Bold"/>
              </a:rPr>
              <a:t>b) </a:t>
            </a:r>
            <a:r>
              <a:rPr lang="en-US" sz="3200" dirty="0" err="1">
                <a:solidFill>
                  <a:srgbClr val="000000"/>
                </a:solidFill>
                <a:latin typeface="Cambria Bold"/>
              </a:rPr>
              <a:t>Hình</a:t>
            </a:r>
            <a:r>
              <a:rPr lang="en-US" sz="32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 Bold"/>
              </a:rPr>
              <a:t>nào</a:t>
            </a:r>
            <a:r>
              <a:rPr lang="en-US" sz="32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 Bold"/>
              </a:rPr>
              <a:t>dưới</a:t>
            </a:r>
            <a:r>
              <a:rPr lang="en-US" sz="32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 Bold"/>
              </a:rPr>
              <a:t>đây</a:t>
            </a:r>
            <a:r>
              <a:rPr lang="en-US" sz="32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 Bold"/>
              </a:rPr>
              <a:t>vừa</a:t>
            </a:r>
            <a:r>
              <a:rPr lang="en-US" sz="32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 Bold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 Bold"/>
              </a:rPr>
              <a:t>cặp</a:t>
            </a:r>
            <a:r>
              <a:rPr lang="en-US" sz="32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 Bold"/>
              </a:rPr>
              <a:t>cạnh</a:t>
            </a:r>
            <a:r>
              <a:rPr lang="en-US" sz="3200" dirty="0">
                <a:solidFill>
                  <a:srgbClr val="000000"/>
                </a:solidFill>
                <a:latin typeface="Cambria Bold"/>
              </a:rPr>
              <a:t> song </a:t>
            </a:r>
            <a:r>
              <a:rPr lang="en-US" sz="3200" dirty="0" err="1">
                <a:solidFill>
                  <a:srgbClr val="000000"/>
                </a:solidFill>
                <a:latin typeface="Cambria Bold"/>
              </a:rPr>
              <a:t>song</a:t>
            </a:r>
            <a:r>
              <a:rPr lang="en-US" sz="3200" dirty="0">
                <a:solidFill>
                  <a:srgbClr val="000000"/>
                </a:solidFill>
                <a:latin typeface="Cambria Bold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Cambria Bold"/>
              </a:rPr>
              <a:t>vừa</a:t>
            </a:r>
            <a:r>
              <a:rPr lang="en-US" sz="32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 Bold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 Bold"/>
              </a:rPr>
              <a:t>cặp</a:t>
            </a:r>
            <a:r>
              <a:rPr lang="en-US" sz="32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 Bold"/>
              </a:rPr>
              <a:t>cạnh</a:t>
            </a:r>
            <a:r>
              <a:rPr lang="en-US" sz="32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 Bold"/>
              </a:rPr>
              <a:t>vuông</a:t>
            </a:r>
            <a:r>
              <a:rPr lang="en-US" sz="32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 Bold"/>
              </a:rPr>
              <a:t>góc</a:t>
            </a:r>
            <a:endParaRPr lang="en-US" sz="3200" dirty="0">
              <a:solidFill>
                <a:srgbClr val="000000"/>
              </a:solidFill>
              <a:latin typeface="Cambria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4522089" y="5382260"/>
            <a:ext cx="6693732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030"/>
              </a:lnSpc>
            </a:pPr>
            <a:r>
              <a:rPr lang="en-US" sz="3000">
                <a:solidFill>
                  <a:srgbClr val="DE3E56"/>
                </a:solidFill>
                <a:latin typeface="Cambria Bold"/>
              </a:rPr>
              <a:t>Hình chữ nhật vừa có cặp cạnh </a:t>
            </a:r>
          </a:p>
          <a:p>
            <a:pPr algn="ctr" defTabSz="609630">
              <a:lnSpc>
                <a:spcPts val="3030"/>
              </a:lnSpc>
            </a:pPr>
            <a:r>
              <a:rPr lang="en-US" sz="3000">
                <a:solidFill>
                  <a:srgbClr val="DE3E56"/>
                </a:solidFill>
                <a:latin typeface="Cambria Bold"/>
              </a:rPr>
              <a:t>song song vừa có cặp cạnh vuông góc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26B5F3E-87DB-A0CE-2858-5F0BFFEDB1F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44258" y="732462"/>
            <a:ext cx="2591025" cy="10181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473A542-E4CD-0F2E-15D8-CD831E3A683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435283" y="685799"/>
            <a:ext cx="6572058" cy="1121761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da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3914"/>
            <a:ext cx="12116401" cy="6834605"/>
            <a:chOff x="0" y="0"/>
            <a:chExt cx="24232802" cy="136692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232802" cy="13669210"/>
            </a:xfrm>
            <a:custGeom>
              <a:avLst/>
              <a:gdLst/>
              <a:ahLst/>
              <a:cxnLst/>
              <a:rect l="l" t="t" r="r" b="b"/>
              <a:pathLst>
                <a:path w="24232802" h="13669210">
                  <a:moveTo>
                    <a:pt x="0" y="0"/>
                  </a:moveTo>
                  <a:lnTo>
                    <a:pt x="24232802" y="0"/>
                  </a:lnTo>
                  <a:lnTo>
                    <a:pt x="24232802" y="13669210"/>
                  </a:lnTo>
                  <a:lnTo>
                    <a:pt x="0" y="136692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5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t="-2069" r="-14916" b="-49450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4" name="Group 4"/>
            <p:cNvGrpSpPr/>
            <p:nvPr/>
          </p:nvGrpSpPr>
          <p:grpSpPr>
            <a:xfrm>
              <a:off x="1058758" y="776687"/>
              <a:ext cx="22457142" cy="12115836"/>
              <a:chOff x="0" y="0"/>
              <a:chExt cx="4435979" cy="2393252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4435978" cy="2393252"/>
              </a:xfrm>
              <a:custGeom>
                <a:avLst/>
                <a:gdLst/>
                <a:ahLst/>
                <a:cxnLst/>
                <a:rect l="l" t="t" r="r" b="b"/>
                <a:pathLst>
                  <a:path w="4435978" h="2393252">
                    <a:moveTo>
                      <a:pt x="23442" y="0"/>
                    </a:moveTo>
                    <a:lnTo>
                      <a:pt x="4412536" y="0"/>
                    </a:lnTo>
                    <a:cubicBezTo>
                      <a:pt x="4425483" y="0"/>
                      <a:pt x="4435978" y="10496"/>
                      <a:pt x="4435978" y="23442"/>
                    </a:cubicBezTo>
                    <a:lnTo>
                      <a:pt x="4435978" y="2369809"/>
                    </a:lnTo>
                    <a:cubicBezTo>
                      <a:pt x="4435978" y="2382756"/>
                      <a:pt x="4425483" y="2393252"/>
                      <a:pt x="4412536" y="2393252"/>
                    </a:cubicBezTo>
                    <a:lnTo>
                      <a:pt x="23442" y="2393252"/>
                    </a:lnTo>
                    <a:cubicBezTo>
                      <a:pt x="10496" y="2393252"/>
                      <a:pt x="0" y="2382756"/>
                      <a:pt x="0" y="2369809"/>
                    </a:cubicBezTo>
                    <a:lnTo>
                      <a:pt x="0" y="23442"/>
                    </a:lnTo>
                    <a:cubicBezTo>
                      <a:pt x="0" y="10496"/>
                      <a:pt x="10496" y="0"/>
                      <a:pt x="234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rnd">
                <a:solidFill>
                  <a:srgbClr val="DE3E56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4435979" cy="2431352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7" name="Freeform 7"/>
            <p:cNvSpPr/>
            <p:nvPr/>
          </p:nvSpPr>
          <p:spPr>
            <a:xfrm>
              <a:off x="22172070" y="11184363"/>
              <a:ext cx="1680660" cy="2484847"/>
            </a:xfrm>
            <a:custGeom>
              <a:avLst/>
              <a:gdLst/>
              <a:ahLst/>
              <a:cxnLst/>
              <a:rect l="l" t="t" r="r" b="b"/>
              <a:pathLst>
                <a:path w="1680660" h="2484847">
                  <a:moveTo>
                    <a:pt x="0" y="0"/>
                  </a:moveTo>
                  <a:lnTo>
                    <a:pt x="1680660" y="0"/>
                  </a:lnTo>
                  <a:lnTo>
                    <a:pt x="1680660" y="2484847"/>
                  </a:lnTo>
                  <a:lnTo>
                    <a:pt x="0" y="24848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>
              <a:off x="558541" y="11379008"/>
              <a:ext cx="1626118" cy="1915128"/>
            </a:xfrm>
            <a:custGeom>
              <a:avLst/>
              <a:gdLst/>
              <a:ahLst/>
              <a:cxnLst/>
              <a:rect l="l" t="t" r="r" b="b"/>
              <a:pathLst>
                <a:path w="1626118" h="1915128">
                  <a:moveTo>
                    <a:pt x="0" y="0"/>
                  </a:moveTo>
                  <a:lnTo>
                    <a:pt x="1626118" y="0"/>
                  </a:lnTo>
                  <a:lnTo>
                    <a:pt x="1626118" y="1915127"/>
                  </a:lnTo>
                  <a:lnTo>
                    <a:pt x="0" y="19151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 rot="428693">
              <a:off x="21539354" y="534026"/>
              <a:ext cx="2600341" cy="1659490"/>
            </a:xfrm>
            <a:custGeom>
              <a:avLst/>
              <a:gdLst/>
              <a:ahLst/>
              <a:cxnLst/>
              <a:rect l="l" t="t" r="r" b="b"/>
              <a:pathLst>
                <a:path w="2600341" h="1659490">
                  <a:moveTo>
                    <a:pt x="0" y="0"/>
                  </a:moveTo>
                  <a:lnTo>
                    <a:pt x="2600341" y="0"/>
                  </a:lnTo>
                  <a:lnTo>
                    <a:pt x="2600341" y="1659491"/>
                  </a:lnTo>
                  <a:lnTo>
                    <a:pt x="0" y="16594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Freeform 10"/>
            <p:cNvSpPr/>
            <p:nvPr/>
          </p:nvSpPr>
          <p:spPr>
            <a:xfrm>
              <a:off x="558541" y="279304"/>
              <a:ext cx="1792795" cy="1587438"/>
            </a:xfrm>
            <a:custGeom>
              <a:avLst/>
              <a:gdLst/>
              <a:ahLst/>
              <a:cxnLst/>
              <a:rect l="l" t="t" r="r" b="b"/>
              <a:pathLst>
                <a:path w="1792795" h="1587438">
                  <a:moveTo>
                    <a:pt x="0" y="0"/>
                  </a:moveTo>
                  <a:lnTo>
                    <a:pt x="1792795" y="0"/>
                  </a:lnTo>
                  <a:lnTo>
                    <a:pt x="1792795" y="1587438"/>
                  </a:lnTo>
                  <a:lnTo>
                    <a:pt x="0" y="15874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1" name="Freeform 11"/>
          <p:cNvSpPr/>
          <p:nvPr/>
        </p:nvSpPr>
        <p:spPr>
          <a:xfrm>
            <a:off x="5599027" y="1851329"/>
            <a:ext cx="5616794" cy="3526358"/>
          </a:xfrm>
          <a:custGeom>
            <a:avLst/>
            <a:gdLst/>
            <a:ahLst/>
            <a:cxnLst/>
            <a:rect l="l" t="t" r="r" b="b"/>
            <a:pathLst>
              <a:path w="8425191" h="5289537">
                <a:moveTo>
                  <a:pt x="0" y="0"/>
                </a:moveTo>
                <a:lnTo>
                  <a:pt x="8425190" y="0"/>
                </a:lnTo>
                <a:lnTo>
                  <a:pt x="8425190" y="5289537"/>
                </a:lnTo>
                <a:lnTo>
                  <a:pt x="0" y="5289537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389754" y="2887817"/>
            <a:ext cx="3346801" cy="537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466"/>
              </a:lnSpc>
            </a:pPr>
            <a:r>
              <a:rPr lang="en-US" sz="3600" dirty="0">
                <a:solidFill>
                  <a:srgbClr val="000000"/>
                </a:solidFill>
                <a:latin typeface="Cambria Bold"/>
              </a:rPr>
              <a:t>BC =   </a:t>
            </a:r>
            <a:r>
              <a:rPr lang="en-US" sz="3600">
                <a:solidFill>
                  <a:srgbClr val="DE3E56"/>
                </a:solidFill>
                <a:latin typeface="Cambria Bold"/>
              </a:rPr>
              <a:t>3</a:t>
            </a:r>
            <a:r>
              <a:rPr lang="en-US" sz="3600">
                <a:solidFill>
                  <a:srgbClr val="000000"/>
                </a:solidFill>
                <a:latin typeface="Cambria Bold"/>
              </a:rPr>
              <a:t>      cm</a:t>
            </a:r>
            <a:endParaRPr lang="en-US" sz="3600" dirty="0">
              <a:solidFill>
                <a:srgbClr val="000000"/>
              </a:solidFill>
              <a:latin typeface="Cambria Bold"/>
            </a:endParaR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2853342" y="2657656"/>
            <a:ext cx="843375" cy="902005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5987419" y="5294865"/>
            <a:ext cx="4645583" cy="872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3394"/>
              </a:lnSpc>
            </a:pPr>
            <a:r>
              <a:rPr lang="en-US" sz="3200" dirty="0" err="1">
                <a:solidFill>
                  <a:srgbClr val="DE3E56"/>
                </a:solidFill>
                <a:latin typeface="Cambria Bold"/>
              </a:rPr>
              <a:t>Hình</a:t>
            </a:r>
            <a:r>
              <a:rPr lang="en-US" sz="3200" dirty="0">
                <a:solidFill>
                  <a:srgbClr val="DE3E56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DE3E56"/>
                </a:solidFill>
                <a:latin typeface="Cambria Bold"/>
              </a:rPr>
              <a:t>bình</a:t>
            </a:r>
            <a:r>
              <a:rPr lang="en-US" sz="3200" dirty="0">
                <a:solidFill>
                  <a:srgbClr val="DE3E56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DE3E56"/>
                </a:solidFill>
                <a:latin typeface="Cambria Bold"/>
              </a:rPr>
              <a:t>hành</a:t>
            </a:r>
            <a:r>
              <a:rPr lang="en-US" sz="3200" dirty="0">
                <a:solidFill>
                  <a:srgbClr val="DE3E56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DE3E56"/>
                </a:solidFill>
                <a:latin typeface="Cambria Bold"/>
              </a:rPr>
              <a:t>có</a:t>
            </a:r>
            <a:r>
              <a:rPr lang="en-US" sz="3200" dirty="0">
                <a:solidFill>
                  <a:srgbClr val="DE3E56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DE3E56"/>
                </a:solidFill>
                <a:latin typeface="Cambria Bold"/>
              </a:rPr>
              <a:t>các</a:t>
            </a:r>
            <a:r>
              <a:rPr lang="en-US" sz="3200" dirty="0">
                <a:solidFill>
                  <a:srgbClr val="DE3E56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DE3E56"/>
                </a:solidFill>
                <a:latin typeface="Cambria Bold"/>
              </a:rPr>
              <a:t>cặp</a:t>
            </a:r>
            <a:r>
              <a:rPr lang="en-US" sz="3200" dirty="0">
                <a:solidFill>
                  <a:srgbClr val="DE3E56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DE3E56"/>
                </a:solidFill>
                <a:latin typeface="Cambria Bold"/>
              </a:rPr>
              <a:t>cạnh</a:t>
            </a:r>
            <a:r>
              <a:rPr lang="en-US" sz="3200" dirty="0">
                <a:solidFill>
                  <a:srgbClr val="DE3E56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DE3E56"/>
                </a:solidFill>
                <a:latin typeface="Cambria Bold"/>
              </a:rPr>
              <a:t>đối</a:t>
            </a:r>
            <a:r>
              <a:rPr lang="en-US" sz="3200" dirty="0">
                <a:solidFill>
                  <a:srgbClr val="DE3E56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DE3E56"/>
                </a:solidFill>
                <a:latin typeface="Cambria Bold"/>
              </a:rPr>
              <a:t>bằng</a:t>
            </a:r>
            <a:r>
              <a:rPr lang="en-US" sz="3200" dirty="0">
                <a:solidFill>
                  <a:srgbClr val="DE3E56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DE3E56"/>
                </a:solidFill>
                <a:latin typeface="Cambria Bold"/>
              </a:rPr>
              <a:t>nhau</a:t>
            </a:r>
            <a:r>
              <a:rPr lang="en-US" sz="3200" dirty="0">
                <a:solidFill>
                  <a:srgbClr val="DE3E56"/>
                </a:solidFill>
                <a:latin typeface="Cambria Bold"/>
              </a:rPr>
              <a:t>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89754" y="3881908"/>
            <a:ext cx="3346801" cy="537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466"/>
              </a:lnSpc>
            </a:pPr>
            <a:r>
              <a:rPr lang="en-US" sz="3600">
                <a:solidFill>
                  <a:srgbClr val="000000"/>
                </a:solidFill>
                <a:latin typeface="Cambria Bold"/>
              </a:rPr>
              <a:t>DC =   </a:t>
            </a:r>
            <a:r>
              <a:rPr lang="en-US" sz="3600">
                <a:solidFill>
                  <a:srgbClr val="DE3E56"/>
                </a:solidFill>
                <a:latin typeface="Cambria Bold"/>
              </a:rPr>
              <a:t>4</a:t>
            </a:r>
            <a:r>
              <a:rPr lang="en-US" sz="3600">
                <a:solidFill>
                  <a:srgbClr val="000000"/>
                </a:solidFill>
                <a:latin typeface="Cambria Bold"/>
              </a:rPr>
              <a:t>       cm</a:t>
            </a: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2853343" y="3693666"/>
            <a:ext cx="843375" cy="90200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D3B75D0-08F1-1E0F-63CE-43B55F47C8D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27470" y="822380"/>
            <a:ext cx="2584928" cy="101812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315F006-F66F-32A4-C30F-FC6250BFBEE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402519" y="593663"/>
            <a:ext cx="7230483" cy="167654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ill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ill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46</TotalTime>
  <Words>319</Words>
  <Application>Microsoft Office PowerPoint</Application>
  <PresentationFormat>Widescreen</PresentationFormat>
  <Paragraphs>29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Cambria</vt:lpstr>
      <vt:lpstr>Cambria Bold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HP</dc:creator>
  <cp:keywords>MĂNG NON TEAM</cp:keywords>
  <dc:description>9Slide.vn</dc:description>
  <cp:lastModifiedBy>Hà Lê</cp:lastModifiedBy>
  <cp:revision>13</cp:revision>
  <dcterms:created xsi:type="dcterms:W3CDTF">2023-10-17T08:02:59Z</dcterms:created>
  <dcterms:modified xsi:type="dcterms:W3CDTF">2023-12-06T09:30:01Z</dcterms:modified>
  <cp:category>9Slide.vn</cp:category>
</cp:coreProperties>
</file>