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82" r:id="rId4"/>
    <p:sldId id="283" r:id="rId5"/>
    <p:sldId id="259" r:id="rId6"/>
    <p:sldId id="260" r:id="rId7"/>
    <p:sldId id="284" r:id="rId8"/>
    <p:sldId id="262" r:id="rId9"/>
    <p:sldId id="285" r:id="rId10"/>
    <p:sldId id="286" r:id="rId11"/>
    <p:sldId id="265" r:id="rId12"/>
    <p:sldId id="287" r:id="rId13"/>
    <p:sldId id="288" r:id="rId14"/>
    <p:sldId id="289" r:id="rId15"/>
    <p:sldId id="290" r:id="rId16"/>
    <p:sldId id="270" r:id="rId17"/>
    <p:sldId id="291" r:id="rId18"/>
    <p:sldId id="292" r:id="rId19"/>
    <p:sldId id="293" r:id="rId20"/>
    <p:sldId id="275" r:id="rId21"/>
    <p:sldId id="298" r:id="rId22"/>
    <p:sldId id="299" r:id="rId23"/>
    <p:sldId id="294" r:id="rId24"/>
  </p:sldIdLst>
  <p:sldSz cx="18288000" cy="10287000"/>
  <p:notesSz cx="6858000" cy="9144000"/>
  <p:embeddedFontLst>
    <p:embeddedFont>
      <p:font typeface="Calibri" panose="020F0502020204030204" pitchFamily="34" charset="0"/>
      <p:regular r:id="rId25"/>
      <p:bold r:id="rId26"/>
      <p:italic r:id="rId27"/>
      <p:boldItalic r:id="rId28"/>
    </p:embeddedFont>
    <p:embeddedFont>
      <p:font typeface="Cambria" panose="02040503050406030204" pitchFamily="18" charset="0"/>
      <p:regular r:id="rId29"/>
      <p:bold r:id="rId30"/>
      <p:italic r:id="rId31"/>
      <p:boldItalic r:id="rId32"/>
    </p:embeddedFont>
    <p:embeddedFont>
      <p:font typeface="Cambria Math" panose="02040503050406030204" pitchFamily="18" charset="0"/>
      <p:regular r:id="rId33"/>
    </p:embeddedFont>
    <p:embeddedFont>
      <p:font typeface="Noot" charset="-79"/>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534F"/>
    <a:srgbClr val="391940"/>
    <a:srgbClr val="142912"/>
    <a:srgbClr val="FFC800"/>
    <a:srgbClr val="782C2A"/>
    <a:srgbClr val="64331A"/>
    <a:srgbClr val="F7972F"/>
    <a:srgbClr val="E0887E"/>
    <a:srgbClr val="CF75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varScale="1">
        <p:scale>
          <a:sx n="44" d="100"/>
          <a:sy n="44" d="100"/>
        </p:scale>
        <p:origin x="684"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8.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12/13/2023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12/13/2023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12/13/2023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12/13/2023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12/13/2023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12/13/2023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12/13/2023</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12/13/2023</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12/13/2023</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12/13/2023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12/13/2023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 name="9Slide.vn - 2019">
            <a:extLst>
              <a:ext uri="{FF2B5EF4-FFF2-40B4-BE49-F238E27FC236}">
                <a16:creationId xmlns:a16="http://schemas.microsoft.com/office/drawing/2014/main" id="{D1B3046A-16DA-4D69-AB48-3643698A7882}"/>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22.sv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8.svg"/><Relationship Id="rId7" Type="http://schemas.openxmlformats.org/officeDocument/2006/relationships/image" Target="../media/image50.svg"/><Relationship Id="rId17" Type="http://schemas.openxmlformats.org/officeDocument/2006/relationships/image" Target="../media/image43.png"/><Relationship Id="rId2" Type="http://schemas.openxmlformats.org/officeDocument/2006/relationships/image" Target="../media/image37.pn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 Id="rId9" Type="http://schemas.openxmlformats.org/officeDocument/2006/relationships/image" Target="../media/image52.svg"/></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8.svg"/><Relationship Id="rId7" Type="http://schemas.openxmlformats.org/officeDocument/2006/relationships/image" Target="../media/image50.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svg"/><Relationship Id="rId10" Type="http://schemas.microsoft.com/office/2007/relationships/hdphoto" Target="../media/hdphoto1.wdp"/><Relationship Id="rId4" Type="http://schemas.openxmlformats.org/officeDocument/2006/relationships/image" Target="../media/image47.png"/><Relationship Id="rId9"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4.svg"/><Relationship Id="rId5" Type="http://schemas.openxmlformats.org/officeDocument/2006/relationships/image" Target="../media/image4.sv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38.svg"/></Relationships>
</file>

<file path=ppt/slides/_rels/slide1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svg"/><Relationship Id="rId7" Type="http://schemas.openxmlformats.org/officeDocument/2006/relationships/image" Target="../media/image50.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svg"/><Relationship Id="rId10" Type="http://schemas.openxmlformats.org/officeDocument/2006/relationships/image" Target="../media/image62.svg"/><Relationship Id="rId4" Type="http://schemas.openxmlformats.org/officeDocument/2006/relationships/image" Target="../media/image47.png"/><Relationship Id="rId9"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sv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svg"/><Relationship Id="rId3" Type="http://schemas.openxmlformats.org/officeDocument/2006/relationships/image" Target="../media/image4.svg"/><Relationship Id="rId7" Type="http://schemas.openxmlformats.org/officeDocument/2006/relationships/image" Target="../media/image65.svg"/><Relationship Id="rId12" Type="http://schemas.openxmlformats.org/officeDocument/2006/relationships/image" Target="../media/image17.png"/><Relationship Id="rId17" Type="http://schemas.openxmlformats.org/officeDocument/2006/relationships/image" Target="../media/image71.svg"/><Relationship Id="rId2" Type="http://schemas.openxmlformats.org/officeDocument/2006/relationships/image" Target="../media/image3.png"/><Relationship Id="rId16"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7.svg"/><Relationship Id="rId5" Type="http://schemas.openxmlformats.org/officeDocument/2006/relationships/image" Target="../media/image6.svg"/><Relationship Id="rId15" Type="http://schemas.openxmlformats.org/officeDocument/2006/relationships/image" Target="../media/image69.svg"/><Relationship Id="rId10" Type="http://schemas.openxmlformats.org/officeDocument/2006/relationships/image" Target="../media/image66.png"/><Relationship Id="rId4" Type="http://schemas.openxmlformats.org/officeDocument/2006/relationships/image" Target="../media/image5.png"/><Relationship Id="rId9" Type="http://schemas.openxmlformats.org/officeDocument/2006/relationships/image" Target="../media/image8.svg"/><Relationship Id="rId14" Type="http://schemas.openxmlformats.org/officeDocument/2006/relationships/image" Target="../media/image68.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svg"/><Relationship Id="rId3" Type="http://schemas.openxmlformats.org/officeDocument/2006/relationships/image" Target="../media/image4.svg"/><Relationship Id="rId7" Type="http://schemas.openxmlformats.org/officeDocument/2006/relationships/image" Target="../media/image65.svg"/><Relationship Id="rId12" Type="http://schemas.openxmlformats.org/officeDocument/2006/relationships/image" Target="../media/image17.png"/><Relationship Id="rId17" Type="http://schemas.openxmlformats.org/officeDocument/2006/relationships/image" Target="../media/image71.svg"/><Relationship Id="rId2" Type="http://schemas.openxmlformats.org/officeDocument/2006/relationships/image" Target="../media/image3.png"/><Relationship Id="rId16"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7.svg"/><Relationship Id="rId5" Type="http://schemas.openxmlformats.org/officeDocument/2006/relationships/image" Target="../media/image6.svg"/><Relationship Id="rId15" Type="http://schemas.openxmlformats.org/officeDocument/2006/relationships/image" Target="../media/image69.svg"/><Relationship Id="rId10" Type="http://schemas.openxmlformats.org/officeDocument/2006/relationships/image" Target="../media/image66.png"/><Relationship Id="rId4" Type="http://schemas.openxmlformats.org/officeDocument/2006/relationships/image" Target="../media/image5.png"/><Relationship Id="rId9" Type="http://schemas.openxmlformats.org/officeDocument/2006/relationships/image" Target="../media/image8.svg"/><Relationship Id="rId14" Type="http://schemas.openxmlformats.org/officeDocument/2006/relationships/image" Target="../media/image68.pn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svg"/><Relationship Id="rId3" Type="http://schemas.openxmlformats.org/officeDocument/2006/relationships/image" Target="../media/image4.svg"/><Relationship Id="rId7" Type="http://schemas.openxmlformats.org/officeDocument/2006/relationships/image" Target="../media/image65.svg"/><Relationship Id="rId12" Type="http://schemas.openxmlformats.org/officeDocument/2006/relationships/image" Target="../media/image17.png"/><Relationship Id="rId17" Type="http://schemas.openxmlformats.org/officeDocument/2006/relationships/image" Target="../media/image71.svg"/><Relationship Id="rId2" Type="http://schemas.openxmlformats.org/officeDocument/2006/relationships/image" Target="../media/image3.png"/><Relationship Id="rId16"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7.svg"/><Relationship Id="rId5" Type="http://schemas.openxmlformats.org/officeDocument/2006/relationships/image" Target="../media/image6.svg"/><Relationship Id="rId15" Type="http://schemas.openxmlformats.org/officeDocument/2006/relationships/image" Target="../media/image69.svg"/><Relationship Id="rId10" Type="http://schemas.openxmlformats.org/officeDocument/2006/relationships/image" Target="../media/image66.png"/><Relationship Id="rId4" Type="http://schemas.openxmlformats.org/officeDocument/2006/relationships/image" Target="../media/image5.png"/><Relationship Id="rId9" Type="http://schemas.openxmlformats.org/officeDocument/2006/relationships/image" Target="../media/image8.svg"/><Relationship Id="rId14" Type="http://schemas.openxmlformats.org/officeDocument/2006/relationships/image" Target="../media/image68.png"/></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7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4.svg"/><Relationship Id="rId5" Type="http://schemas.openxmlformats.org/officeDocument/2006/relationships/image" Target="../media/image4.sv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38.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6.sv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sv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38.svg"/><Relationship Id="rId5" Type="http://schemas.openxmlformats.org/officeDocument/2006/relationships/image" Target="../media/image4.svg"/><Relationship Id="rId10" Type="http://schemas.openxmlformats.org/officeDocument/2006/relationships/image" Target="../media/image37.png"/><Relationship Id="rId4" Type="http://schemas.openxmlformats.org/officeDocument/2006/relationships/image" Target="../media/image3.png"/><Relationship Id="rId9"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sv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4.svg"/><Relationship Id="rId5" Type="http://schemas.openxmlformats.org/officeDocument/2006/relationships/image" Target="../media/image4.sv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3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sp>
        <p:nvSpPr>
          <p:cNvPr id="20" name="Freeform 4"/>
          <p:cNvSpPr/>
          <p:nvPr/>
        </p:nvSpPr>
        <p:spPr>
          <a:xfrm rot="591475" flipH="1" flipV="1">
            <a:off x="-2981592" y="6708632"/>
            <a:ext cx="13462582" cy="5884723"/>
          </a:xfrm>
          <a:custGeom>
            <a:avLst/>
            <a:gdLst/>
            <a:ahLst/>
            <a:cxnLst/>
            <a:rect l="l" t="t" r="r" b="b"/>
            <a:pathLst>
              <a:path w="14158365" h="4780156">
                <a:moveTo>
                  <a:pt x="0" y="0"/>
                </a:moveTo>
                <a:lnTo>
                  <a:pt x="14158365" y="0"/>
                </a:lnTo>
                <a:lnTo>
                  <a:pt x="14158365" y="4780155"/>
                </a:lnTo>
                <a:lnTo>
                  <a:pt x="0" y="47801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 name="Freeform 2"/>
          <p:cNvSpPr/>
          <p:nvPr/>
        </p:nvSpPr>
        <p:spPr>
          <a:xfrm>
            <a:off x="-2045443" y="-2501924"/>
            <a:ext cx="7992018" cy="5517923"/>
          </a:xfrm>
          <a:custGeom>
            <a:avLst/>
            <a:gdLst/>
            <a:ahLst/>
            <a:cxnLst/>
            <a:rect l="l" t="t" r="r" b="b"/>
            <a:pathLst>
              <a:path w="7992018" h="5517923">
                <a:moveTo>
                  <a:pt x="0" y="0"/>
                </a:moveTo>
                <a:lnTo>
                  <a:pt x="7992018" y="0"/>
                </a:lnTo>
                <a:lnTo>
                  <a:pt x="7992018" y="5517923"/>
                </a:lnTo>
                <a:lnTo>
                  <a:pt x="0" y="5517923"/>
                </a:lnTo>
                <a:lnTo>
                  <a:pt x="0" y="0"/>
                </a:lnTo>
                <a:close/>
              </a:path>
            </a:pathLst>
          </a:custGeom>
          <a:blipFill>
            <a:blip r:embed="rId4">
              <a:extLst>
                <a:ext uri="{96DAC541-7B7A-43D3-8B79-37D633B846F1}">
                  <asvg:svgBlip xmlns:asvg="http://schemas.microsoft.com/office/drawing/2016/SVG/main" r:embed="rId5"/>
                </a:ext>
              </a:extLst>
            </a:blip>
            <a:stretch>
              <a:fillRect l="-51184" b="-82202"/>
            </a:stretch>
          </a:blipFill>
        </p:spPr>
      </p:sp>
      <p:sp>
        <p:nvSpPr>
          <p:cNvPr id="3" name="Freeform 3"/>
          <p:cNvSpPr/>
          <p:nvPr/>
        </p:nvSpPr>
        <p:spPr>
          <a:xfrm rot="-1448817" flipH="1">
            <a:off x="13675791" y="-3285502"/>
            <a:ext cx="6460250" cy="8199858"/>
          </a:xfrm>
          <a:custGeom>
            <a:avLst/>
            <a:gdLst/>
            <a:ahLst/>
            <a:cxnLst/>
            <a:rect l="l" t="t" r="r" b="b"/>
            <a:pathLst>
              <a:path w="6460250" h="8199858">
                <a:moveTo>
                  <a:pt x="6460250" y="0"/>
                </a:moveTo>
                <a:lnTo>
                  <a:pt x="0" y="0"/>
                </a:lnTo>
                <a:lnTo>
                  <a:pt x="0" y="8199858"/>
                </a:lnTo>
                <a:lnTo>
                  <a:pt x="6460250" y="8199858"/>
                </a:lnTo>
                <a:lnTo>
                  <a:pt x="6460250" y="0"/>
                </a:lnTo>
                <a:close/>
              </a:path>
            </a:pathLst>
          </a:custGeom>
          <a:blipFill>
            <a:blip r:embed="rId6">
              <a:extLst>
                <a:ext uri="{96DAC541-7B7A-43D3-8B79-37D633B846F1}">
                  <asvg:svgBlip xmlns:asvg="http://schemas.microsoft.com/office/drawing/2016/SVG/main" r:embed="rId7"/>
                </a:ext>
              </a:extLst>
            </a:blip>
            <a:stretch>
              <a:fillRect l="-83381" b="-29848"/>
            </a:stretch>
          </a:blipFill>
        </p:spPr>
      </p:sp>
      <p:sp>
        <p:nvSpPr>
          <p:cNvPr id="4" name="Freeform 4"/>
          <p:cNvSpPr/>
          <p:nvPr/>
        </p:nvSpPr>
        <p:spPr>
          <a:xfrm rot="-350398">
            <a:off x="6871731" y="7653058"/>
            <a:ext cx="14158365" cy="4780156"/>
          </a:xfrm>
          <a:custGeom>
            <a:avLst/>
            <a:gdLst/>
            <a:ahLst/>
            <a:cxnLst/>
            <a:rect l="l" t="t" r="r" b="b"/>
            <a:pathLst>
              <a:path w="14158365" h="4780156">
                <a:moveTo>
                  <a:pt x="0" y="0"/>
                </a:moveTo>
                <a:lnTo>
                  <a:pt x="14158365" y="0"/>
                </a:lnTo>
                <a:lnTo>
                  <a:pt x="14158365" y="4780155"/>
                </a:lnTo>
                <a:lnTo>
                  <a:pt x="0" y="47801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365057" y="5957541"/>
            <a:ext cx="2895584" cy="2899208"/>
          </a:xfrm>
          <a:custGeom>
            <a:avLst/>
            <a:gdLst/>
            <a:ahLst/>
            <a:cxnLst/>
            <a:rect l="l" t="t" r="r" b="b"/>
            <a:pathLst>
              <a:path w="2895584" h="2899208">
                <a:moveTo>
                  <a:pt x="0" y="0"/>
                </a:moveTo>
                <a:lnTo>
                  <a:pt x="2895584" y="0"/>
                </a:lnTo>
                <a:lnTo>
                  <a:pt x="2895584" y="2899207"/>
                </a:lnTo>
                <a:lnTo>
                  <a:pt x="0" y="28992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15132843" y="5283745"/>
            <a:ext cx="2170887" cy="4367250"/>
          </a:xfrm>
          <a:custGeom>
            <a:avLst/>
            <a:gdLst/>
            <a:ahLst/>
            <a:cxnLst/>
            <a:rect l="l" t="t" r="r" b="b"/>
            <a:pathLst>
              <a:path w="2170887" h="4367250">
                <a:moveTo>
                  <a:pt x="0" y="0"/>
                </a:moveTo>
                <a:lnTo>
                  <a:pt x="2170887" y="0"/>
                </a:lnTo>
                <a:lnTo>
                  <a:pt x="2170887" y="4367250"/>
                </a:lnTo>
                <a:lnTo>
                  <a:pt x="0" y="43672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flipH="1">
            <a:off x="2999482" y="7040404"/>
            <a:ext cx="2603917" cy="2313146"/>
          </a:xfrm>
          <a:custGeom>
            <a:avLst/>
            <a:gdLst/>
            <a:ahLst/>
            <a:cxnLst/>
            <a:rect l="l" t="t" r="r" b="b"/>
            <a:pathLst>
              <a:path w="2603917" h="2313146">
                <a:moveTo>
                  <a:pt x="2603917" y="0"/>
                </a:moveTo>
                <a:lnTo>
                  <a:pt x="0" y="0"/>
                </a:lnTo>
                <a:lnTo>
                  <a:pt x="0" y="2313146"/>
                </a:lnTo>
                <a:lnTo>
                  <a:pt x="2603917" y="2313146"/>
                </a:lnTo>
                <a:lnTo>
                  <a:pt x="2603917"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a:off x="12153301" y="6785040"/>
            <a:ext cx="3034109" cy="2673808"/>
          </a:xfrm>
          <a:custGeom>
            <a:avLst/>
            <a:gdLst/>
            <a:ahLst/>
            <a:cxnLst/>
            <a:rect l="l" t="t" r="r" b="b"/>
            <a:pathLst>
              <a:path w="3034109" h="2673808">
                <a:moveTo>
                  <a:pt x="0" y="0"/>
                </a:moveTo>
                <a:lnTo>
                  <a:pt x="3034109" y="0"/>
                </a:lnTo>
                <a:lnTo>
                  <a:pt x="3034109" y="2673808"/>
                </a:lnTo>
                <a:lnTo>
                  <a:pt x="0" y="267380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Freeform 10"/>
          <p:cNvSpPr/>
          <p:nvPr/>
        </p:nvSpPr>
        <p:spPr>
          <a:xfrm>
            <a:off x="14620553" y="8121944"/>
            <a:ext cx="1133713" cy="1719919"/>
          </a:xfrm>
          <a:custGeom>
            <a:avLst/>
            <a:gdLst/>
            <a:ahLst/>
            <a:cxnLst/>
            <a:rect l="l" t="t" r="r" b="b"/>
            <a:pathLst>
              <a:path w="1133713" h="1719919">
                <a:moveTo>
                  <a:pt x="0" y="0"/>
                </a:moveTo>
                <a:lnTo>
                  <a:pt x="1133713" y="0"/>
                </a:lnTo>
                <a:lnTo>
                  <a:pt x="1133713" y="1719918"/>
                </a:lnTo>
                <a:lnTo>
                  <a:pt x="0" y="171991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1" name="Freeform 11"/>
          <p:cNvSpPr/>
          <p:nvPr/>
        </p:nvSpPr>
        <p:spPr>
          <a:xfrm flipH="1">
            <a:off x="1759949" y="8121944"/>
            <a:ext cx="1841948" cy="1719919"/>
          </a:xfrm>
          <a:custGeom>
            <a:avLst/>
            <a:gdLst/>
            <a:ahLst/>
            <a:cxnLst/>
            <a:rect l="l" t="t" r="r" b="b"/>
            <a:pathLst>
              <a:path w="1841948" h="1719919">
                <a:moveTo>
                  <a:pt x="1841948" y="0"/>
                </a:moveTo>
                <a:lnTo>
                  <a:pt x="0" y="0"/>
                </a:lnTo>
                <a:lnTo>
                  <a:pt x="0" y="1719918"/>
                </a:lnTo>
                <a:lnTo>
                  <a:pt x="1841948" y="1719918"/>
                </a:lnTo>
                <a:lnTo>
                  <a:pt x="1841948"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2" name="Freeform 12"/>
          <p:cNvSpPr/>
          <p:nvPr/>
        </p:nvSpPr>
        <p:spPr>
          <a:xfrm>
            <a:off x="5668774" y="7970019"/>
            <a:ext cx="1543697" cy="1680976"/>
          </a:xfrm>
          <a:custGeom>
            <a:avLst/>
            <a:gdLst/>
            <a:ahLst/>
            <a:cxnLst/>
            <a:rect l="l" t="t" r="r" b="b"/>
            <a:pathLst>
              <a:path w="1543697" h="1680976">
                <a:moveTo>
                  <a:pt x="0" y="0"/>
                </a:moveTo>
                <a:lnTo>
                  <a:pt x="1543697" y="0"/>
                </a:lnTo>
                <a:lnTo>
                  <a:pt x="1543697" y="1680976"/>
                </a:lnTo>
                <a:lnTo>
                  <a:pt x="0" y="168097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3" name="Freeform 13"/>
          <p:cNvSpPr/>
          <p:nvPr/>
        </p:nvSpPr>
        <p:spPr>
          <a:xfrm>
            <a:off x="10689155" y="7570976"/>
            <a:ext cx="1592081" cy="2080019"/>
          </a:xfrm>
          <a:custGeom>
            <a:avLst/>
            <a:gdLst/>
            <a:ahLst/>
            <a:cxnLst/>
            <a:rect l="l" t="t" r="r" b="b"/>
            <a:pathLst>
              <a:path w="1592081" h="2080019">
                <a:moveTo>
                  <a:pt x="0" y="0"/>
                </a:moveTo>
                <a:lnTo>
                  <a:pt x="1592082" y="0"/>
                </a:lnTo>
                <a:lnTo>
                  <a:pt x="1592082" y="2080019"/>
                </a:lnTo>
                <a:lnTo>
                  <a:pt x="0" y="208001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pic>
        <p:nvPicPr>
          <p:cNvPr id="28" name="Picture 27"/>
          <p:cNvPicPr>
            <a:picLocks noChangeAspect="1"/>
          </p:cNvPicPr>
          <p:nvPr/>
        </p:nvPicPr>
        <p:blipFill>
          <a:blip r:embed="rId24"/>
          <a:stretch>
            <a:fillRect/>
          </a:stretch>
        </p:blipFill>
        <p:spPr>
          <a:xfrm>
            <a:off x="6473497" y="737418"/>
            <a:ext cx="5560034" cy="2139881"/>
          </a:xfrm>
          <a:prstGeom prst="rect">
            <a:avLst/>
          </a:prstGeom>
        </p:spPr>
      </p:pic>
      <p:pic>
        <p:nvPicPr>
          <p:cNvPr id="29" name="Picture 28"/>
          <p:cNvPicPr>
            <a:picLocks noChangeAspect="1"/>
          </p:cNvPicPr>
          <p:nvPr/>
        </p:nvPicPr>
        <p:blipFill>
          <a:blip r:embed="rId25"/>
          <a:stretch>
            <a:fillRect/>
          </a:stretch>
        </p:blipFill>
        <p:spPr>
          <a:xfrm>
            <a:off x="-1600200" y="2031305"/>
            <a:ext cx="21014733" cy="4438273"/>
          </a:xfrm>
          <a:prstGeom prst="rect">
            <a:avLst/>
          </a:prstGeom>
        </p:spPr>
      </p:pic>
      <p:pic>
        <p:nvPicPr>
          <p:cNvPr id="30" name="Picture 29"/>
          <p:cNvPicPr>
            <a:picLocks noChangeAspect="1"/>
          </p:cNvPicPr>
          <p:nvPr/>
        </p:nvPicPr>
        <p:blipFill>
          <a:blip r:embed="rId26"/>
          <a:stretch>
            <a:fillRect/>
          </a:stretch>
        </p:blipFill>
        <p:spPr>
          <a:xfrm>
            <a:off x="6196359" y="5517226"/>
            <a:ext cx="5553937" cy="2139881"/>
          </a:xfrm>
          <a:prstGeom prst="rect">
            <a:avLst/>
          </a:prstGeom>
        </p:spPr>
      </p:pic>
      <p:pic>
        <p:nvPicPr>
          <p:cNvPr id="34" name="Picture 33">
            <a:extLst>
              <a:ext uri="{FF2B5EF4-FFF2-40B4-BE49-F238E27FC236}">
                <a16:creationId xmlns:a16="http://schemas.microsoft.com/office/drawing/2014/main" id="{416AA52A-2568-3B14-1382-2943F1A7FFD1}"/>
              </a:ext>
            </a:extLst>
          </p:cNvPr>
          <p:cNvPicPr>
            <a:picLocks noChangeAspect="1"/>
          </p:cNvPicPr>
          <p:nvPr/>
        </p:nvPicPr>
        <p:blipFill>
          <a:blip r:embed="rId27"/>
          <a:stretch>
            <a:fillRect/>
          </a:stretch>
        </p:blipFill>
        <p:spPr>
          <a:xfrm>
            <a:off x="89363" y="0"/>
            <a:ext cx="1869224" cy="18507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41A1A"/>
        </a:solidFill>
        <a:effectLst/>
      </p:bgPr>
    </p:bg>
    <p:spTree>
      <p:nvGrpSpPr>
        <p:cNvPr id="1" name=""/>
        <p:cNvGrpSpPr/>
        <p:nvPr/>
      </p:nvGrpSpPr>
      <p:grpSpPr>
        <a:xfrm>
          <a:off x="0" y="0"/>
          <a:ext cx="0" cy="0"/>
          <a:chOff x="0" y="0"/>
          <a:chExt cx="0" cy="0"/>
        </a:xfrm>
      </p:grpSpPr>
      <p:grpSp>
        <p:nvGrpSpPr>
          <p:cNvPr id="3" name="Group 2"/>
          <p:cNvGrpSpPr/>
          <p:nvPr/>
        </p:nvGrpSpPr>
        <p:grpSpPr>
          <a:xfrm>
            <a:off x="801832" y="1397900"/>
            <a:ext cx="12837968" cy="2374000"/>
            <a:chOff x="609600" y="1935424"/>
            <a:chExt cx="12837968" cy="2374000"/>
          </a:xfrm>
        </p:grpSpPr>
        <p:sp>
          <p:nvSpPr>
            <p:cNvPr id="11" name="Rounded Rectangle 10"/>
            <p:cNvSpPr/>
            <p:nvPr/>
          </p:nvSpPr>
          <p:spPr>
            <a:xfrm>
              <a:off x="609600" y="1935424"/>
              <a:ext cx="12837968" cy="2374000"/>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mc:AlternateContent xmlns:mc="http://schemas.openxmlformats.org/markup-compatibility/2006">
          <mc:Choice xmlns:a14="http://schemas.microsoft.com/office/drawing/2010/main" Requires="a14">
            <p:sp>
              <p:nvSpPr>
                <p:cNvPr id="2" name="Rectangle 1"/>
                <p:cNvSpPr/>
                <p:nvPr/>
              </p:nvSpPr>
              <p:spPr>
                <a:xfrm>
                  <a:off x="842211" y="1988532"/>
                  <a:ext cx="12452957" cy="2320892"/>
                </a:xfrm>
                <a:prstGeom prst="rect">
                  <a:avLst/>
                </a:prstGeom>
              </p:spPr>
              <p:txBody>
                <a:bodyPr wrap="square">
                  <a:spAutoFit/>
                </a:bodyPr>
                <a:lstStyle/>
                <a:p>
                  <a:pPr lvl="0" algn="just"/>
                  <a:r>
                    <a:rPr lang="en-US" sz="3600" b="1" dirty="0">
                      <a:solidFill>
                        <a:srgbClr val="64331A"/>
                      </a:solidFill>
                      <a:latin typeface="Cambria"/>
                    </a:rPr>
                    <a:t>1</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 </m:t>
                          </m:r>
                          <m:r>
                            <a:rPr lang="en-GB" sz="3600" b="1" i="1" dirty="0">
                              <a:solidFill>
                                <a:srgbClr val="64331A"/>
                              </a:solidFill>
                              <a:latin typeface="Cambria Math" panose="02040503050406030204" pitchFamily="18" charset="0"/>
                            </a:rPr>
                            <m:t>𝒎</m:t>
                          </m:r>
                        </m:e>
                        <m:sup>
                          <m:r>
                            <a:rPr lang="en-GB" sz="3600" b="1" i="1" dirty="0">
                              <a:solidFill>
                                <a:srgbClr val="64331A"/>
                              </a:solidFill>
                              <a:latin typeface="Cambria Math" panose="02040503050406030204" pitchFamily="18" charset="0"/>
                            </a:rPr>
                            <m:t>𝟐</m:t>
                          </m:r>
                        </m:sup>
                      </m:sSup>
                    </m:oMath>
                  </a14:m>
                  <a:r>
                    <a:rPr lang="en-US" sz="3600" b="1" dirty="0">
                      <a:solidFill>
                        <a:srgbClr val="64331A"/>
                      </a:solidFill>
                      <a:latin typeface="Cambria"/>
                    </a:rPr>
                    <a:t> 56</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 </m:t>
                          </m:r>
                          <m:r>
                            <a:rPr lang="en-GB" sz="3600" b="1" i="1" dirty="0">
                              <a:solidFill>
                                <a:srgbClr val="64331A"/>
                              </a:solidFill>
                              <a:latin typeface="Cambria Math" panose="02040503050406030204" pitchFamily="18" charset="0"/>
                            </a:rPr>
                            <m:t>𝒅𝒎</m:t>
                          </m:r>
                        </m:e>
                        <m:sup>
                          <m:r>
                            <a:rPr lang="en-GB" sz="3600" b="1" i="1" dirty="0">
                              <a:solidFill>
                                <a:srgbClr val="64331A"/>
                              </a:solidFill>
                              <a:latin typeface="Cambria Math" panose="02040503050406030204" pitchFamily="18" charset="0"/>
                            </a:rPr>
                            <m:t>𝟐</m:t>
                          </m:r>
                        </m:sup>
                      </m:sSup>
                    </m:oMath>
                  </a14:m>
                  <a:r>
                    <a:rPr lang="en-US" sz="3600" b="1" dirty="0">
                      <a:solidFill>
                        <a:srgbClr val="64331A"/>
                      </a:solidFill>
                      <a:latin typeface="Cambria"/>
                    </a:rPr>
                    <a:t>…… 27 </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𝒅𝒎</m:t>
                          </m:r>
                        </m:e>
                        <m:sup>
                          <m:r>
                            <a:rPr lang="en-GB" sz="3600" b="1" i="1" dirty="0">
                              <a:solidFill>
                                <a:srgbClr val="64331A"/>
                              </a:solidFill>
                              <a:latin typeface="Cambria Math" panose="02040503050406030204" pitchFamily="18" charset="0"/>
                            </a:rPr>
                            <m:t>𝟐</m:t>
                          </m:r>
                        </m:sup>
                      </m:sSup>
                    </m:oMath>
                  </a14:m>
                  <a:r>
                    <a:rPr lang="en-US" sz="3600" b="1" dirty="0">
                      <a:solidFill>
                        <a:srgbClr val="64331A"/>
                      </a:solidFill>
                      <a:latin typeface="Cambria"/>
                    </a:rPr>
                    <a:t> + 89 </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𝒅𝒎</m:t>
                          </m:r>
                        </m:e>
                        <m:sup>
                          <m:r>
                            <a:rPr lang="en-GB" sz="3600" b="1" i="1" dirty="0">
                              <a:solidFill>
                                <a:srgbClr val="64331A"/>
                              </a:solidFill>
                              <a:latin typeface="Cambria Math" panose="02040503050406030204" pitchFamily="18" charset="0"/>
                            </a:rPr>
                            <m:t>𝟐</m:t>
                          </m:r>
                        </m:sup>
                      </m:sSup>
                    </m:oMath>
                  </a14:m>
                  <a:endParaRPr lang="en-US" sz="3600" b="1" dirty="0">
                    <a:solidFill>
                      <a:srgbClr val="64331A"/>
                    </a:solidFill>
                    <a:latin typeface="Cambria"/>
                  </a:endParaRPr>
                </a:p>
                <a:p>
                  <a:pPr lvl="0" algn="just"/>
                  <a:r>
                    <a:rPr lang="en-US" sz="3600" dirty="0">
                      <a:solidFill>
                        <a:srgbClr val="64331A"/>
                      </a:solidFill>
                      <a:latin typeface="Cambria"/>
                    </a:rPr>
                    <a:t>Ta </a:t>
                  </a:r>
                  <a:r>
                    <a:rPr lang="en-US" sz="3600" dirty="0" err="1">
                      <a:solidFill>
                        <a:srgbClr val="64331A"/>
                      </a:solidFill>
                      <a:latin typeface="Cambria"/>
                    </a:rPr>
                    <a:t>có</a:t>
                  </a:r>
                  <a:r>
                    <a:rPr lang="en-US" sz="3600" dirty="0">
                      <a:solidFill>
                        <a:srgbClr val="64331A"/>
                      </a:solidFill>
                      <a:latin typeface="Cambria"/>
                    </a:rPr>
                    <a:t>: 1</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 </m:t>
                          </m:r>
                          <m:r>
                            <a:rPr lang="en-GB" sz="3600" b="0" i="1" dirty="0">
                              <a:solidFill>
                                <a:srgbClr val="64331A"/>
                              </a:solidFill>
                              <a:latin typeface="Cambria Math" panose="02040503050406030204" pitchFamily="18" charset="0"/>
                            </a:rPr>
                            <m:t>𝑚</m:t>
                          </m:r>
                        </m:e>
                        <m:sup>
                          <m:r>
                            <a:rPr lang="en-GB" sz="3600" b="0" i="1" dirty="0">
                              <a:solidFill>
                                <a:srgbClr val="64331A"/>
                              </a:solidFill>
                              <a:latin typeface="Cambria Math" panose="02040503050406030204" pitchFamily="18" charset="0"/>
                            </a:rPr>
                            <m:t>2</m:t>
                          </m:r>
                        </m:sup>
                      </m:sSup>
                    </m:oMath>
                  </a14:m>
                  <a:r>
                    <a:rPr lang="en-US" sz="3600" dirty="0">
                      <a:solidFill>
                        <a:srgbClr val="64331A"/>
                      </a:solidFill>
                      <a:latin typeface="Cambria"/>
                    </a:rPr>
                    <a:t> 56</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 </m:t>
                          </m:r>
                          <m:r>
                            <a:rPr lang="en-GB" sz="3600" b="0" i="1" dirty="0">
                              <a:solidFill>
                                <a:srgbClr val="64331A"/>
                              </a:solidFill>
                              <a:latin typeface="Cambria Math" panose="02040503050406030204" pitchFamily="18" charset="0"/>
                            </a:rPr>
                            <m:t>𝑑𝑚</m:t>
                          </m:r>
                        </m:e>
                        <m:sup>
                          <m:r>
                            <a:rPr lang="en-GB" sz="3600" b="0" i="1" dirty="0">
                              <a:solidFill>
                                <a:srgbClr val="64331A"/>
                              </a:solidFill>
                              <a:latin typeface="Cambria Math" panose="02040503050406030204" pitchFamily="18" charset="0"/>
                            </a:rPr>
                            <m:t>2</m:t>
                          </m:r>
                        </m:sup>
                      </m:sSup>
                    </m:oMath>
                  </a14:m>
                  <a:r>
                    <a:rPr lang="en-US" sz="3600" dirty="0">
                      <a:solidFill>
                        <a:srgbClr val="64331A"/>
                      </a:solidFill>
                      <a:latin typeface="Cambria"/>
                    </a:rPr>
                    <a:t>= 156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 </m:t>
                          </m:r>
                          <m:r>
                            <a:rPr lang="en-GB" sz="3600" b="0" i="1" dirty="0">
                              <a:solidFill>
                                <a:srgbClr val="64331A"/>
                              </a:solidFill>
                              <a:latin typeface="Cambria Math" panose="02040503050406030204" pitchFamily="18" charset="0"/>
                            </a:rPr>
                            <m:t>𝑑𝑚</m:t>
                          </m:r>
                        </m:e>
                        <m:sup>
                          <m:r>
                            <a:rPr lang="en-GB" sz="3600" b="0" i="1" dirty="0">
                              <a:solidFill>
                                <a:srgbClr val="64331A"/>
                              </a:solidFill>
                              <a:latin typeface="Cambria Math" panose="02040503050406030204" pitchFamily="18" charset="0"/>
                            </a:rPr>
                            <m:t>2</m:t>
                          </m:r>
                        </m:sup>
                      </m:sSup>
                    </m:oMath>
                  </a14:m>
                  <a:r>
                    <a:rPr lang="en-US" sz="3600" dirty="0">
                      <a:solidFill>
                        <a:srgbClr val="64331A"/>
                      </a:solidFill>
                      <a:latin typeface="Cambria"/>
                    </a:rPr>
                    <a:t> ; 27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𝑑𝑚</m:t>
                          </m:r>
                        </m:e>
                        <m:sup>
                          <m:r>
                            <a:rPr lang="en-GB" sz="3600" b="0" i="1" dirty="0">
                              <a:solidFill>
                                <a:srgbClr val="64331A"/>
                              </a:solidFill>
                              <a:latin typeface="Cambria Math" panose="02040503050406030204" pitchFamily="18" charset="0"/>
                            </a:rPr>
                            <m:t>2</m:t>
                          </m:r>
                        </m:sup>
                      </m:sSup>
                    </m:oMath>
                  </a14:m>
                  <a:r>
                    <a:rPr lang="en-US" sz="3600" dirty="0">
                      <a:solidFill>
                        <a:srgbClr val="64331A"/>
                      </a:solidFill>
                      <a:latin typeface="Cambria"/>
                    </a:rPr>
                    <a:t> + 89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𝑑𝑚</m:t>
                          </m:r>
                        </m:e>
                        <m:sup>
                          <m:r>
                            <a:rPr lang="en-GB" sz="3600" b="0" i="1" dirty="0">
                              <a:solidFill>
                                <a:srgbClr val="64331A"/>
                              </a:solidFill>
                              <a:latin typeface="Cambria Math" panose="02040503050406030204" pitchFamily="18" charset="0"/>
                            </a:rPr>
                            <m:t>2</m:t>
                          </m:r>
                        </m:sup>
                      </m:sSup>
                    </m:oMath>
                  </a14:m>
                  <a:r>
                    <a:rPr lang="en-US" sz="3600" dirty="0">
                      <a:solidFill>
                        <a:srgbClr val="64331A"/>
                      </a:solidFill>
                      <a:latin typeface="Cambria"/>
                    </a:rPr>
                    <a:t>= 116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𝑑𝑚</m:t>
                          </m:r>
                        </m:e>
                        <m:sup>
                          <m:r>
                            <a:rPr lang="en-GB" sz="3600" b="0" i="1" dirty="0">
                              <a:solidFill>
                                <a:srgbClr val="64331A"/>
                              </a:solidFill>
                              <a:latin typeface="Cambria Math" panose="02040503050406030204" pitchFamily="18" charset="0"/>
                            </a:rPr>
                            <m:t>2</m:t>
                          </m:r>
                        </m:sup>
                      </m:sSup>
                    </m:oMath>
                  </a14:m>
                  <a:endParaRPr lang="en-US" sz="3600" dirty="0">
                    <a:solidFill>
                      <a:srgbClr val="64331A"/>
                    </a:solidFill>
                    <a:latin typeface="Cambria"/>
                  </a:endParaRPr>
                </a:p>
                <a:p>
                  <a:pPr lvl="0" algn="just"/>
                  <a:r>
                    <a:rPr lang="en-US" sz="3600" dirty="0">
                      <a:solidFill>
                        <a:srgbClr val="64331A"/>
                      </a:solidFill>
                      <a:latin typeface="Cambria"/>
                    </a:rPr>
                    <a:t>Mà 156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𝑑𝑚</m:t>
                          </m:r>
                        </m:e>
                        <m:sup>
                          <m:r>
                            <a:rPr lang="en-GB" sz="3600" b="0" i="1" dirty="0">
                              <a:solidFill>
                                <a:srgbClr val="64331A"/>
                              </a:solidFill>
                              <a:latin typeface="Cambria Math" panose="02040503050406030204" pitchFamily="18" charset="0"/>
                            </a:rPr>
                            <m:t>2</m:t>
                          </m:r>
                        </m:sup>
                      </m:sSup>
                    </m:oMath>
                  </a14:m>
                  <a:r>
                    <a:rPr lang="en-US" sz="3600" dirty="0">
                      <a:solidFill>
                        <a:srgbClr val="64331A"/>
                      </a:solidFill>
                      <a:latin typeface="Cambria"/>
                    </a:rPr>
                    <a:t> &gt; 116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𝑑𝑚</m:t>
                          </m:r>
                        </m:e>
                        <m:sup>
                          <m:r>
                            <a:rPr lang="en-GB" sz="3600" b="0" i="1" dirty="0">
                              <a:solidFill>
                                <a:srgbClr val="64331A"/>
                              </a:solidFill>
                              <a:latin typeface="Cambria Math" panose="02040503050406030204" pitchFamily="18" charset="0"/>
                            </a:rPr>
                            <m:t>2</m:t>
                          </m:r>
                        </m:sup>
                      </m:sSup>
                    </m:oMath>
                  </a14:m>
                  <a:endParaRPr lang="en-US" sz="3600" dirty="0">
                    <a:solidFill>
                      <a:srgbClr val="64331A"/>
                    </a:solidFill>
                    <a:latin typeface="Cambria"/>
                  </a:endParaRPr>
                </a:p>
                <a:p>
                  <a:pPr lvl="0" algn="just"/>
                  <a:r>
                    <a:rPr lang="en-US" sz="3600" dirty="0" err="1">
                      <a:solidFill>
                        <a:srgbClr val="64331A"/>
                      </a:solidFill>
                      <a:latin typeface="Cambria"/>
                    </a:rPr>
                    <a:t>Vậy</a:t>
                  </a:r>
                  <a:r>
                    <a:rPr lang="en-US" sz="3600" dirty="0">
                      <a:solidFill>
                        <a:srgbClr val="64331A"/>
                      </a:solidFill>
                      <a:latin typeface="Cambria"/>
                    </a:rPr>
                    <a:t>: </a:t>
                  </a:r>
                  <a:r>
                    <a:rPr lang="en-US" sz="3600" b="1" dirty="0">
                      <a:solidFill>
                        <a:srgbClr val="64331A"/>
                      </a:solidFill>
                      <a:latin typeface="Cambria"/>
                    </a:rPr>
                    <a:t>1</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 </m:t>
                          </m:r>
                          <m:r>
                            <a:rPr lang="en-GB" sz="3600" b="1" i="1" dirty="0">
                              <a:solidFill>
                                <a:srgbClr val="64331A"/>
                              </a:solidFill>
                              <a:latin typeface="Cambria Math" panose="02040503050406030204" pitchFamily="18" charset="0"/>
                            </a:rPr>
                            <m:t>𝒎</m:t>
                          </m:r>
                        </m:e>
                        <m:sup>
                          <m:r>
                            <a:rPr lang="en-GB" sz="3600" b="1" i="1" dirty="0">
                              <a:solidFill>
                                <a:srgbClr val="64331A"/>
                              </a:solidFill>
                              <a:latin typeface="Cambria Math" panose="02040503050406030204" pitchFamily="18" charset="0"/>
                            </a:rPr>
                            <m:t>𝟐</m:t>
                          </m:r>
                        </m:sup>
                      </m:sSup>
                    </m:oMath>
                  </a14:m>
                  <a:r>
                    <a:rPr lang="en-US" sz="3600" b="1" dirty="0">
                      <a:solidFill>
                        <a:srgbClr val="64331A"/>
                      </a:solidFill>
                      <a:latin typeface="Cambria"/>
                    </a:rPr>
                    <a:t> 56</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 </m:t>
                          </m:r>
                          <m:r>
                            <a:rPr lang="en-GB" sz="3600" b="1" i="1" dirty="0">
                              <a:solidFill>
                                <a:srgbClr val="64331A"/>
                              </a:solidFill>
                              <a:latin typeface="Cambria Math" panose="02040503050406030204" pitchFamily="18" charset="0"/>
                            </a:rPr>
                            <m:t>𝒅𝒎</m:t>
                          </m:r>
                        </m:e>
                        <m:sup>
                          <m:r>
                            <a:rPr lang="en-GB" sz="3600" b="1" i="1" dirty="0">
                              <a:solidFill>
                                <a:srgbClr val="64331A"/>
                              </a:solidFill>
                              <a:latin typeface="Cambria Math" panose="02040503050406030204" pitchFamily="18" charset="0"/>
                            </a:rPr>
                            <m:t>𝟐</m:t>
                          </m:r>
                        </m:sup>
                      </m:sSup>
                    </m:oMath>
                  </a14:m>
                  <a:r>
                    <a:rPr lang="en-US" sz="3600" b="1" dirty="0">
                      <a:solidFill>
                        <a:srgbClr val="64331A"/>
                      </a:solidFill>
                      <a:latin typeface="Cambria"/>
                    </a:rPr>
                    <a:t> &gt; 27 </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𝒅𝒎</m:t>
                          </m:r>
                        </m:e>
                        <m:sup>
                          <m:r>
                            <a:rPr lang="en-GB" sz="3600" b="1" i="1" dirty="0">
                              <a:solidFill>
                                <a:srgbClr val="64331A"/>
                              </a:solidFill>
                              <a:latin typeface="Cambria Math" panose="02040503050406030204" pitchFamily="18" charset="0"/>
                            </a:rPr>
                            <m:t>𝟐</m:t>
                          </m:r>
                        </m:sup>
                      </m:sSup>
                    </m:oMath>
                  </a14:m>
                  <a:r>
                    <a:rPr lang="en-US" sz="3600" b="1" dirty="0">
                      <a:solidFill>
                        <a:srgbClr val="64331A"/>
                      </a:solidFill>
                      <a:latin typeface="Cambria"/>
                    </a:rPr>
                    <a:t> + 89 </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𝒅𝒎</m:t>
                          </m:r>
                        </m:e>
                        <m:sup>
                          <m:r>
                            <a:rPr lang="en-GB" sz="3600" b="1" i="1" dirty="0">
                              <a:solidFill>
                                <a:srgbClr val="64331A"/>
                              </a:solidFill>
                              <a:latin typeface="Cambria Math" panose="02040503050406030204" pitchFamily="18" charset="0"/>
                            </a:rPr>
                            <m:t>𝟐</m:t>
                          </m:r>
                        </m:sup>
                      </m:sSup>
                    </m:oMath>
                  </a14:m>
                  <a:endParaRPr lang="en-US" sz="3600" dirty="0">
                    <a:solidFill>
                      <a:srgbClr val="64331A"/>
                    </a:solidFill>
                    <a:latin typeface="Cambria"/>
                  </a:endParaRPr>
                </a:p>
              </p:txBody>
            </p:sp>
          </mc:Choice>
          <mc:Fallback>
            <p:sp>
              <p:nvSpPr>
                <p:cNvPr id="2" name="Rectangle 1"/>
                <p:cNvSpPr>
                  <a:spLocks noRot="1" noChangeAspect="1" noMove="1" noResize="1" noEditPoints="1" noAdjustHandles="1" noChangeArrowheads="1" noChangeShapeType="1" noTextEdit="1"/>
                </p:cNvSpPr>
                <p:nvPr/>
              </p:nvSpPr>
              <p:spPr>
                <a:xfrm>
                  <a:off x="842211" y="1988532"/>
                  <a:ext cx="12452957" cy="2320892"/>
                </a:xfrm>
                <a:prstGeom prst="rect">
                  <a:avLst/>
                </a:prstGeom>
                <a:blipFill>
                  <a:blip r:embed="rId2"/>
                  <a:stretch>
                    <a:fillRect l="-1517" t="-3412" b="-9449"/>
                  </a:stretch>
                </a:blipFill>
              </p:spPr>
              <p:txBody>
                <a:bodyPr/>
                <a:lstStyle/>
                <a:p>
                  <a:r>
                    <a:rPr lang="en-US">
                      <a:noFill/>
                    </a:rPr>
                    <a:t> </a:t>
                  </a:r>
                </a:p>
              </p:txBody>
            </p:sp>
          </mc:Fallback>
        </mc:AlternateContent>
      </p:grpSp>
      <p:grpSp>
        <p:nvGrpSpPr>
          <p:cNvPr id="18" name="Group 17"/>
          <p:cNvGrpSpPr/>
          <p:nvPr/>
        </p:nvGrpSpPr>
        <p:grpSpPr>
          <a:xfrm>
            <a:off x="781779" y="4029241"/>
            <a:ext cx="12656263" cy="2333459"/>
            <a:chOff x="609600" y="1887965"/>
            <a:chExt cx="12858021" cy="2333459"/>
          </a:xfrm>
        </p:grpSpPr>
        <p:sp>
          <p:nvSpPr>
            <p:cNvPr id="19" name="Rounded Rectangle 18"/>
            <p:cNvSpPr/>
            <p:nvPr/>
          </p:nvSpPr>
          <p:spPr>
            <a:xfrm>
              <a:off x="609600" y="1935423"/>
              <a:ext cx="12858021" cy="1755533"/>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mc:AlternateContent xmlns:mc="http://schemas.openxmlformats.org/markup-compatibility/2006">
          <mc:Choice xmlns:a14="http://schemas.microsoft.com/office/drawing/2010/main" Requires="a14">
            <p:sp>
              <p:nvSpPr>
                <p:cNvPr id="20" name="Rectangle 19"/>
                <p:cNvSpPr/>
                <p:nvPr/>
              </p:nvSpPr>
              <p:spPr>
                <a:xfrm>
                  <a:off x="862265" y="1887965"/>
                  <a:ext cx="12423258" cy="2333459"/>
                </a:xfrm>
                <a:prstGeom prst="rect">
                  <a:avLst/>
                </a:prstGeom>
              </p:spPr>
              <p:txBody>
                <a:bodyPr wrap="square">
                  <a:spAutoFit/>
                </a:bodyPr>
                <a:lstStyle/>
                <a:p>
                  <a:pPr lvl="0" algn="just"/>
                  <a:r>
                    <a:rPr lang="en-US" sz="3600" b="1" dirty="0">
                      <a:solidFill>
                        <a:srgbClr val="64331A"/>
                      </a:solidFill>
                      <a:latin typeface="Cambria"/>
                    </a:rPr>
                    <a:t>150 </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𝒎𝒎</m:t>
                          </m:r>
                        </m:e>
                        <m:sup>
                          <m:r>
                            <a:rPr lang="en-GB" sz="3600" b="1" i="1" dirty="0">
                              <a:solidFill>
                                <a:srgbClr val="64331A"/>
                              </a:solidFill>
                              <a:latin typeface="Cambria Math" panose="02040503050406030204" pitchFamily="18" charset="0"/>
                            </a:rPr>
                            <m:t>𝟐</m:t>
                          </m:r>
                        </m:sup>
                      </m:sSup>
                    </m:oMath>
                  </a14:m>
                  <a:r>
                    <a:rPr lang="en-US" sz="3600" b="1" dirty="0">
                      <a:solidFill>
                        <a:srgbClr val="64331A"/>
                      </a:solidFill>
                      <a:latin typeface="Cambria"/>
                    </a:rPr>
                    <a:t> </a:t>
                  </a:r>
                  <a14:m>
                    <m:oMath xmlns:m="http://schemas.openxmlformats.org/officeDocument/2006/math">
                      <m:r>
                        <a:rPr lang="en-US" sz="3600" b="1" i="1" dirty="0">
                          <a:solidFill>
                            <a:srgbClr val="64331A"/>
                          </a:solidFill>
                          <a:latin typeface="Cambria Math" panose="02040503050406030204" pitchFamily="18" charset="0"/>
                          <a:ea typeface="Cambria Math" panose="02040503050406030204" pitchFamily="18" charset="0"/>
                        </a:rPr>
                        <m:t>×</m:t>
                      </m:r>
                    </m:oMath>
                  </a14:m>
                  <a:r>
                    <a:rPr lang="en-US" sz="3600" b="1" dirty="0">
                      <a:solidFill>
                        <a:srgbClr val="64331A"/>
                      </a:solidFill>
                      <a:latin typeface="Cambria"/>
                    </a:rPr>
                    <a:t> 2 …… 3 </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𝒄𝒎</m:t>
                          </m:r>
                        </m:e>
                        <m:sup>
                          <m:r>
                            <a:rPr lang="en-GB" sz="3600" b="1" i="1" dirty="0">
                              <a:solidFill>
                                <a:srgbClr val="64331A"/>
                              </a:solidFill>
                              <a:latin typeface="Cambria Math" panose="02040503050406030204" pitchFamily="18" charset="0"/>
                            </a:rPr>
                            <m:t>𝟐</m:t>
                          </m:r>
                        </m:sup>
                      </m:sSup>
                    </m:oMath>
                  </a14:m>
                  <a:endParaRPr lang="en-GB" sz="3600" b="1" dirty="0">
                    <a:solidFill>
                      <a:srgbClr val="64331A"/>
                    </a:solidFill>
                    <a:latin typeface="Cambria"/>
                  </a:endParaRPr>
                </a:p>
                <a:p>
                  <a:pPr lvl="0" algn="just"/>
                  <a:r>
                    <a:rPr lang="pl-PL" sz="3600" dirty="0">
                      <a:solidFill>
                        <a:srgbClr val="64331A"/>
                      </a:solidFill>
                      <a:latin typeface="Cambria"/>
                    </a:rPr>
                    <a:t>Ta có</a:t>
                  </a:r>
                  <a:r>
                    <a:rPr lang="en-GB" sz="3600" dirty="0">
                      <a:solidFill>
                        <a:srgbClr val="64331A"/>
                      </a:solidFill>
                      <a:latin typeface="Cambria"/>
                    </a:rPr>
                    <a:t>:</a:t>
                  </a:r>
                  <a:r>
                    <a:rPr lang="pl-PL" sz="3600" dirty="0">
                      <a:solidFill>
                        <a:srgbClr val="64331A"/>
                      </a:solidFill>
                      <a:latin typeface="Cambria"/>
                    </a:rPr>
                    <a:t> </a:t>
                  </a:r>
                  <a:r>
                    <a:rPr lang="en-US" sz="3600" dirty="0">
                      <a:solidFill>
                        <a:srgbClr val="64331A"/>
                      </a:solidFill>
                      <a:latin typeface="Cambria"/>
                    </a:rPr>
                    <a:t>150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𝑚𝑚</m:t>
                          </m:r>
                        </m:e>
                        <m:sup>
                          <m:r>
                            <a:rPr lang="en-GB" sz="3600" b="0" i="1" dirty="0">
                              <a:solidFill>
                                <a:srgbClr val="64331A"/>
                              </a:solidFill>
                              <a:latin typeface="Cambria Math" panose="02040503050406030204" pitchFamily="18" charset="0"/>
                            </a:rPr>
                            <m:t>2</m:t>
                          </m:r>
                        </m:sup>
                      </m:sSup>
                    </m:oMath>
                  </a14:m>
                  <a:r>
                    <a:rPr lang="en-US" sz="3600" dirty="0">
                      <a:solidFill>
                        <a:srgbClr val="64331A"/>
                      </a:solidFill>
                      <a:latin typeface="Cambria"/>
                    </a:rPr>
                    <a:t> </a:t>
                  </a:r>
                  <a14:m>
                    <m:oMath xmlns:m="http://schemas.openxmlformats.org/officeDocument/2006/math">
                      <m:r>
                        <a:rPr lang="en-US" sz="3600" b="0" i="1" dirty="0">
                          <a:solidFill>
                            <a:srgbClr val="64331A"/>
                          </a:solidFill>
                          <a:latin typeface="Cambria Math" panose="02040503050406030204" pitchFamily="18" charset="0"/>
                          <a:ea typeface="Cambria Math" panose="02040503050406030204" pitchFamily="18" charset="0"/>
                        </a:rPr>
                        <m:t>×</m:t>
                      </m:r>
                    </m:oMath>
                  </a14:m>
                  <a:r>
                    <a:rPr lang="en-US" sz="3600" dirty="0">
                      <a:solidFill>
                        <a:srgbClr val="64331A"/>
                      </a:solidFill>
                      <a:latin typeface="Cambria"/>
                    </a:rPr>
                    <a:t> 2 </a:t>
                  </a:r>
                  <a:r>
                    <a:rPr lang="pl-PL" sz="3600" dirty="0">
                      <a:solidFill>
                        <a:srgbClr val="64331A"/>
                      </a:solidFill>
                      <a:latin typeface="Cambria"/>
                    </a:rPr>
                    <a:t>= 300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𝑚𝑚</m:t>
                          </m:r>
                        </m:e>
                        <m:sup>
                          <m:r>
                            <a:rPr lang="en-GB" sz="3600" b="0" i="1" dirty="0">
                              <a:solidFill>
                                <a:srgbClr val="64331A"/>
                              </a:solidFill>
                              <a:latin typeface="Cambria Math" panose="02040503050406030204" pitchFamily="18" charset="0"/>
                            </a:rPr>
                            <m:t>2</m:t>
                          </m:r>
                        </m:sup>
                      </m:sSup>
                    </m:oMath>
                  </a14:m>
                  <a:r>
                    <a:rPr lang="pl-PL" sz="3600" dirty="0">
                      <a:solidFill>
                        <a:srgbClr val="64331A"/>
                      </a:solidFill>
                      <a:latin typeface="Cambria"/>
                    </a:rPr>
                    <a:t> = 3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smtClean="0">
                              <a:solidFill>
                                <a:srgbClr val="64331A"/>
                              </a:solidFill>
                              <a:latin typeface="Cambria Math" panose="02040503050406030204" pitchFamily="18" charset="0"/>
                            </a:rPr>
                            <m:t>𝑐</m:t>
                          </m:r>
                          <m:r>
                            <a:rPr lang="en-GB" sz="3600" b="0" i="1" dirty="0">
                              <a:solidFill>
                                <a:srgbClr val="64331A"/>
                              </a:solidFill>
                              <a:latin typeface="Cambria Math" panose="02040503050406030204" pitchFamily="18" charset="0"/>
                            </a:rPr>
                            <m:t>𝑚</m:t>
                          </m:r>
                        </m:e>
                        <m:sup>
                          <m:r>
                            <a:rPr lang="en-GB" sz="3600" b="0" i="1" dirty="0">
                              <a:solidFill>
                                <a:srgbClr val="64331A"/>
                              </a:solidFill>
                              <a:latin typeface="Cambria Math" panose="02040503050406030204" pitchFamily="18" charset="0"/>
                            </a:rPr>
                            <m:t>2</m:t>
                          </m:r>
                        </m:sup>
                      </m:sSup>
                    </m:oMath>
                  </a14:m>
                  <a:endParaRPr lang="en-GB" sz="3600" dirty="0">
                    <a:solidFill>
                      <a:srgbClr val="64331A"/>
                    </a:solidFill>
                    <a:latin typeface="Cambria"/>
                  </a:endParaRPr>
                </a:p>
                <a:p>
                  <a:pPr lvl="0" algn="just"/>
                  <a:r>
                    <a:rPr lang="pl-PL" sz="3600" dirty="0">
                      <a:solidFill>
                        <a:srgbClr val="64331A"/>
                      </a:solidFill>
                      <a:latin typeface="Cambria"/>
                    </a:rPr>
                    <a:t>Vậy</a:t>
                  </a:r>
                  <a:r>
                    <a:rPr lang="en-GB" sz="3600" dirty="0">
                      <a:solidFill>
                        <a:srgbClr val="64331A"/>
                      </a:solidFill>
                      <a:latin typeface="Cambria"/>
                    </a:rPr>
                    <a:t>:</a:t>
                  </a:r>
                  <a:r>
                    <a:rPr lang="pl-PL" sz="3600" dirty="0">
                      <a:solidFill>
                        <a:srgbClr val="64331A"/>
                      </a:solidFill>
                      <a:latin typeface="Cambria"/>
                    </a:rPr>
                    <a:t> </a:t>
                  </a:r>
                  <a:r>
                    <a:rPr lang="pl-PL" sz="3600" b="1" dirty="0">
                      <a:solidFill>
                        <a:srgbClr val="64331A"/>
                      </a:solidFill>
                      <a:latin typeface="Cambria"/>
                    </a:rPr>
                    <a:t>150 mm2 x 2 = 3 cm2</a:t>
                  </a:r>
                </a:p>
                <a:p>
                  <a:pPr lvl="0" algn="just"/>
                  <a:endParaRPr lang="en-US" sz="3600" dirty="0">
                    <a:solidFill>
                      <a:srgbClr val="64331A"/>
                    </a:solidFill>
                    <a:latin typeface="Cambria"/>
                  </a:endParaRPr>
                </a:p>
              </p:txBody>
            </p:sp>
          </mc:Choice>
          <mc:Fallback>
            <p:sp>
              <p:nvSpPr>
                <p:cNvPr id="20" name="Rectangle 19"/>
                <p:cNvSpPr>
                  <a:spLocks noRot="1" noChangeAspect="1" noMove="1" noResize="1" noEditPoints="1" noAdjustHandles="1" noChangeArrowheads="1" noChangeShapeType="1" noTextEdit="1"/>
                </p:cNvSpPr>
                <p:nvPr/>
              </p:nvSpPr>
              <p:spPr>
                <a:xfrm>
                  <a:off x="862265" y="1887965"/>
                  <a:ext cx="12423258" cy="2333459"/>
                </a:xfrm>
                <a:prstGeom prst="rect">
                  <a:avLst/>
                </a:prstGeom>
                <a:blipFill>
                  <a:blip r:embed="rId3"/>
                  <a:stretch>
                    <a:fillRect l="-1496" t="-3655"/>
                  </a:stretch>
                </a:blipFill>
              </p:spPr>
              <p:txBody>
                <a:bodyPr/>
                <a:lstStyle/>
                <a:p>
                  <a:r>
                    <a:rPr lang="en-US">
                      <a:noFill/>
                    </a:rPr>
                    <a:t> </a:t>
                  </a:r>
                </a:p>
              </p:txBody>
            </p:sp>
          </mc:Fallback>
        </mc:AlternateContent>
      </p:grpSp>
      <p:grpSp>
        <p:nvGrpSpPr>
          <p:cNvPr id="21" name="Group 20"/>
          <p:cNvGrpSpPr/>
          <p:nvPr/>
        </p:nvGrpSpPr>
        <p:grpSpPr>
          <a:xfrm>
            <a:off x="781779" y="6057900"/>
            <a:ext cx="12858021" cy="1828800"/>
            <a:chOff x="609600" y="1923373"/>
            <a:chExt cx="12858021" cy="1828800"/>
          </a:xfrm>
        </p:grpSpPr>
        <p:sp>
          <p:nvSpPr>
            <p:cNvPr id="22" name="Rounded Rectangle 21"/>
            <p:cNvSpPr/>
            <p:nvPr/>
          </p:nvSpPr>
          <p:spPr>
            <a:xfrm>
              <a:off x="609600" y="1935424"/>
              <a:ext cx="12858021" cy="1816749"/>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23" name="Rectangle 22"/>
            <p:cNvSpPr/>
            <p:nvPr/>
          </p:nvSpPr>
          <p:spPr>
            <a:xfrm>
              <a:off x="842211" y="1923373"/>
              <a:ext cx="11863410" cy="1754326"/>
            </a:xfrm>
            <a:prstGeom prst="rect">
              <a:avLst/>
            </a:prstGeom>
          </p:spPr>
          <p:txBody>
            <a:bodyPr wrap="square">
              <a:spAutoFit/>
            </a:bodyPr>
            <a:lstStyle/>
            <a:p>
              <a:pPr lvl="0" algn="just"/>
              <a:r>
                <a:rPr lang="en-US" sz="3600" b="1" dirty="0">
                  <a:solidFill>
                    <a:srgbClr val="64331A"/>
                  </a:solidFill>
                  <a:latin typeface="Cambria"/>
                </a:rPr>
                <a:t>6 </a:t>
              </a:r>
              <a:r>
                <a:rPr lang="en-US" sz="3600" b="1" dirty="0" err="1">
                  <a:solidFill>
                    <a:srgbClr val="64331A"/>
                  </a:solidFill>
                  <a:latin typeface="Cambria"/>
                </a:rPr>
                <a:t>tạ</a:t>
              </a:r>
              <a:r>
                <a:rPr lang="en-US" sz="3600" b="1" dirty="0">
                  <a:solidFill>
                    <a:srgbClr val="64331A"/>
                  </a:solidFill>
                  <a:latin typeface="Cambria"/>
                </a:rPr>
                <a:t> + 2 </a:t>
              </a:r>
              <a:r>
                <a:rPr lang="en-US" sz="3600" b="1" dirty="0" err="1">
                  <a:solidFill>
                    <a:srgbClr val="64331A"/>
                  </a:solidFill>
                  <a:latin typeface="Cambria"/>
                </a:rPr>
                <a:t>tạ</a:t>
              </a:r>
              <a:r>
                <a:rPr lang="en-US" sz="3600" b="1" dirty="0">
                  <a:solidFill>
                    <a:srgbClr val="64331A"/>
                  </a:solidFill>
                  <a:latin typeface="Cambria"/>
                </a:rPr>
                <a:t> …….. 75 </a:t>
              </a:r>
              <a:r>
                <a:rPr lang="en-US" sz="3600" b="1" dirty="0" err="1">
                  <a:solidFill>
                    <a:srgbClr val="64331A"/>
                  </a:solidFill>
                  <a:latin typeface="Cambria"/>
                </a:rPr>
                <a:t>yến</a:t>
              </a:r>
              <a:endParaRPr lang="en-US" sz="3600" b="1" dirty="0">
                <a:solidFill>
                  <a:srgbClr val="64331A"/>
                </a:solidFill>
                <a:latin typeface="Cambria"/>
              </a:endParaRPr>
            </a:p>
            <a:p>
              <a:pPr lvl="0" algn="just"/>
              <a:r>
                <a:rPr lang="en-US" sz="3600" dirty="0">
                  <a:solidFill>
                    <a:srgbClr val="64331A"/>
                  </a:solidFill>
                  <a:latin typeface="Cambria"/>
                </a:rPr>
                <a:t>Ta </a:t>
              </a:r>
              <a:r>
                <a:rPr lang="en-US" sz="3600" dirty="0" err="1">
                  <a:solidFill>
                    <a:srgbClr val="64331A"/>
                  </a:solidFill>
                  <a:latin typeface="Cambria"/>
                </a:rPr>
                <a:t>có</a:t>
              </a:r>
              <a:r>
                <a:rPr lang="en-US" sz="3600" dirty="0">
                  <a:solidFill>
                    <a:srgbClr val="64331A"/>
                  </a:solidFill>
                  <a:latin typeface="Cambria"/>
                </a:rPr>
                <a:t>: 6 </a:t>
              </a:r>
              <a:r>
                <a:rPr lang="en-US" sz="3600" dirty="0" err="1">
                  <a:solidFill>
                    <a:srgbClr val="64331A"/>
                  </a:solidFill>
                  <a:latin typeface="Cambria"/>
                </a:rPr>
                <a:t>tạ</a:t>
              </a:r>
              <a:r>
                <a:rPr lang="en-US" sz="3600" dirty="0">
                  <a:solidFill>
                    <a:srgbClr val="64331A"/>
                  </a:solidFill>
                  <a:latin typeface="Cambria"/>
                </a:rPr>
                <a:t> + 2 </a:t>
              </a:r>
              <a:r>
                <a:rPr lang="en-US" sz="3600" dirty="0" err="1">
                  <a:solidFill>
                    <a:srgbClr val="64331A"/>
                  </a:solidFill>
                  <a:latin typeface="Cambria"/>
                </a:rPr>
                <a:t>tạ</a:t>
              </a:r>
              <a:r>
                <a:rPr lang="en-US" sz="3600" dirty="0">
                  <a:solidFill>
                    <a:srgbClr val="64331A"/>
                  </a:solidFill>
                  <a:latin typeface="Cambria"/>
                </a:rPr>
                <a:t> = 8 </a:t>
              </a:r>
              <a:r>
                <a:rPr lang="en-US" sz="3600" dirty="0" err="1">
                  <a:solidFill>
                    <a:srgbClr val="64331A"/>
                  </a:solidFill>
                  <a:latin typeface="Cambria"/>
                </a:rPr>
                <a:t>tạ</a:t>
              </a:r>
              <a:r>
                <a:rPr lang="en-US" sz="3600" dirty="0">
                  <a:solidFill>
                    <a:srgbClr val="64331A"/>
                  </a:solidFill>
                  <a:latin typeface="Cambria"/>
                </a:rPr>
                <a:t> = 80 </a:t>
              </a:r>
              <a:r>
                <a:rPr lang="en-US" sz="3600" dirty="0" err="1">
                  <a:solidFill>
                    <a:srgbClr val="64331A"/>
                  </a:solidFill>
                  <a:latin typeface="Cambria"/>
                </a:rPr>
                <a:t>yến</a:t>
              </a:r>
              <a:endParaRPr lang="en-US" sz="3600" dirty="0">
                <a:solidFill>
                  <a:srgbClr val="64331A"/>
                </a:solidFill>
                <a:latin typeface="Cambria"/>
              </a:endParaRPr>
            </a:p>
            <a:p>
              <a:pPr lvl="0" algn="just"/>
              <a:r>
                <a:rPr lang="en-US" sz="3600" dirty="0" err="1">
                  <a:solidFill>
                    <a:srgbClr val="64331A"/>
                  </a:solidFill>
                  <a:latin typeface="Cambria"/>
                </a:rPr>
                <a:t>Vậy</a:t>
              </a:r>
              <a:r>
                <a:rPr lang="en-US" sz="3600" dirty="0">
                  <a:solidFill>
                    <a:srgbClr val="64331A"/>
                  </a:solidFill>
                  <a:latin typeface="Cambria"/>
                </a:rPr>
                <a:t>: </a:t>
              </a:r>
              <a:r>
                <a:rPr lang="en-US" sz="3600" b="1" dirty="0">
                  <a:solidFill>
                    <a:srgbClr val="64331A"/>
                  </a:solidFill>
                  <a:latin typeface="Cambria"/>
                </a:rPr>
                <a:t>6 </a:t>
              </a:r>
              <a:r>
                <a:rPr lang="en-US" sz="3600" b="1" dirty="0" err="1">
                  <a:solidFill>
                    <a:srgbClr val="64331A"/>
                  </a:solidFill>
                  <a:latin typeface="Cambria"/>
                </a:rPr>
                <a:t>tạ</a:t>
              </a:r>
              <a:r>
                <a:rPr lang="en-US" sz="3600" b="1" dirty="0">
                  <a:solidFill>
                    <a:srgbClr val="64331A"/>
                  </a:solidFill>
                  <a:latin typeface="Cambria"/>
                </a:rPr>
                <a:t> + 2 </a:t>
              </a:r>
              <a:r>
                <a:rPr lang="en-US" sz="3600" b="1" dirty="0" err="1">
                  <a:solidFill>
                    <a:srgbClr val="64331A"/>
                  </a:solidFill>
                  <a:latin typeface="Cambria"/>
                </a:rPr>
                <a:t>tạ</a:t>
              </a:r>
              <a:r>
                <a:rPr lang="en-US" sz="3600" b="1" dirty="0">
                  <a:solidFill>
                    <a:srgbClr val="64331A"/>
                  </a:solidFill>
                  <a:latin typeface="Cambria"/>
                </a:rPr>
                <a:t> &gt; 75 </a:t>
              </a:r>
              <a:r>
                <a:rPr lang="en-US" sz="3600" b="1" dirty="0" err="1">
                  <a:solidFill>
                    <a:srgbClr val="64331A"/>
                  </a:solidFill>
                  <a:latin typeface="Cambria"/>
                </a:rPr>
                <a:t>yến</a:t>
              </a:r>
              <a:endParaRPr lang="en-US" sz="3600" b="1" dirty="0">
                <a:solidFill>
                  <a:srgbClr val="64331A"/>
                </a:solidFill>
                <a:latin typeface="Cambria"/>
              </a:endParaRPr>
            </a:p>
          </p:txBody>
        </p:sp>
      </p:grpSp>
      <p:grpSp>
        <p:nvGrpSpPr>
          <p:cNvPr id="24" name="Group 23"/>
          <p:cNvGrpSpPr/>
          <p:nvPr/>
        </p:nvGrpSpPr>
        <p:grpSpPr>
          <a:xfrm>
            <a:off x="781779" y="8115300"/>
            <a:ext cx="12858021" cy="1828800"/>
            <a:chOff x="609600" y="1923373"/>
            <a:chExt cx="12858021" cy="1828800"/>
          </a:xfrm>
        </p:grpSpPr>
        <p:sp>
          <p:nvSpPr>
            <p:cNvPr id="25" name="Rounded Rectangle 24"/>
            <p:cNvSpPr/>
            <p:nvPr/>
          </p:nvSpPr>
          <p:spPr>
            <a:xfrm>
              <a:off x="609600" y="1935424"/>
              <a:ext cx="12858021" cy="1816749"/>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26" name="Rectangle 25"/>
            <p:cNvSpPr/>
            <p:nvPr/>
          </p:nvSpPr>
          <p:spPr>
            <a:xfrm>
              <a:off x="842211" y="1923373"/>
              <a:ext cx="12015810" cy="1754326"/>
            </a:xfrm>
            <a:prstGeom prst="rect">
              <a:avLst/>
            </a:prstGeom>
          </p:spPr>
          <p:txBody>
            <a:bodyPr wrap="square">
              <a:spAutoFit/>
            </a:bodyPr>
            <a:lstStyle/>
            <a:p>
              <a:pPr lvl="0" algn="just"/>
              <a:r>
                <a:rPr lang="en-US" sz="3600" b="1" dirty="0">
                  <a:solidFill>
                    <a:srgbClr val="64331A"/>
                  </a:solidFill>
                  <a:latin typeface="Cambria"/>
                </a:rPr>
                <a:t>4 </a:t>
              </a:r>
              <a:r>
                <a:rPr lang="en-US" sz="3600" b="1" dirty="0" err="1">
                  <a:solidFill>
                    <a:srgbClr val="64331A"/>
                  </a:solidFill>
                  <a:latin typeface="Cambria"/>
                </a:rPr>
                <a:t>tấn</a:t>
              </a:r>
              <a:r>
                <a:rPr lang="en-US" sz="3600" b="1" dirty="0">
                  <a:solidFill>
                    <a:srgbClr val="64331A"/>
                  </a:solidFill>
                  <a:latin typeface="Cambria"/>
                </a:rPr>
                <a:t> 500 kg ……. 9 000 kg : 2</a:t>
              </a:r>
            </a:p>
            <a:p>
              <a:pPr lvl="0" algn="just"/>
              <a:r>
                <a:rPr lang="en-US" sz="3600" dirty="0">
                  <a:solidFill>
                    <a:srgbClr val="64331A"/>
                  </a:solidFill>
                  <a:latin typeface="Cambria"/>
                </a:rPr>
                <a:t>Ta </a:t>
              </a:r>
              <a:r>
                <a:rPr lang="en-US" sz="3600" dirty="0" err="1">
                  <a:solidFill>
                    <a:srgbClr val="64331A"/>
                  </a:solidFill>
                  <a:latin typeface="Cambria"/>
                </a:rPr>
                <a:t>có</a:t>
              </a:r>
              <a:r>
                <a:rPr lang="en-US" sz="3600" dirty="0">
                  <a:solidFill>
                    <a:srgbClr val="64331A"/>
                  </a:solidFill>
                  <a:latin typeface="Cambria"/>
                </a:rPr>
                <a:t>: 4 </a:t>
              </a:r>
              <a:r>
                <a:rPr lang="en-US" sz="3600" dirty="0" err="1">
                  <a:solidFill>
                    <a:srgbClr val="64331A"/>
                  </a:solidFill>
                  <a:latin typeface="Cambria"/>
                </a:rPr>
                <a:t>tấn</a:t>
              </a:r>
              <a:r>
                <a:rPr lang="en-US" sz="3600" dirty="0">
                  <a:solidFill>
                    <a:srgbClr val="64331A"/>
                  </a:solidFill>
                  <a:latin typeface="Cambria"/>
                </a:rPr>
                <a:t> 500 kg = 4 500 kg ; 9 000 kg : 2 = 4 500 kg</a:t>
              </a:r>
            </a:p>
            <a:p>
              <a:pPr lvl="0" algn="just"/>
              <a:r>
                <a:rPr lang="en-US" sz="3600" dirty="0" err="1">
                  <a:solidFill>
                    <a:srgbClr val="64331A"/>
                  </a:solidFill>
                  <a:latin typeface="Cambria"/>
                </a:rPr>
                <a:t>Vậy</a:t>
              </a:r>
              <a:r>
                <a:rPr lang="en-US" sz="3600" dirty="0">
                  <a:solidFill>
                    <a:srgbClr val="64331A"/>
                  </a:solidFill>
                  <a:latin typeface="Cambria"/>
                </a:rPr>
                <a:t>: </a:t>
              </a:r>
              <a:r>
                <a:rPr lang="en-US" sz="3600" b="1" dirty="0">
                  <a:solidFill>
                    <a:srgbClr val="64331A"/>
                  </a:solidFill>
                  <a:latin typeface="Cambria"/>
                </a:rPr>
                <a:t>4 </a:t>
              </a:r>
              <a:r>
                <a:rPr lang="en-US" sz="3600" b="1" dirty="0" err="1">
                  <a:solidFill>
                    <a:srgbClr val="64331A"/>
                  </a:solidFill>
                  <a:latin typeface="Cambria"/>
                </a:rPr>
                <a:t>tấn</a:t>
              </a:r>
              <a:r>
                <a:rPr lang="en-US" sz="3600" b="1" dirty="0">
                  <a:solidFill>
                    <a:srgbClr val="64331A"/>
                  </a:solidFill>
                  <a:latin typeface="Cambria"/>
                </a:rPr>
                <a:t> 500 kg = 9 000 kg : 2</a:t>
              </a:r>
            </a:p>
          </p:txBody>
        </p:sp>
      </p:grpSp>
      <p:sp>
        <p:nvSpPr>
          <p:cNvPr id="27" name="Freeform 13"/>
          <p:cNvSpPr/>
          <p:nvPr/>
        </p:nvSpPr>
        <p:spPr>
          <a:xfrm>
            <a:off x="13639800" y="5132576"/>
            <a:ext cx="4259081" cy="4737050"/>
          </a:xfrm>
          <a:custGeom>
            <a:avLst/>
            <a:gdLst/>
            <a:ahLst/>
            <a:cxnLst/>
            <a:rect l="l" t="t" r="r" b="b"/>
            <a:pathLst>
              <a:path w="1592081" h="2080019">
                <a:moveTo>
                  <a:pt x="0" y="0"/>
                </a:moveTo>
                <a:lnTo>
                  <a:pt x="1592082" y="0"/>
                </a:lnTo>
                <a:lnTo>
                  <a:pt x="1592082" y="2080019"/>
                </a:lnTo>
                <a:lnTo>
                  <a:pt x="0" y="20800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4" name="Picture 3"/>
          <p:cNvPicPr>
            <a:picLocks noChangeAspect="1"/>
          </p:cNvPicPr>
          <p:nvPr/>
        </p:nvPicPr>
        <p:blipFill>
          <a:blip r:embed="rId6"/>
          <a:stretch>
            <a:fillRect/>
          </a:stretch>
        </p:blipFill>
        <p:spPr>
          <a:xfrm>
            <a:off x="3626912" y="-246342"/>
            <a:ext cx="7187807" cy="2005758"/>
          </a:xfrm>
          <a:prstGeom prst="rect">
            <a:avLst/>
          </a:prstGeom>
        </p:spPr>
      </p:pic>
    </p:spTree>
    <p:extLst>
      <p:ext uri="{BB962C8B-B14F-4D97-AF65-F5344CB8AC3E}">
        <p14:creationId xmlns:p14="http://schemas.microsoft.com/office/powerpoint/2010/main" val="732849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91940"/>
        </a:solidFill>
        <a:effectLst/>
      </p:bgPr>
    </p:bg>
    <p:spTree>
      <p:nvGrpSpPr>
        <p:cNvPr id="1" name=""/>
        <p:cNvGrpSpPr/>
        <p:nvPr/>
      </p:nvGrpSpPr>
      <p:grpSpPr>
        <a:xfrm>
          <a:off x="0" y="0"/>
          <a:ext cx="0" cy="0"/>
          <a:chOff x="0" y="0"/>
          <a:chExt cx="0" cy="0"/>
        </a:xfrm>
      </p:grpSpPr>
      <p:sp>
        <p:nvSpPr>
          <p:cNvPr id="13" name="Rounded Rectangle 12"/>
          <p:cNvSpPr/>
          <p:nvPr/>
        </p:nvSpPr>
        <p:spPr>
          <a:xfrm>
            <a:off x="609600" y="584946"/>
            <a:ext cx="17141536" cy="8932128"/>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3"/>
          <p:cNvSpPr/>
          <p:nvPr/>
        </p:nvSpPr>
        <p:spPr>
          <a:xfrm rot="-6059917" flipH="1">
            <a:off x="13918679" y="-3228002"/>
            <a:ext cx="5526926" cy="7414546"/>
          </a:xfrm>
          <a:custGeom>
            <a:avLst/>
            <a:gdLst/>
            <a:ahLst/>
            <a:cxnLst/>
            <a:rect l="l" t="t" r="r" b="b"/>
            <a:pathLst>
              <a:path w="5526926" h="7414546">
                <a:moveTo>
                  <a:pt x="5526926" y="0"/>
                </a:moveTo>
                <a:lnTo>
                  <a:pt x="0" y="0"/>
                </a:lnTo>
                <a:lnTo>
                  <a:pt x="0" y="7414545"/>
                </a:lnTo>
                <a:lnTo>
                  <a:pt x="5526926" y="7414545"/>
                </a:lnTo>
                <a:lnTo>
                  <a:pt x="5526926"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3256967">
            <a:off x="-342832" y="5070703"/>
            <a:ext cx="4863485" cy="7354987"/>
          </a:xfrm>
          <a:custGeom>
            <a:avLst/>
            <a:gdLst/>
            <a:ahLst/>
            <a:cxnLst/>
            <a:rect l="l" t="t" r="r" b="b"/>
            <a:pathLst>
              <a:path w="4863485" h="7354987">
                <a:moveTo>
                  <a:pt x="0" y="0"/>
                </a:moveTo>
                <a:lnTo>
                  <a:pt x="4863485" y="0"/>
                </a:lnTo>
                <a:lnTo>
                  <a:pt x="4863485" y="7354988"/>
                </a:lnTo>
                <a:lnTo>
                  <a:pt x="0" y="73549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3014965">
            <a:off x="4629963" y="6732135"/>
            <a:ext cx="1982357" cy="6045307"/>
          </a:xfrm>
          <a:custGeom>
            <a:avLst/>
            <a:gdLst/>
            <a:ahLst/>
            <a:cxnLst/>
            <a:rect l="l" t="t" r="r" b="b"/>
            <a:pathLst>
              <a:path w="1982357" h="6045307">
                <a:moveTo>
                  <a:pt x="0" y="0"/>
                </a:moveTo>
                <a:lnTo>
                  <a:pt x="1982357" y="0"/>
                </a:lnTo>
                <a:lnTo>
                  <a:pt x="1982357" y="6045307"/>
                </a:lnTo>
                <a:lnTo>
                  <a:pt x="0" y="60453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978136" y="712336"/>
            <a:ext cx="1460264" cy="1916564"/>
          </a:xfrm>
          <a:custGeom>
            <a:avLst/>
            <a:gdLst/>
            <a:ahLst/>
            <a:cxnLst/>
            <a:rect l="l" t="t" r="r" b="b"/>
            <a:pathLst>
              <a:path w="1280677" h="1890298">
                <a:moveTo>
                  <a:pt x="0" y="0"/>
                </a:moveTo>
                <a:lnTo>
                  <a:pt x="1280677" y="0"/>
                </a:lnTo>
                <a:lnTo>
                  <a:pt x="1280677" y="1890299"/>
                </a:lnTo>
                <a:lnTo>
                  <a:pt x="0" y="18902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mc:AlternateContent xmlns:mc="http://schemas.openxmlformats.org/markup-compatibility/2006" xmlns:a14="http://schemas.microsoft.com/office/drawing/2010/main">
        <mc:Choice Requires="a14">
          <p:sp>
            <p:nvSpPr>
              <p:cNvPr id="10" name="TextBox 10"/>
              <p:cNvSpPr txBox="1"/>
              <p:nvPr/>
            </p:nvSpPr>
            <p:spPr>
              <a:xfrm>
                <a:off x="2667423" y="2009990"/>
                <a:ext cx="9903799" cy="2564805"/>
              </a:xfrm>
              <a:prstGeom prst="rect">
                <a:avLst/>
              </a:prstGeom>
            </p:spPr>
            <p:txBody>
              <a:bodyPr wrap="square" lIns="0" tIns="0" rIns="0" bIns="0" rtlCol="0" anchor="t">
                <a:spAutoFit/>
              </a:bodyPr>
              <a:lstStyle/>
              <a:p>
                <a:pPr algn="just">
                  <a:lnSpc>
                    <a:spcPts val="3999"/>
                  </a:lnSpc>
                  <a:spcBef>
                    <a:spcPct val="0"/>
                  </a:spcBef>
                </a:pPr>
                <a:endParaRPr lang="en-US" sz="4800" dirty="0">
                  <a:solidFill>
                    <a:srgbClr val="782C2A"/>
                  </a:solidFill>
                  <a:latin typeface="Cambria"/>
                </a:endParaRPr>
              </a:p>
              <a:p>
                <a:pPr algn="just">
                  <a:lnSpc>
                    <a:spcPts val="3999"/>
                  </a:lnSpc>
                  <a:spcBef>
                    <a:spcPct val="0"/>
                  </a:spcBef>
                </a:pPr>
                <a:r>
                  <a:rPr lang="en-US" sz="4800" dirty="0">
                    <a:solidFill>
                      <a:srgbClr val="782C2A"/>
                    </a:solidFill>
                    <a:latin typeface="Cambria"/>
                  </a:rPr>
                  <a:t> a) 78 060 : (10 – 7) + 300 045 </a:t>
                </a:r>
              </a:p>
              <a:p>
                <a:pPr algn="just">
                  <a:lnSpc>
                    <a:spcPts val="3999"/>
                  </a:lnSpc>
                  <a:spcBef>
                    <a:spcPct val="0"/>
                  </a:spcBef>
                </a:pPr>
                <a:endParaRPr lang="en-US" sz="4800" dirty="0">
                  <a:solidFill>
                    <a:srgbClr val="782C2A"/>
                  </a:solidFill>
                  <a:latin typeface="Cambria"/>
                </a:endParaRPr>
              </a:p>
              <a:p>
                <a:pPr algn="just">
                  <a:lnSpc>
                    <a:spcPts val="3999"/>
                  </a:lnSpc>
                  <a:spcBef>
                    <a:spcPct val="0"/>
                  </a:spcBef>
                </a:pPr>
                <a:r>
                  <a:rPr lang="en-US" sz="4800" dirty="0">
                    <a:solidFill>
                      <a:srgbClr val="782C2A"/>
                    </a:solidFill>
                    <a:latin typeface="Cambria"/>
                  </a:rPr>
                  <a:t> b) 26 000 + 9 015 </a:t>
                </a:r>
                <a14:m>
                  <m:oMath xmlns:m="http://schemas.openxmlformats.org/officeDocument/2006/math">
                    <m:r>
                      <a:rPr lang="en-US" sz="4800" i="1" dirty="0" smtClean="0">
                        <a:solidFill>
                          <a:srgbClr val="782C2A"/>
                        </a:solidFill>
                        <a:latin typeface="Cambria Math" panose="02040503050406030204" pitchFamily="18" charset="0"/>
                        <a:ea typeface="Cambria Math" panose="02040503050406030204" pitchFamily="18" charset="0"/>
                      </a:rPr>
                      <m:t>×</m:t>
                    </m:r>
                  </m:oMath>
                </a14:m>
                <a:r>
                  <a:rPr lang="en-US" sz="4800" dirty="0">
                    <a:solidFill>
                      <a:srgbClr val="782C2A"/>
                    </a:solidFill>
                    <a:latin typeface="Cambria"/>
                  </a:rPr>
                  <a:t> 6</a:t>
                </a:r>
              </a:p>
              <a:p>
                <a:pPr algn="just">
                  <a:lnSpc>
                    <a:spcPts val="3999"/>
                  </a:lnSpc>
                  <a:spcBef>
                    <a:spcPct val="0"/>
                  </a:spcBef>
                </a:pPr>
                <a:endParaRPr lang="en-US" sz="4800" dirty="0">
                  <a:solidFill>
                    <a:srgbClr val="782C2A"/>
                  </a:solidFill>
                  <a:latin typeface="Cambria"/>
                </a:endParaRPr>
              </a:p>
            </p:txBody>
          </p:sp>
        </mc:Choice>
        <mc:Fallback xmlns="">
          <p:sp>
            <p:nvSpPr>
              <p:cNvPr id="10" name="TextBox 10"/>
              <p:cNvSpPr txBox="1">
                <a:spLocks noRot="1" noChangeAspect="1" noMove="1" noResize="1" noEditPoints="1" noAdjustHandles="1" noChangeArrowheads="1" noChangeShapeType="1" noTextEdit="1"/>
              </p:cNvSpPr>
              <p:nvPr/>
            </p:nvSpPr>
            <p:spPr>
              <a:xfrm>
                <a:off x="2667423" y="2009990"/>
                <a:ext cx="9903799" cy="2564805"/>
              </a:xfrm>
              <a:prstGeom prst="rect">
                <a:avLst/>
              </a:prstGeom>
              <a:blipFill>
                <a:blip r:embed="rId16"/>
                <a:stretch>
                  <a:fillRect l="-2401"/>
                </a:stretch>
              </a:blipFill>
            </p:spPr>
            <p:txBody>
              <a:bodyPr/>
              <a:lstStyle/>
              <a:p>
                <a:r>
                  <a:rPr lang="en-GB">
                    <a:noFill/>
                  </a:rPr>
                  <a:t> </a:t>
                </a:r>
              </a:p>
            </p:txBody>
          </p:sp>
        </mc:Fallback>
      </mc:AlternateContent>
      <p:sp>
        <p:nvSpPr>
          <p:cNvPr id="14" name="Rectangle 13"/>
          <p:cNvSpPr/>
          <p:nvPr/>
        </p:nvSpPr>
        <p:spPr>
          <a:xfrm>
            <a:off x="2508780" y="1380853"/>
            <a:ext cx="8361263" cy="634533"/>
          </a:xfrm>
          <a:prstGeom prst="rect">
            <a:avLst/>
          </a:prstGeom>
        </p:spPr>
        <p:txBody>
          <a:bodyPr wrap="none">
            <a:spAutoFit/>
          </a:bodyPr>
          <a:lstStyle/>
          <a:p>
            <a:pPr lvl="0" algn="ctr">
              <a:lnSpc>
                <a:spcPts val="3999"/>
              </a:lnSpc>
              <a:spcBef>
                <a:spcPct val="0"/>
              </a:spcBef>
            </a:pPr>
            <a:r>
              <a:rPr lang="en-US" sz="5400" b="1" dirty="0" err="1">
                <a:solidFill>
                  <a:srgbClr val="782C2A"/>
                </a:solidFill>
                <a:latin typeface="Cambria"/>
              </a:rPr>
              <a:t>Tính</a:t>
            </a:r>
            <a:r>
              <a:rPr lang="en-US" sz="5400" b="1" dirty="0">
                <a:solidFill>
                  <a:srgbClr val="782C2A"/>
                </a:solidFill>
                <a:latin typeface="Cambria"/>
              </a:rPr>
              <a:t> </a:t>
            </a:r>
            <a:r>
              <a:rPr lang="en-US" sz="5400" b="1" dirty="0" err="1">
                <a:solidFill>
                  <a:srgbClr val="782C2A"/>
                </a:solidFill>
                <a:latin typeface="Cambria"/>
              </a:rPr>
              <a:t>giá</a:t>
            </a:r>
            <a:r>
              <a:rPr lang="en-US" sz="5400" b="1" dirty="0">
                <a:solidFill>
                  <a:srgbClr val="782C2A"/>
                </a:solidFill>
                <a:latin typeface="Cambria"/>
              </a:rPr>
              <a:t> </a:t>
            </a:r>
            <a:r>
              <a:rPr lang="en-US" sz="5400" b="1" dirty="0" err="1">
                <a:solidFill>
                  <a:srgbClr val="782C2A"/>
                </a:solidFill>
                <a:latin typeface="Cambria"/>
              </a:rPr>
              <a:t>trị</a:t>
            </a:r>
            <a:r>
              <a:rPr lang="en-US" sz="5400" b="1" dirty="0">
                <a:solidFill>
                  <a:srgbClr val="782C2A"/>
                </a:solidFill>
                <a:latin typeface="Cambria"/>
              </a:rPr>
              <a:t> </a:t>
            </a:r>
            <a:r>
              <a:rPr lang="en-US" sz="5400" b="1" dirty="0" err="1">
                <a:solidFill>
                  <a:srgbClr val="782C2A"/>
                </a:solidFill>
                <a:latin typeface="Cambria"/>
              </a:rPr>
              <a:t>của</a:t>
            </a:r>
            <a:r>
              <a:rPr lang="en-US" sz="5400" b="1" dirty="0">
                <a:solidFill>
                  <a:srgbClr val="782C2A"/>
                </a:solidFill>
                <a:latin typeface="Cambria"/>
              </a:rPr>
              <a:t> </a:t>
            </a:r>
            <a:r>
              <a:rPr lang="en-US" sz="5400" b="1" dirty="0" err="1">
                <a:solidFill>
                  <a:srgbClr val="782C2A"/>
                </a:solidFill>
                <a:latin typeface="Cambria"/>
              </a:rPr>
              <a:t>biểu</a:t>
            </a:r>
            <a:r>
              <a:rPr lang="en-US" sz="5400" b="1" dirty="0">
                <a:solidFill>
                  <a:srgbClr val="782C2A"/>
                </a:solidFill>
                <a:latin typeface="Cambria"/>
              </a:rPr>
              <a:t> </a:t>
            </a:r>
            <a:r>
              <a:rPr lang="en-US" sz="5400" b="1" dirty="0" err="1">
                <a:solidFill>
                  <a:srgbClr val="782C2A"/>
                </a:solidFill>
                <a:latin typeface="Cambria"/>
              </a:rPr>
              <a:t>thức</a:t>
            </a:r>
            <a:r>
              <a:rPr lang="en-US" sz="5400" b="1" dirty="0">
                <a:solidFill>
                  <a:srgbClr val="782C2A"/>
                </a:solidFill>
                <a:latin typeface="Cambria"/>
              </a:rPr>
              <a:t>:</a:t>
            </a:r>
          </a:p>
        </p:txBody>
      </p:sp>
      <p:sp>
        <p:nvSpPr>
          <p:cNvPr id="15" name="Rounded Rectangle 14"/>
          <p:cNvSpPr/>
          <p:nvPr/>
        </p:nvSpPr>
        <p:spPr>
          <a:xfrm>
            <a:off x="6728087" y="4915972"/>
            <a:ext cx="5843135" cy="2818328"/>
          </a:xfrm>
          <a:prstGeom prst="roundRect">
            <a:avLst/>
          </a:prstGeom>
          <a:solidFill>
            <a:srgbClr val="FFC800"/>
          </a:solidFill>
          <a:ln>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2"/>
          <p:cNvSpPr txBox="1"/>
          <p:nvPr/>
        </p:nvSpPr>
        <p:spPr>
          <a:xfrm>
            <a:off x="7170108" y="5729137"/>
            <a:ext cx="4959092" cy="1015663"/>
          </a:xfrm>
          <a:prstGeom prst="rect">
            <a:avLst/>
          </a:prstGeom>
        </p:spPr>
        <p:txBody>
          <a:bodyPr wrap="square" lIns="0" tIns="0" rIns="0" bIns="0" rtlCol="0" anchor="t">
            <a:spAutoFit/>
          </a:bodyPr>
          <a:lstStyle/>
          <a:p>
            <a:pPr algn="ctr">
              <a:spcBef>
                <a:spcPct val="0"/>
              </a:spcBef>
            </a:pPr>
            <a:r>
              <a:rPr lang="en-US" sz="6600" dirty="0" err="1">
                <a:solidFill>
                  <a:srgbClr val="000000"/>
                </a:solidFill>
                <a:latin typeface="Cambria"/>
              </a:rPr>
              <a:t>Làm</a:t>
            </a:r>
            <a:r>
              <a:rPr lang="en-US" sz="6600" dirty="0">
                <a:solidFill>
                  <a:srgbClr val="000000"/>
                </a:solidFill>
                <a:latin typeface="Cambria"/>
              </a:rPr>
              <a:t> </a:t>
            </a:r>
            <a:r>
              <a:rPr lang="en-US" sz="6600" dirty="0" err="1">
                <a:solidFill>
                  <a:srgbClr val="000000"/>
                </a:solidFill>
                <a:latin typeface="Cambria"/>
              </a:rPr>
              <a:t>bảng</a:t>
            </a:r>
            <a:r>
              <a:rPr lang="en-US" sz="6600" dirty="0">
                <a:solidFill>
                  <a:srgbClr val="000000"/>
                </a:solidFill>
                <a:latin typeface="Cambria"/>
              </a:rPr>
              <a:t> con</a:t>
            </a:r>
          </a:p>
        </p:txBody>
      </p:sp>
      <p:pic>
        <p:nvPicPr>
          <p:cNvPr id="16" name="Picture 15"/>
          <p:cNvPicPr>
            <a:picLocks noChangeAspect="1"/>
          </p:cNvPicPr>
          <p:nvPr/>
        </p:nvPicPr>
        <p:blipFill>
          <a:blip r:embed="rId17"/>
          <a:stretch>
            <a:fillRect/>
          </a:stretch>
        </p:blipFill>
        <p:spPr>
          <a:xfrm>
            <a:off x="12925952" y="4873789"/>
            <a:ext cx="3940963" cy="43722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p:bldP spid="14" grpId="0"/>
      <p:bldP spid="15"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91940"/>
        </a:solidFill>
        <a:effectLst/>
      </p:bgPr>
    </p:bg>
    <p:spTree>
      <p:nvGrpSpPr>
        <p:cNvPr id="1" name=""/>
        <p:cNvGrpSpPr/>
        <p:nvPr/>
      </p:nvGrpSpPr>
      <p:grpSpPr>
        <a:xfrm>
          <a:off x="0" y="0"/>
          <a:ext cx="0" cy="0"/>
          <a:chOff x="0" y="0"/>
          <a:chExt cx="0" cy="0"/>
        </a:xfrm>
      </p:grpSpPr>
      <p:sp>
        <p:nvSpPr>
          <p:cNvPr id="13" name="Rounded Rectangle 12"/>
          <p:cNvSpPr/>
          <p:nvPr/>
        </p:nvSpPr>
        <p:spPr>
          <a:xfrm>
            <a:off x="609600" y="495300"/>
            <a:ext cx="17141536" cy="9021774"/>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3"/>
          <p:cNvSpPr/>
          <p:nvPr/>
        </p:nvSpPr>
        <p:spPr>
          <a:xfrm rot="-6059917" flipH="1">
            <a:off x="13918679" y="-3228002"/>
            <a:ext cx="5526926" cy="7414546"/>
          </a:xfrm>
          <a:custGeom>
            <a:avLst/>
            <a:gdLst/>
            <a:ahLst/>
            <a:cxnLst/>
            <a:rect l="l" t="t" r="r" b="b"/>
            <a:pathLst>
              <a:path w="5526926" h="7414546">
                <a:moveTo>
                  <a:pt x="5526926" y="0"/>
                </a:moveTo>
                <a:lnTo>
                  <a:pt x="0" y="0"/>
                </a:lnTo>
                <a:lnTo>
                  <a:pt x="0" y="7414545"/>
                </a:lnTo>
                <a:lnTo>
                  <a:pt x="5526926" y="7414545"/>
                </a:lnTo>
                <a:lnTo>
                  <a:pt x="5526926"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3256967">
            <a:off x="-342832" y="5070703"/>
            <a:ext cx="4863485" cy="7354987"/>
          </a:xfrm>
          <a:custGeom>
            <a:avLst/>
            <a:gdLst/>
            <a:ahLst/>
            <a:cxnLst/>
            <a:rect l="l" t="t" r="r" b="b"/>
            <a:pathLst>
              <a:path w="4863485" h="7354987">
                <a:moveTo>
                  <a:pt x="0" y="0"/>
                </a:moveTo>
                <a:lnTo>
                  <a:pt x="4863485" y="0"/>
                </a:lnTo>
                <a:lnTo>
                  <a:pt x="4863485" y="7354988"/>
                </a:lnTo>
                <a:lnTo>
                  <a:pt x="0" y="73549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3014965">
            <a:off x="4629963" y="6732135"/>
            <a:ext cx="1982357" cy="6045307"/>
          </a:xfrm>
          <a:custGeom>
            <a:avLst/>
            <a:gdLst/>
            <a:ahLst/>
            <a:cxnLst/>
            <a:rect l="l" t="t" r="r" b="b"/>
            <a:pathLst>
              <a:path w="1982357" h="6045307">
                <a:moveTo>
                  <a:pt x="0" y="0"/>
                </a:moveTo>
                <a:lnTo>
                  <a:pt x="1982357" y="0"/>
                </a:lnTo>
                <a:lnTo>
                  <a:pt x="1982357" y="6045307"/>
                </a:lnTo>
                <a:lnTo>
                  <a:pt x="0" y="60453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 name="Group 1"/>
          <p:cNvGrpSpPr/>
          <p:nvPr/>
        </p:nvGrpSpPr>
        <p:grpSpPr>
          <a:xfrm>
            <a:off x="2597679" y="2024507"/>
            <a:ext cx="7658908" cy="2884884"/>
            <a:chOff x="1524000" y="1187802"/>
            <a:chExt cx="7658908" cy="2884884"/>
          </a:xfrm>
        </p:grpSpPr>
        <p:sp>
          <p:nvSpPr>
            <p:cNvPr id="17" name="Rounded Rectangle 16"/>
            <p:cNvSpPr/>
            <p:nvPr/>
          </p:nvSpPr>
          <p:spPr>
            <a:xfrm>
              <a:off x="1524000" y="1187802"/>
              <a:ext cx="7658908" cy="2884884"/>
            </a:xfrm>
            <a:prstGeom prst="roundRect">
              <a:avLst/>
            </a:prstGeom>
            <a:solidFill>
              <a:srgbClr val="FFC800"/>
            </a:solidFill>
            <a:ln>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18" name="TextBox 12"/>
            <p:cNvSpPr txBox="1"/>
            <p:nvPr/>
          </p:nvSpPr>
          <p:spPr>
            <a:xfrm>
              <a:off x="2019427" y="1477659"/>
              <a:ext cx="6889157" cy="2215991"/>
            </a:xfrm>
            <a:prstGeom prst="rect">
              <a:avLst/>
            </a:prstGeom>
          </p:spPr>
          <p:txBody>
            <a:bodyPr wrap="square" lIns="0" tIns="0" rIns="0" bIns="0" rtlCol="0" anchor="t">
              <a:spAutoFit/>
            </a:bodyPr>
            <a:lstStyle/>
            <a:p>
              <a:pPr algn="just"/>
              <a:r>
                <a:rPr lang="en-US" sz="3600" dirty="0">
                  <a:solidFill>
                    <a:srgbClr val="000000"/>
                  </a:solidFill>
                  <a:latin typeface="Cambria"/>
                </a:rPr>
                <a:t>a) 78 060 : (10 – 7) + 300 045 </a:t>
              </a:r>
            </a:p>
            <a:p>
              <a:pPr algn="just"/>
              <a:r>
                <a:rPr lang="en-US" sz="3600" dirty="0">
                  <a:solidFill>
                    <a:srgbClr val="000000"/>
                  </a:solidFill>
                  <a:latin typeface="Cambria"/>
                </a:rPr>
                <a:t> = 78 060 : 3 + 300 045</a:t>
              </a:r>
            </a:p>
            <a:p>
              <a:pPr algn="just"/>
              <a:r>
                <a:rPr lang="en-US" sz="3600" dirty="0">
                  <a:solidFill>
                    <a:srgbClr val="000000"/>
                  </a:solidFill>
                  <a:latin typeface="Cambria"/>
                </a:rPr>
                <a:t> = 26 020 + 300 045</a:t>
              </a:r>
            </a:p>
            <a:p>
              <a:pPr algn="just"/>
              <a:r>
                <a:rPr lang="en-US" sz="3600" dirty="0">
                  <a:solidFill>
                    <a:srgbClr val="000000"/>
                  </a:solidFill>
                  <a:latin typeface="Cambria"/>
                </a:rPr>
                <a:t> = 326 065</a:t>
              </a:r>
            </a:p>
          </p:txBody>
        </p:sp>
      </p:grpSp>
      <p:grpSp>
        <p:nvGrpSpPr>
          <p:cNvPr id="19" name="Group 18"/>
          <p:cNvGrpSpPr/>
          <p:nvPr/>
        </p:nvGrpSpPr>
        <p:grpSpPr>
          <a:xfrm>
            <a:off x="7780839" y="5629152"/>
            <a:ext cx="6163761" cy="2884884"/>
            <a:chOff x="1524000" y="1187802"/>
            <a:chExt cx="6163761" cy="2884884"/>
          </a:xfrm>
        </p:grpSpPr>
        <p:sp>
          <p:nvSpPr>
            <p:cNvPr id="20" name="Rounded Rectangle 19"/>
            <p:cNvSpPr/>
            <p:nvPr/>
          </p:nvSpPr>
          <p:spPr>
            <a:xfrm>
              <a:off x="1524000" y="1187802"/>
              <a:ext cx="6163761" cy="2884884"/>
            </a:xfrm>
            <a:prstGeom prst="roundRect">
              <a:avLst/>
            </a:prstGeom>
            <a:solidFill>
              <a:srgbClr val="FFC800"/>
            </a:solidFill>
            <a:ln>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mc:AlternateContent xmlns:mc="http://schemas.openxmlformats.org/markup-compatibility/2006">
          <mc:Choice xmlns:a14="http://schemas.microsoft.com/office/drawing/2010/main" Requires="a14">
            <p:sp>
              <p:nvSpPr>
                <p:cNvPr id="21" name="TextBox 12"/>
                <p:cNvSpPr txBox="1"/>
                <p:nvPr/>
              </p:nvSpPr>
              <p:spPr>
                <a:xfrm>
                  <a:off x="2019427" y="1813880"/>
                  <a:ext cx="5282509" cy="1661993"/>
                </a:xfrm>
                <a:prstGeom prst="rect">
                  <a:avLst/>
                </a:prstGeom>
              </p:spPr>
              <p:txBody>
                <a:bodyPr wrap="square" lIns="0" tIns="0" rIns="0" bIns="0" rtlCol="0" anchor="t">
                  <a:spAutoFit/>
                </a:bodyPr>
                <a:lstStyle/>
                <a:p>
                  <a:pPr algn="just"/>
                  <a:r>
                    <a:rPr lang="pl-PL" sz="3600" dirty="0">
                      <a:solidFill>
                        <a:srgbClr val="000000"/>
                      </a:solidFill>
                      <a:latin typeface="Cambria"/>
                    </a:rPr>
                    <a:t>b) 26 000 + 9 015 </a:t>
                  </a:r>
                  <a14:m>
                    <m:oMath xmlns:m="http://schemas.openxmlformats.org/officeDocument/2006/math">
                      <m:r>
                        <a:rPr lang="pl-PL" sz="3600" i="1" dirty="0" smtClean="0">
                          <a:solidFill>
                            <a:srgbClr val="000000"/>
                          </a:solidFill>
                          <a:latin typeface="Cambria Math" panose="02040503050406030204" pitchFamily="18" charset="0"/>
                          <a:ea typeface="Cambria Math" panose="02040503050406030204" pitchFamily="18" charset="0"/>
                        </a:rPr>
                        <m:t>×</m:t>
                      </m:r>
                    </m:oMath>
                  </a14:m>
                  <a:r>
                    <a:rPr lang="pl-PL" sz="3600" dirty="0">
                      <a:solidFill>
                        <a:srgbClr val="000000"/>
                      </a:solidFill>
                      <a:latin typeface="Cambria"/>
                    </a:rPr>
                    <a:t> 6</a:t>
                  </a:r>
                </a:p>
                <a:p>
                  <a:pPr algn="just"/>
                  <a:r>
                    <a:rPr lang="pl-PL" sz="3600" dirty="0">
                      <a:solidFill>
                        <a:srgbClr val="000000"/>
                      </a:solidFill>
                      <a:latin typeface="Cambria"/>
                    </a:rPr>
                    <a:t>= 26 000 + 54 090</a:t>
                  </a:r>
                </a:p>
                <a:p>
                  <a:pPr algn="just"/>
                  <a:r>
                    <a:rPr lang="pl-PL" sz="3600" dirty="0">
                      <a:solidFill>
                        <a:srgbClr val="000000"/>
                      </a:solidFill>
                      <a:latin typeface="Cambria"/>
                    </a:rPr>
                    <a:t>= 80 090</a:t>
                  </a:r>
                </a:p>
              </p:txBody>
            </p:sp>
          </mc:Choice>
          <mc:Fallback>
            <p:sp>
              <p:nvSpPr>
                <p:cNvPr id="21" name="TextBox 12"/>
                <p:cNvSpPr txBox="1">
                  <a:spLocks noRot="1" noChangeAspect="1" noMove="1" noResize="1" noEditPoints="1" noAdjustHandles="1" noChangeArrowheads="1" noChangeShapeType="1" noTextEdit="1"/>
                </p:cNvSpPr>
                <p:nvPr/>
              </p:nvSpPr>
              <p:spPr>
                <a:xfrm>
                  <a:off x="2019427" y="1813880"/>
                  <a:ext cx="5282509" cy="1661993"/>
                </a:xfrm>
                <a:prstGeom prst="rect">
                  <a:avLst/>
                </a:prstGeom>
                <a:blipFill>
                  <a:blip r:embed="rId8"/>
                  <a:stretch>
                    <a:fillRect l="-5312" t="-8425" b="-15751"/>
                  </a:stretch>
                </a:blipFill>
              </p:spPr>
              <p:txBody>
                <a:bodyPr/>
                <a:lstStyle/>
                <a:p>
                  <a:r>
                    <a:rPr lang="en-US">
                      <a:noFill/>
                    </a:rPr>
                    <a:t> </a:t>
                  </a:r>
                </a:p>
              </p:txBody>
            </p:sp>
          </mc:Fallback>
        </mc:AlternateContent>
      </p:grpSp>
      <p:pic>
        <p:nvPicPr>
          <p:cNvPr id="22" name="Picture 21"/>
          <p:cNvPicPr>
            <a:picLocks noChangeAspect="1"/>
          </p:cNvPicPr>
          <p:nvPr/>
        </p:nvPicPr>
        <p:blipFill>
          <a:blip r:embed="rId9">
            <a:duotone>
              <a:prstClr val="black"/>
              <a:schemeClr val="accent6">
                <a:tint val="45000"/>
                <a:satMod val="400000"/>
              </a:schemeClr>
            </a:duotone>
            <a:extLst>
              <a:ext uri="{BEBA8EAE-BF5A-486C-A8C5-ECC9F3942E4B}">
                <a14:imgProps xmlns:a14="http://schemas.microsoft.com/office/drawing/2010/main">
                  <a14:imgLayer r:embed="rId10">
                    <a14:imgEffect>
                      <a14:brightnessContrast bright="-40000" contrast="-40000"/>
                    </a14:imgEffect>
                  </a14:imgLayer>
                </a14:imgProps>
              </a:ext>
            </a:extLst>
          </a:blip>
          <a:stretch>
            <a:fillRect/>
          </a:stretch>
        </p:blipFill>
        <p:spPr>
          <a:xfrm>
            <a:off x="6427133" y="398719"/>
            <a:ext cx="5506469" cy="1536581"/>
          </a:xfrm>
          <a:prstGeom prst="rect">
            <a:avLst/>
          </a:prstGeom>
        </p:spPr>
      </p:pic>
    </p:spTree>
    <p:extLst>
      <p:ext uri="{BB962C8B-B14F-4D97-AF65-F5344CB8AC3E}">
        <p14:creationId xmlns:p14="http://schemas.microsoft.com/office/powerpoint/2010/main" val="3422533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42912"/>
        </a:solidFill>
        <a:effectLst/>
      </p:bgPr>
    </p:bg>
    <p:spTree>
      <p:nvGrpSpPr>
        <p:cNvPr id="1" name=""/>
        <p:cNvGrpSpPr/>
        <p:nvPr/>
      </p:nvGrpSpPr>
      <p:grpSpPr>
        <a:xfrm>
          <a:off x="0" y="0"/>
          <a:ext cx="0" cy="0"/>
          <a:chOff x="0" y="0"/>
          <a:chExt cx="0" cy="0"/>
        </a:xfrm>
      </p:grpSpPr>
      <p:sp>
        <p:nvSpPr>
          <p:cNvPr id="11" name="Rounded Rectangle 10"/>
          <p:cNvSpPr/>
          <p:nvPr/>
        </p:nvSpPr>
        <p:spPr>
          <a:xfrm>
            <a:off x="729722" y="527478"/>
            <a:ext cx="17141536" cy="8932128"/>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3"/>
          <p:cNvSpPr/>
          <p:nvPr/>
        </p:nvSpPr>
        <p:spPr>
          <a:xfrm rot="7949750">
            <a:off x="15677042" y="-5763239"/>
            <a:ext cx="5719723" cy="9925766"/>
          </a:xfrm>
          <a:custGeom>
            <a:avLst/>
            <a:gdLst/>
            <a:ahLst/>
            <a:cxnLst/>
            <a:rect l="l" t="t" r="r" b="b"/>
            <a:pathLst>
              <a:path w="5719723" h="9925766">
                <a:moveTo>
                  <a:pt x="0" y="0"/>
                </a:moveTo>
                <a:lnTo>
                  <a:pt x="5719723" y="0"/>
                </a:lnTo>
                <a:lnTo>
                  <a:pt x="5719723" y="9925766"/>
                </a:lnTo>
                <a:lnTo>
                  <a:pt x="0" y="99257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Freeform 7"/>
          <p:cNvSpPr/>
          <p:nvPr/>
        </p:nvSpPr>
        <p:spPr>
          <a:xfrm>
            <a:off x="947465" y="614866"/>
            <a:ext cx="1496668" cy="1655177"/>
          </a:xfrm>
          <a:custGeom>
            <a:avLst/>
            <a:gdLst/>
            <a:ahLst/>
            <a:cxnLst/>
            <a:rect l="l" t="t" r="r" b="b"/>
            <a:pathLst>
              <a:path w="1817988" h="2375161">
                <a:moveTo>
                  <a:pt x="0" y="0"/>
                </a:moveTo>
                <a:lnTo>
                  <a:pt x="1817988" y="0"/>
                </a:lnTo>
                <a:lnTo>
                  <a:pt x="1817988" y="2375161"/>
                </a:lnTo>
                <a:lnTo>
                  <a:pt x="0" y="23751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8"/>
          <p:cNvSpPr/>
          <p:nvPr/>
        </p:nvSpPr>
        <p:spPr>
          <a:xfrm>
            <a:off x="9210800" y="1802755"/>
            <a:ext cx="8278644" cy="4131396"/>
          </a:xfrm>
          <a:custGeom>
            <a:avLst/>
            <a:gdLst/>
            <a:ahLst/>
            <a:cxnLst/>
            <a:rect l="l" t="t" r="r" b="b"/>
            <a:pathLst>
              <a:path w="6919967" h="3079666">
                <a:moveTo>
                  <a:pt x="0" y="0"/>
                </a:moveTo>
                <a:lnTo>
                  <a:pt x="6919968" y="0"/>
                </a:lnTo>
                <a:lnTo>
                  <a:pt x="6919968" y="3079666"/>
                </a:lnTo>
                <a:lnTo>
                  <a:pt x="0" y="3079666"/>
                </a:lnTo>
                <a:lnTo>
                  <a:pt x="0" y="0"/>
                </a:lnTo>
                <a:close/>
              </a:path>
            </a:pathLst>
          </a:custGeom>
          <a:blipFill>
            <a:blip r:embed="rId6"/>
            <a:stretch>
              <a:fillRect l="-14561" b="-74460"/>
            </a:stretch>
          </a:blipFill>
        </p:spPr>
      </p:sp>
      <p:sp>
        <p:nvSpPr>
          <p:cNvPr id="16" name="TextBox 9"/>
          <p:cNvSpPr txBox="1"/>
          <p:nvPr/>
        </p:nvSpPr>
        <p:spPr>
          <a:xfrm>
            <a:off x="729722" y="2761149"/>
            <a:ext cx="8023407" cy="487313"/>
          </a:xfrm>
          <a:prstGeom prst="rect">
            <a:avLst/>
          </a:prstGeom>
        </p:spPr>
        <p:txBody>
          <a:bodyPr wrap="square" lIns="0" tIns="0" rIns="0" bIns="0" rtlCol="0" anchor="t">
            <a:spAutoFit/>
          </a:bodyPr>
          <a:lstStyle/>
          <a:p>
            <a:pPr algn="ctr">
              <a:lnSpc>
                <a:spcPts val="3842"/>
              </a:lnSpc>
            </a:pPr>
            <a:r>
              <a:rPr lang="en-US" sz="4000" b="1" dirty="0" err="1">
                <a:solidFill>
                  <a:srgbClr val="142912"/>
                </a:solidFill>
                <a:latin typeface="Cambria"/>
              </a:rPr>
              <a:t>Trong</a:t>
            </a:r>
            <a:r>
              <a:rPr lang="en-US" sz="4000" b="1" dirty="0">
                <a:solidFill>
                  <a:srgbClr val="142912"/>
                </a:solidFill>
                <a:latin typeface="Cambria"/>
              </a:rPr>
              <a:t> </a:t>
            </a:r>
            <a:r>
              <a:rPr lang="en-US" sz="4000" b="1" dirty="0" err="1">
                <a:solidFill>
                  <a:srgbClr val="142912"/>
                </a:solidFill>
                <a:latin typeface="Cambria"/>
              </a:rPr>
              <a:t>hình</a:t>
            </a:r>
            <a:r>
              <a:rPr lang="en-US" sz="4000" b="1" dirty="0">
                <a:solidFill>
                  <a:srgbClr val="142912"/>
                </a:solidFill>
                <a:latin typeface="Cambria"/>
              </a:rPr>
              <a:t> </a:t>
            </a:r>
            <a:r>
              <a:rPr lang="en-US" sz="4000" b="1" err="1">
                <a:solidFill>
                  <a:srgbClr val="142912"/>
                </a:solidFill>
                <a:latin typeface="Cambria"/>
              </a:rPr>
              <a:t>vẽ</a:t>
            </a:r>
            <a:r>
              <a:rPr lang="en-US" sz="4000" b="1">
                <a:solidFill>
                  <a:srgbClr val="142912"/>
                </a:solidFill>
                <a:latin typeface="Cambria"/>
              </a:rPr>
              <a:t> sau:</a:t>
            </a:r>
            <a:endParaRPr lang="en-US" sz="4000" b="1" dirty="0">
              <a:solidFill>
                <a:srgbClr val="142912"/>
              </a:solidFill>
              <a:latin typeface="Cambria"/>
            </a:endParaRPr>
          </a:p>
        </p:txBody>
      </p:sp>
      <p:grpSp>
        <p:nvGrpSpPr>
          <p:cNvPr id="5" name="Group 4"/>
          <p:cNvGrpSpPr/>
          <p:nvPr/>
        </p:nvGrpSpPr>
        <p:grpSpPr>
          <a:xfrm>
            <a:off x="1331173" y="3901074"/>
            <a:ext cx="14843911" cy="3223859"/>
            <a:chOff x="1235467" y="6336233"/>
            <a:chExt cx="10213452" cy="3223859"/>
          </a:xfrm>
        </p:grpSpPr>
        <p:sp>
          <p:nvSpPr>
            <p:cNvPr id="17" name="TextBox 11"/>
            <p:cNvSpPr txBox="1"/>
            <p:nvPr/>
          </p:nvSpPr>
          <p:spPr>
            <a:xfrm>
              <a:off x="1235467" y="6336233"/>
              <a:ext cx="6566317" cy="493790"/>
            </a:xfrm>
            <a:prstGeom prst="rect">
              <a:avLst/>
            </a:prstGeom>
          </p:spPr>
          <p:txBody>
            <a:bodyPr wrap="square" lIns="0" tIns="0" rIns="0" bIns="0" rtlCol="0" anchor="t">
              <a:spAutoFit/>
            </a:bodyPr>
            <a:lstStyle/>
            <a:p>
              <a:pPr marL="571500" indent="-571500" algn="just">
                <a:lnSpc>
                  <a:spcPts val="3842"/>
                </a:lnSpc>
                <a:spcBef>
                  <a:spcPct val="0"/>
                </a:spcBef>
                <a:buFont typeface="Arial" panose="020B0604020202020204" pitchFamily="34" charset="0"/>
                <a:buChar char="•"/>
              </a:pPr>
              <a:r>
                <a:rPr lang="en-US" sz="3600" dirty="0">
                  <a:solidFill>
                    <a:srgbClr val="142912"/>
                  </a:solidFill>
                  <a:latin typeface="Cambria"/>
                </a:rPr>
                <a:t>EDGK </a:t>
              </a:r>
              <a:r>
                <a:rPr lang="en-US" sz="3600" dirty="0" err="1">
                  <a:solidFill>
                    <a:srgbClr val="142912"/>
                  </a:solidFill>
                  <a:latin typeface="Cambria"/>
                </a:rPr>
                <a:t>là</a:t>
              </a:r>
              <a:r>
                <a:rPr lang="en-US" sz="3600" dirty="0">
                  <a:solidFill>
                    <a:srgbClr val="142912"/>
                  </a:solidFill>
                  <a:latin typeface="Cambria"/>
                </a:rPr>
                <a:t> </a:t>
              </a:r>
              <a:r>
                <a:rPr lang="en-US" sz="3600" dirty="0" err="1">
                  <a:solidFill>
                    <a:srgbClr val="142912"/>
                  </a:solidFill>
                  <a:latin typeface="Cambria"/>
                </a:rPr>
                <a:t>hình</a:t>
              </a:r>
              <a:r>
                <a:rPr lang="en-US" sz="3600" dirty="0">
                  <a:solidFill>
                    <a:srgbClr val="142912"/>
                  </a:solidFill>
                  <a:latin typeface="Cambria"/>
                </a:rPr>
                <a:t> </a:t>
              </a:r>
              <a:r>
                <a:rPr lang="en-US" sz="3600" dirty="0" err="1">
                  <a:solidFill>
                    <a:srgbClr val="142912"/>
                  </a:solidFill>
                  <a:latin typeface="Cambria"/>
                </a:rPr>
                <a:t>thoi</a:t>
              </a:r>
              <a:r>
                <a:rPr lang="en-US" sz="3600" dirty="0">
                  <a:solidFill>
                    <a:srgbClr val="142912"/>
                  </a:solidFill>
                  <a:latin typeface="Cambria"/>
                </a:rPr>
                <a:t>.</a:t>
              </a:r>
            </a:p>
          </p:txBody>
        </p:sp>
        <p:sp>
          <p:nvSpPr>
            <p:cNvPr id="18" name="TextBox 12"/>
            <p:cNvSpPr txBox="1"/>
            <p:nvPr/>
          </p:nvSpPr>
          <p:spPr>
            <a:xfrm>
              <a:off x="1235467" y="7192190"/>
              <a:ext cx="8714084" cy="493790"/>
            </a:xfrm>
            <a:prstGeom prst="rect">
              <a:avLst/>
            </a:prstGeom>
          </p:spPr>
          <p:txBody>
            <a:bodyPr wrap="square" lIns="0" tIns="0" rIns="0" bIns="0" rtlCol="0" anchor="t">
              <a:spAutoFit/>
            </a:bodyPr>
            <a:lstStyle/>
            <a:p>
              <a:pPr marL="571500" indent="-571500" algn="just">
                <a:lnSpc>
                  <a:spcPts val="3842"/>
                </a:lnSpc>
                <a:spcBef>
                  <a:spcPct val="0"/>
                </a:spcBef>
                <a:buFont typeface="Arial" panose="020B0604020202020204" pitchFamily="34" charset="0"/>
                <a:buChar char="•"/>
              </a:pPr>
              <a:r>
                <a:rPr lang="en-US" sz="3600" dirty="0">
                  <a:solidFill>
                    <a:srgbClr val="142912"/>
                  </a:solidFill>
                  <a:latin typeface="Cambria"/>
                </a:rPr>
                <a:t>LDEK </a:t>
              </a:r>
              <a:r>
                <a:rPr lang="en-US" sz="3600" dirty="0" err="1">
                  <a:solidFill>
                    <a:srgbClr val="142912"/>
                  </a:solidFill>
                  <a:latin typeface="Cambria"/>
                </a:rPr>
                <a:t>là</a:t>
              </a:r>
              <a:r>
                <a:rPr lang="en-US" sz="3600" dirty="0">
                  <a:solidFill>
                    <a:srgbClr val="142912"/>
                  </a:solidFill>
                  <a:latin typeface="Cambria"/>
                </a:rPr>
                <a:t> </a:t>
              </a:r>
              <a:r>
                <a:rPr lang="en-US" sz="3600" dirty="0" err="1">
                  <a:solidFill>
                    <a:srgbClr val="142912"/>
                  </a:solidFill>
                  <a:latin typeface="Cambria"/>
                </a:rPr>
                <a:t>hình</a:t>
              </a:r>
              <a:r>
                <a:rPr lang="en-US" sz="3600" dirty="0">
                  <a:solidFill>
                    <a:srgbClr val="142912"/>
                  </a:solidFill>
                  <a:latin typeface="Cambria"/>
                </a:rPr>
                <a:t> </a:t>
              </a:r>
              <a:r>
                <a:rPr lang="en-US" sz="3600" dirty="0" err="1">
                  <a:solidFill>
                    <a:srgbClr val="142912"/>
                  </a:solidFill>
                  <a:latin typeface="Cambria"/>
                </a:rPr>
                <a:t>bình</a:t>
              </a:r>
              <a:r>
                <a:rPr lang="en-US" sz="3600" dirty="0">
                  <a:solidFill>
                    <a:srgbClr val="142912"/>
                  </a:solidFill>
                  <a:latin typeface="Cambria"/>
                </a:rPr>
                <a:t> </a:t>
              </a:r>
              <a:r>
                <a:rPr lang="en-US" sz="3600" dirty="0" err="1">
                  <a:solidFill>
                    <a:srgbClr val="142912"/>
                  </a:solidFill>
                  <a:latin typeface="Cambria"/>
                </a:rPr>
                <a:t>hành</a:t>
              </a:r>
              <a:r>
                <a:rPr lang="en-US" sz="3600" dirty="0">
                  <a:solidFill>
                    <a:srgbClr val="142912"/>
                  </a:solidFill>
                  <a:latin typeface="Cambria"/>
                </a:rPr>
                <a:t>.</a:t>
              </a:r>
            </a:p>
          </p:txBody>
        </p:sp>
        <p:sp>
          <p:nvSpPr>
            <p:cNvPr id="19" name="TextBox 13"/>
            <p:cNvSpPr txBox="1"/>
            <p:nvPr/>
          </p:nvSpPr>
          <p:spPr>
            <a:xfrm>
              <a:off x="1235467" y="8131328"/>
              <a:ext cx="6344134" cy="493790"/>
            </a:xfrm>
            <a:prstGeom prst="rect">
              <a:avLst/>
            </a:prstGeom>
          </p:spPr>
          <p:txBody>
            <a:bodyPr wrap="square" lIns="0" tIns="0" rIns="0" bIns="0" rtlCol="0" anchor="t">
              <a:spAutoFit/>
            </a:bodyPr>
            <a:lstStyle/>
            <a:p>
              <a:pPr marL="571500" indent="-571500" algn="just">
                <a:lnSpc>
                  <a:spcPts val="3842"/>
                </a:lnSpc>
                <a:spcBef>
                  <a:spcPct val="0"/>
                </a:spcBef>
                <a:buFont typeface="Arial" panose="020B0604020202020204" pitchFamily="34" charset="0"/>
                <a:buChar char="•"/>
              </a:pPr>
              <a:r>
                <a:rPr lang="en-US" sz="3600" dirty="0">
                  <a:solidFill>
                    <a:srgbClr val="142912"/>
                  </a:solidFill>
                  <a:latin typeface="Cambria"/>
                </a:rPr>
                <a:t>KEHI </a:t>
              </a:r>
              <a:r>
                <a:rPr lang="en-US" sz="3600" dirty="0" err="1">
                  <a:solidFill>
                    <a:srgbClr val="142912"/>
                  </a:solidFill>
                  <a:latin typeface="Cambria"/>
                </a:rPr>
                <a:t>là</a:t>
              </a:r>
              <a:r>
                <a:rPr lang="en-US" sz="3600" dirty="0">
                  <a:solidFill>
                    <a:srgbClr val="142912"/>
                  </a:solidFill>
                  <a:latin typeface="Cambria"/>
                </a:rPr>
                <a:t> </a:t>
              </a:r>
              <a:r>
                <a:rPr lang="en-US" sz="3600" dirty="0" err="1">
                  <a:solidFill>
                    <a:srgbClr val="142912"/>
                  </a:solidFill>
                  <a:latin typeface="Cambria"/>
                </a:rPr>
                <a:t>hình</a:t>
              </a:r>
              <a:r>
                <a:rPr lang="en-US" sz="3600" dirty="0">
                  <a:solidFill>
                    <a:srgbClr val="142912"/>
                  </a:solidFill>
                  <a:latin typeface="Cambria"/>
                </a:rPr>
                <a:t> </a:t>
              </a:r>
              <a:r>
                <a:rPr lang="en-US" sz="3600" dirty="0" err="1">
                  <a:solidFill>
                    <a:srgbClr val="142912"/>
                  </a:solidFill>
                  <a:latin typeface="Cambria"/>
                </a:rPr>
                <a:t>thoi</a:t>
              </a:r>
              <a:r>
                <a:rPr lang="en-US" sz="3600" dirty="0">
                  <a:solidFill>
                    <a:srgbClr val="142912"/>
                  </a:solidFill>
                  <a:latin typeface="Cambria"/>
                </a:rPr>
                <a:t>.</a:t>
              </a:r>
            </a:p>
          </p:txBody>
        </p:sp>
        <p:sp>
          <p:nvSpPr>
            <p:cNvPr id="20" name="TextBox 14"/>
            <p:cNvSpPr txBox="1"/>
            <p:nvPr/>
          </p:nvSpPr>
          <p:spPr>
            <a:xfrm>
              <a:off x="1235467" y="9066302"/>
              <a:ext cx="10213452" cy="493790"/>
            </a:xfrm>
            <a:prstGeom prst="rect">
              <a:avLst/>
            </a:prstGeom>
          </p:spPr>
          <p:txBody>
            <a:bodyPr wrap="square" lIns="0" tIns="0" rIns="0" bIns="0" rtlCol="0" anchor="t">
              <a:spAutoFit/>
            </a:bodyPr>
            <a:lstStyle/>
            <a:p>
              <a:pPr marL="571500" indent="-571500" algn="just">
                <a:lnSpc>
                  <a:spcPts val="3842"/>
                </a:lnSpc>
                <a:spcBef>
                  <a:spcPct val="0"/>
                </a:spcBef>
                <a:buFont typeface="Arial" panose="020B0604020202020204" pitchFamily="34" charset="0"/>
                <a:buChar char="•"/>
              </a:pPr>
              <a:r>
                <a:rPr lang="en-US" sz="3600" dirty="0" err="1">
                  <a:solidFill>
                    <a:srgbClr val="142912"/>
                  </a:solidFill>
                  <a:latin typeface="Cambria"/>
                </a:rPr>
                <a:t>Có</a:t>
              </a:r>
              <a:r>
                <a:rPr lang="en-US" sz="3600" dirty="0">
                  <a:solidFill>
                    <a:srgbClr val="142912"/>
                  </a:solidFill>
                  <a:latin typeface="Cambria"/>
                </a:rPr>
                <a:t> 2 </a:t>
              </a:r>
              <a:r>
                <a:rPr lang="en-US" sz="3600" dirty="0" err="1">
                  <a:solidFill>
                    <a:srgbClr val="142912"/>
                  </a:solidFill>
                  <a:latin typeface="Cambria"/>
                </a:rPr>
                <a:t>đoạn</a:t>
              </a:r>
              <a:r>
                <a:rPr lang="en-US" sz="3600" dirty="0">
                  <a:solidFill>
                    <a:srgbClr val="142912"/>
                  </a:solidFill>
                  <a:latin typeface="Cambria"/>
                </a:rPr>
                <a:t> </a:t>
              </a:r>
              <a:r>
                <a:rPr lang="en-US" sz="3600" dirty="0" err="1">
                  <a:solidFill>
                    <a:srgbClr val="142912"/>
                  </a:solidFill>
                  <a:latin typeface="Cambria"/>
                </a:rPr>
                <a:t>thẳng</a:t>
              </a:r>
              <a:r>
                <a:rPr lang="en-US" sz="3600" dirty="0">
                  <a:solidFill>
                    <a:srgbClr val="142912"/>
                  </a:solidFill>
                  <a:latin typeface="Cambria"/>
                </a:rPr>
                <a:t> song </a:t>
              </a:r>
              <a:r>
                <a:rPr lang="en-US" sz="3600" dirty="0" err="1">
                  <a:solidFill>
                    <a:srgbClr val="142912"/>
                  </a:solidFill>
                  <a:latin typeface="Cambria"/>
                </a:rPr>
                <a:t>song</a:t>
              </a:r>
              <a:r>
                <a:rPr lang="en-US" sz="3600" dirty="0">
                  <a:solidFill>
                    <a:srgbClr val="142912"/>
                  </a:solidFill>
                  <a:latin typeface="Cambria"/>
                </a:rPr>
                <a:t> </a:t>
              </a:r>
              <a:r>
                <a:rPr lang="en-US" sz="3600" dirty="0" err="1">
                  <a:solidFill>
                    <a:srgbClr val="142912"/>
                  </a:solidFill>
                  <a:latin typeface="Cambria"/>
                </a:rPr>
                <a:t>với</a:t>
              </a:r>
              <a:r>
                <a:rPr lang="en-US" sz="3600" dirty="0">
                  <a:solidFill>
                    <a:srgbClr val="142912"/>
                  </a:solidFill>
                  <a:latin typeface="Cambria"/>
                </a:rPr>
                <a:t> </a:t>
              </a:r>
              <a:r>
                <a:rPr lang="en-US" sz="3600" dirty="0" err="1">
                  <a:solidFill>
                    <a:srgbClr val="142912"/>
                  </a:solidFill>
                  <a:latin typeface="Cambria"/>
                </a:rPr>
                <a:t>đoạn</a:t>
              </a:r>
              <a:r>
                <a:rPr lang="en-US" sz="3600" dirty="0">
                  <a:solidFill>
                    <a:srgbClr val="142912"/>
                  </a:solidFill>
                  <a:latin typeface="Cambria"/>
                </a:rPr>
                <a:t> </a:t>
              </a:r>
              <a:r>
                <a:rPr lang="en-US" sz="3600" dirty="0" err="1">
                  <a:solidFill>
                    <a:srgbClr val="142912"/>
                  </a:solidFill>
                  <a:latin typeface="Cambria"/>
                </a:rPr>
                <a:t>thẳng</a:t>
              </a:r>
              <a:r>
                <a:rPr lang="en-US" sz="3600" dirty="0">
                  <a:solidFill>
                    <a:srgbClr val="142912"/>
                  </a:solidFill>
                  <a:latin typeface="Cambria"/>
                </a:rPr>
                <a:t> DE</a:t>
              </a:r>
            </a:p>
          </p:txBody>
        </p:sp>
      </p:grpSp>
      <p:sp>
        <p:nvSpPr>
          <p:cNvPr id="21" name="TextBox 15"/>
          <p:cNvSpPr txBox="1"/>
          <p:nvPr/>
        </p:nvSpPr>
        <p:spPr>
          <a:xfrm>
            <a:off x="1921396" y="7717933"/>
            <a:ext cx="16615507" cy="512961"/>
          </a:xfrm>
          <a:prstGeom prst="rect">
            <a:avLst/>
          </a:prstGeom>
        </p:spPr>
        <p:txBody>
          <a:bodyPr wrap="square" lIns="0" tIns="0" rIns="0" bIns="0" rtlCol="0" anchor="t">
            <a:spAutoFit/>
          </a:bodyPr>
          <a:lstStyle/>
          <a:p>
            <a:pPr algn="just">
              <a:lnSpc>
                <a:spcPts val="3999"/>
              </a:lnSpc>
              <a:spcBef>
                <a:spcPct val="0"/>
              </a:spcBef>
            </a:pPr>
            <a:r>
              <a:rPr lang="en-US" sz="3600" dirty="0">
                <a:solidFill>
                  <a:srgbClr val="142912"/>
                </a:solidFill>
                <a:latin typeface="Cambria"/>
              </a:rPr>
              <a:t>b) </a:t>
            </a:r>
            <a:r>
              <a:rPr lang="en-US" sz="3600" dirty="0" err="1">
                <a:solidFill>
                  <a:srgbClr val="142912"/>
                </a:solidFill>
                <a:latin typeface="Cambria"/>
              </a:rPr>
              <a:t>Tìm</a:t>
            </a:r>
            <a:r>
              <a:rPr lang="en-US" sz="3600" dirty="0">
                <a:solidFill>
                  <a:srgbClr val="142912"/>
                </a:solidFill>
                <a:latin typeface="Cambria"/>
              </a:rPr>
              <a:t> </a:t>
            </a:r>
            <a:r>
              <a:rPr lang="en-US" sz="3600" dirty="0" err="1">
                <a:solidFill>
                  <a:srgbClr val="142912"/>
                </a:solidFill>
                <a:latin typeface="Cambria"/>
              </a:rPr>
              <a:t>những</a:t>
            </a:r>
            <a:r>
              <a:rPr lang="en-US" sz="3600" dirty="0">
                <a:solidFill>
                  <a:srgbClr val="142912"/>
                </a:solidFill>
                <a:latin typeface="Cambria"/>
              </a:rPr>
              <a:t> </a:t>
            </a:r>
            <a:r>
              <a:rPr lang="en-US" sz="3600" dirty="0" err="1">
                <a:solidFill>
                  <a:srgbClr val="142912"/>
                </a:solidFill>
                <a:latin typeface="Cambria"/>
              </a:rPr>
              <a:t>đoạn</a:t>
            </a:r>
            <a:r>
              <a:rPr lang="en-US" sz="3600" dirty="0">
                <a:solidFill>
                  <a:srgbClr val="142912"/>
                </a:solidFill>
                <a:latin typeface="Cambria"/>
              </a:rPr>
              <a:t> </a:t>
            </a:r>
            <a:r>
              <a:rPr lang="en-US" sz="3600" dirty="0" err="1">
                <a:solidFill>
                  <a:srgbClr val="142912"/>
                </a:solidFill>
                <a:latin typeface="Cambria"/>
              </a:rPr>
              <a:t>thẳng</a:t>
            </a:r>
            <a:r>
              <a:rPr lang="en-US" sz="3600" dirty="0">
                <a:solidFill>
                  <a:srgbClr val="142912"/>
                </a:solidFill>
                <a:latin typeface="Cambria"/>
              </a:rPr>
              <a:t> </a:t>
            </a:r>
            <a:r>
              <a:rPr lang="en-US" sz="3600" dirty="0" err="1">
                <a:solidFill>
                  <a:srgbClr val="142912"/>
                </a:solidFill>
                <a:latin typeface="Cambria"/>
              </a:rPr>
              <a:t>vuông</a:t>
            </a:r>
            <a:r>
              <a:rPr lang="en-US" sz="3600" dirty="0">
                <a:solidFill>
                  <a:srgbClr val="142912"/>
                </a:solidFill>
                <a:latin typeface="Cambria"/>
              </a:rPr>
              <a:t> </a:t>
            </a:r>
            <a:r>
              <a:rPr lang="en-US" sz="3600" dirty="0" err="1">
                <a:solidFill>
                  <a:srgbClr val="142912"/>
                </a:solidFill>
                <a:latin typeface="Cambria"/>
              </a:rPr>
              <a:t>góc</a:t>
            </a:r>
            <a:r>
              <a:rPr lang="en-US" sz="3600" dirty="0">
                <a:solidFill>
                  <a:srgbClr val="142912"/>
                </a:solidFill>
                <a:latin typeface="Cambria"/>
              </a:rPr>
              <a:t> </a:t>
            </a:r>
            <a:r>
              <a:rPr lang="en-US" sz="3600" dirty="0" err="1">
                <a:solidFill>
                  <a:srgbClr val="142912"/>
                </a:solidFill>
                <a:latin typeface="Cambria"/>
              </a:rPr>
              <a:t>với</a:t>
            </a:r>
            <a:r>
              <a:rPr lang="en-US" sz="3600" dirty="0">
                <a:solidFill>
                  <a:srgbClr val="142912"/>
                </a:solidFill>
                <a:latin typeface="Cambria"/>
              </a:rPr>
              <a:t> </a:t>
            </a:r>
            <a:r>
              <a:rPr lang="en-US" sz="3600" dirty="0" err="1">
                <a:solidFill>
                  <a:srgbClr val="142912"/>
                </a:solidFill>
                <a:latin typeface="Cambria"/>
              </a:rPr>
              <a:t>đoạn</a:t>
            </a:r>
            <a:r>
              <a:rPr lang="en-US" sz="3600" dirty="0">
                <a:solidFill>
                  <a:srgbClr val="142912"/>
                </a:solidFill>
                <a:latin typeface="Cambria"/>
              </a:rPr>
              <a:t> </a:t>
            </a:r>
            <a:r>
              <a:rPr lang="en-US" sz="3600" dirty="0" err="1">
                <a:solidFill>
                  <a:srgbClr val="142912"/>
                </a:solidFill>
                <a:latin typeface="Cambria"/>
              </a:rPr>
              <a:t>thẳng</a:t>
            </a:r>
            <a:r>
              <a:rPr lang="en-US" sz="3600" dirty="0">
                <a:solidFill>
                  <a:srgbClr val="142912"/>
                </a:solidFill>
                <a:latin typeface="Cambria"/>
              </a:rPr>
              <a:t> LI.</a:t>
            </a:r>
          </a:p>
        </p:txBody>
      </p:sp>
      <p:grpSp>
        <p:nvGrpSpPr>
          <p:cNvPr id="22" name="Group 21"/>
          <p:cNvGrpSpPr/>
          <p:nvPr/>
        </p:nvGrpSpPr>
        <p:grpSpPr>
          <a:xfrm>
            <a:off x="3001560" y="1028935"/>
            <a:ext cx="3219704" cy="923331"/>
            <a:chOff x="5790006" y="598605"/>
            <a:chExt cx="5538431" cy="1281686"/>
          </a:xfrm>
        </p:grpSpPr>
        <p:sp>
          <p:nvSpPr>
            <p:cNvPr id="23" name="Rounded Rectangle 22"/>
            <p:cNvSpPr/>
            <p:nvPr/>
          </p:nvSpPr>
          <p:spPr>
            <a:xfrm>
              <a:off x="6775970" y="598605"/>
              <a:ext cx="3606175" cy="1281686"/>
            </a:xfrm>
            <a:prstGeom prst="roundRect">
              <a:avLst/>
            </a:prstGeom>
            <a:solidFill>
              <a:srgbClr val="CF7549"/>
            </a:solidFill>
            <a:ln>
              <a:solidFill>
                <a:srgbClr val="CF75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rgbClr val="142912"/>
                </a:solidFill>
                <a:latin typeface="Cambria" panose="02040503050406030204" pitchFamily="18" charset="0"/>
                <a:ea typeface="Cambria" panose="02040503050406030204" pitchFamily="18" charset="0"/>
              </a:endParaRPr>
            </a:p>
          </p:txBody>
        </p:sp>
        <p:sp>
          <p:nvSpPr>
            <p:cNvPr id="24" name="TextBox 18"/>
            <p:cNvSpPr txBox="1"/>
            <p:nvPr/>
          </p:nvSpPr>
          <p:spPr>
            <a:xfrm>
              <a:off x="6775970" y="757141"/>
              <a:ext cx="3606175" cy="939901"/>
            </a:xfrm>
            <a:prstGeom prst="rect">
              <a:avLst/>
            </a:prstGeom>
          </p:spPr>
          <p:txBody>
            <a:bodyPr wrap="square" lIns="0" tIns="0" rIns="0" bIns="0" rtlCol="0" anchor="t">
              <a:spAutoFit/>
            </a:bodyPr>
            <a:lstStyle/>
            <a:p>
              <a:pPr algn="ctr"/>
              <a:r>
                <a:rPr lang="en-US" sz="4400" dirty="0">
                  <a:solidFill>
                    <a:srgbClr val="142912"/>
                  </a:solidFill>
                  <a:latin typeface="Cambria" panose="02040503050406030204" pitchFamily="18" charset="0"/>
                  <a:ea typeface="Cambria" panose="02040503050406030204" pitchFamily="18" charset="0"/>
                </a:rPr>
                <a:t>Đ, S</a:t>
              </a:r>
            </a:p>
          </p:txBody>
        </p:sp>
        <p:sp>
          <p:nvSpPr>
            <p:cNvPr id="25" name="TextBox 18"/>
            <p:cNvSpPr txBox="1"/>
            <p:nvPr/>
          </p:nvSpPr>
          <p:spPr>
            <a:xfrm>
              <a:off x="10630016" y="874717"/>
              <a:ext cx="698421" cy="939901"/>
            </a:xfrm>
            <a:prstGeom prst="rect">
              <a:avLst/>
            </a:prstGeom>
          </p:spPr>
          <p:txBody>
            <a:bodyPr wrap="square" lIns="0" tIns="0" rIns="0" bIns="0" rtlCol="0" anchor="t">
              <a:spAutoFit/>
            </a:bodyPr>
            <a:lstStyle/>
            <a:p>
              <a:r>
                <a:rPr lang="en-US" sz="4400" dirty="0">
                  <a:solidFill>
                    <a:srgbClr val="142912"/>
                  </a:solidFill>
                  <a:latin typeface="Cambria" panose="02040503050406030204" pitchFamily="18" charset="0"/>
                  <a:ea typeface="Cambria" panose="02040503050406030204" pitchFamily="18" charset="0"/>
                </a:rPr>
                <a:t>?</a:t>
              </a:r>
            </a:p>
          </p:txBody>
        </p:sp>
        <p:sp>
          <p:nvSpPr>
            <p:cNvPr id="30" name="TextBox 18"/>
            <p:cNvSpPr txBox="1"/>
            <p:nvPr/>
          </p:nvSpPr>
          <p:spPr>
            <a:xfrm>
              <a:off x="5790006" y="783525"/>
              <a:ext cx="1315146" cy="939901"/>
            </a:xfrm>
            <a:prstGeom prst="rect">
              <a:avLst/>
            </a:prstGeom>
          </p:spPr>
          <p:txBody>
            <a:bodyPr wrap="square" lIns="0" tIns="0" rIns="0" bIns="0" rtlCol="0" anchor="t">
              <a:spAutoFit/>
            </a:bodyPr>
            <a:lstStyle/>
            <a:p>
              <a:r>
                <a:rPr lang="en-US" sz="4400" dirty="0">
                  <a:solidFill>
                    <a:srgbClr val="142912"/>
                  </a:solidFill>
                  <a:latin typeface="Cambria" panose="02040503050406030204" pitchFamily="18" charset="0"/>
                  <a:ea typeface="Cambria" panose="02040503050406030204" pitchFamily="18" charset="0"/>
                </a:rPr>
                <a:t>a)</a:t>
              </a:r>
            </a:p>
          </p:txBody>
        </p:sp>
      </p:grpSp>
      <p:grpSp>
        <p:nvGrpSpPr>
          <p:cNvPr id="10" name="Group 9"/>
          <p:cNvGrpSpPr/>
          <p:nvPr/>
        </p:nvGrpSpPr>
        <p:grpSpPr>
          <a:xfrm>
            <a:off x="5754137" y="3711961"/>
            <a:ext cx="852260" cy="785390"/>
            <a:chOff x="6602853" y="3609475"/>
            <a:chExt cx="852260" cy="785390"/>
          </a:xfrm>
        </p:grpSpPr>
        <p:sp>
          <p:nvSpPr>
            <p:cNvPr id="6" name="Rounded Rectangle 5"/>
            <p:cNvSpPr/>
            <p:nvPr/>
          </p:nvSpPr>
          <p:spPr>
            <a:xfrm>
              <a:off x="6602853" y="3609475"/>
              <a:ext cx="852260" cy="785390"/>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34" name="TextBox 15"/>
            <p:cNvSpPr txBox="1"/>
            <p:nvPr/>
          </p:nvSpPr>
          <p:spPr>
            <a:xfrm>
              <a:off x="6839598" y="3750749"/>
              <a:ext cx="378769" cy="512961"/>
            </a:xfrm>
            <a:prstGeom prst="rect">
              <a:avLst/>
            </a:prstGeom>
          </p:spPr>
          <p:txBody>
            <a:bodyPr wrap="square" lIns="0" tIns="0" rIns="0" bIns="0" rtlCol="0" anchor="t">
              <a:spAutoFit/>
            </a:bodyPr>
            <a:lstStyle/>
            <a:p>
              <a:pPr algn="ctr">
                <a:lnSpc>
                  <a:spcPts val="3999"/>
                </a:lnSpc>
                <a:spcBef>
                  <a:spcPct val="0"/>
                </a:spcBef>
              </a:pPr>
              <a:r>
                <a:rPr lang="en-US" sz="3600" dirty="0">
                  <a:solidFill>
                    <a:srgbClr val="142912"/>
                  </a:solidFill>
                  <a:latin typeface="Cambria"/>
                </a:rPr>
                <a:t>?</a:t>
              </a:r>
            </a:p>
          </p:txBody>
        </p:sp>
      </p:grpSp>
      <p:grpSp>
        <p:nvGrpSpPr>
          <p:cNvPr id="35" name="Group 34"/>
          <p:cNvGrpSpPr/>
          <p:nvPr/>
        </p:nvGrpSpPr>
        <p:grpSpPr>
          <a:xfrm>
            <a:off x="6972140" y="4568736"/>
            <a:ext cx="852260" cy="785390"/>
            <a:chOff x="6602853" y="3609475"/>
            <a:chExt cx="852260" cy="785390"/>
          </a:xfrm>
        </p:grpSpPr>
        <p:sp>
          <p:nvSpPr>
            <p:cNvPr id="36" name="Rounded Rectangle 35"/>
            <p:cNvSpPr/>
            <p:nvPr/>
          </p:nvSpPr>
          <p:spPr>
            <a:xfrm>
              <a:off x="6602853" y="3609475"/>
              <a:ext cx="852260" cy="785390"/>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37" name="TextBox 15"/>
            <p:cNvSpPr txBox="1"/>
            <p:nvPr/>
          </p:nvSpPr>
          <p:spPr>
            <a:xfrm>
              <a:off x="6660784" y="3783533"/>
              <a:ext cx="736398" cy="512961"/>
            </a:xfrm>
            <a:prstGeom prst="rect">
              <a:avLst/>
            </a:prstGeom>
          </p:spPr>
          <p:txBody>
            <a:bodyPr wrap="square" lIns="0" tIns="0" rIns="0" bIns="0" rtlCol="0" anchor="t">
              <a:spAutoFit/>
            </a:bodyPr>
            <a:lstStyle/>
            <a:p>
              <a:pPr algn="ctr">
                <a:lnSpc>
                  <a:spcPts val="3999"/>
                </a:lnSpc>
                <a:spcBef>
                  <a:spcPct val="0"/>
                </a:spcBef>
              </a:pPr>
              <a:r>
                <a:rPr lang="en-US" sz="3600" dirty="0">
                  <a:solidFill>
                    <a:srgbClr val="142912"/>
                  </a:solidFill>
                  <a:latin typeface="Cambria"/>
                </a:rPr>
                <a:t>?</a:t>
              </a:r>
            </a:p>
          </p:txBody>
        </p:sp>
      </p:grpSp>
      <p:grpSp>
        <p:nvGrpSpPr>
          <p:cNvPr id="38" name="Group 37"/>
          <p:cNvGrpSpPr/>
          <p:nvPr/>
        </p:nvGrpSpPr>
        <p:grpSpPr>
          <a:xfrm>
            <a:off x="5671148" y="5528948"/>
            <a:ext cx="852260" cy="785390"/>
            <a:chOff x="6602853" y="3609475"/>
            <a:chExt cx="852260" cy="785390"/>
          </a:xfrm>
        </p:grpSpPr>
        <p:sp>
          <p:nvSpPr>
            <p:cNvPr id="39" name="Rounded Rectangle 38"/>
            <p:cNvSpPr/>
            <p:nvPr/>
          </p:nvSpPr>
          <p:spPr>
            <a:xfrm>
              <a:off x="6602853" y="3609475"/>
              <a:ext cx="852260" cy="785390"/>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40" name="TextBox 15"/>
            <p:cNvSpPr txBox="1"/>
            <p:nvPr/>
          </p:nvSpPr>
          <p:spPr>
            <a:xfrm>
              <a:off x="6683339" y="3769967"/>
              <a:ext cx="736398" cy="512961"/>
            </a:xfrm>
            <a:prstGeom prst="rect">
              <a:avLst/>
            </a:prstGeom>
          </p:spPr>
          <p:txBody>
            <a:bodyPr wrap="square" lIns="0" tIns="0" rIns="0" bIns="0" rtlCol="0" anchor="t">
              <a:spAutoFit/>
            </a:bodyPr>
            <a:lstStyle/>
            <a:p>
              <a:pPr algn="ctr">
                <a:lnSpc>
                  <a:spcPts val="3999"/>
                </a:lnSpc>
                <a:spcBef>
                  <a:spcPct val="0"/>
                </a:spcBef>
              </a:pPr>
              <a:r>
                <a:rPr lang="en-US" sz="3600" dirty="0">
                  <a:solidFill>
                    <a:srgbClr val="142912"/>
                  </a:solidFill>
                  <a:latin typeface="Cambria"/>
                </a:rPr>
                <a:t>?</a:t>
              </a:r>
            </a:p>
          </p:txBody>
        </p:sp>
      </p:grpSp>
      <p:grpSp>
        <p:nvGrpSpPr>
          <p:cNvPr id="41" name="Group 40"/>
          <p:cNvGrpSpPr/>
          <p:nvPr/>
        </p:nvGrpSpPr>
        <p:grpSpPr>
          <a:xfrm>
            <a:off x="11049000" y="6459479"/>
            <a:ext cx="852260" cy="785390"/>
            <a:chOff x="6602853" y="3609475"/>
            <a:chExt cx="852260" cy="785390"/>
          </a:xfrm>
        </p:grpSpPr>
        <p:sp>
          <p:nvSpPr>
            <p:cNvPr id="42" name="Rounded Rectangle 41"/>
            <p:cNvSpPr/>
            <p:nvPr/>
          </p:nvSpPr>
          <p:spPr>
            <a:xfrm>
              <a:off x="6602853" y="3609475"/>
              <a:ext cx="852260" cy="785390"/>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43" name="TextBox 15"/>
            <p:cNvSpPr txBox="1"/>
            <p:nvPr/>
          </p:nvSpPr>
          <p:spPr>
            <a:xfrm>
              <a:off x="6660784" y="3791574"/>
              <a:ext cx="736398" cy="512961"/>
            </a:xfrm>
            <a:prstGeom prst="rect">
              <a:avLst/>
            </a:prstGeom>
          </p:spPr>
          <p:txBody>
            <a:bodyPr wrap="square" lIns="0" tIns="0" rIns="0" bIns="0" rtlCol="0" anchor="t">
              <a:spAutoFit/>
            </a:bodyPr>
            <a:lstStyle/>
            <a:p>
              <a:pPr algn="ctr">
                <a:lnSpc>
                  <a:spcPts val="3999"/>
                </a:lnSpc>
                <a:spcBef>
                  <a:spcPct val="0"/>
                </a:spcBef>
              </a:pPr>
              <a:r>
                <a:rPr lang="en-US" sz="3600" dirty="0">
                  <a:solidFill>
                    <a:srgbClr val="142912"/>
                  </a:solidFill>
                  <a:latin typeface="Cambria"/>
                </a:rPr>
                <a:t>?</a:t>
              </a:r>
            </a:p>
          </p:txBody>
        </p:sp>
      </p:grpSp>
    </p:spTree>
    <p:extLst>
      <p:ext uri="{BB962C8B-B14F-4D97-AF65-F5344CB8AC3E}">
        <p14:creationId xmlns:p14="http://schemas.microsoft.com/office/powerpoint/2010/main" val="775590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1000"/>
                                        <p:tgtEl>
                                          <p:spTgt spid="38"/>
                                        </p:tgtEl>
                                      </p:cBhvr>
                                    </p:animEffect>
                                    <p:anim calcmode="lin" valueType="num">
                                      <p:cBhvr>
                                        <p:cTn id="38" dur="1000" fill="hold"/>
                                        <p:tgtEl>
                                          <p:spTgt spid="38"/>
                                        </p:tgtEl>
                                        <p:attrNameLst>
                                          <p:attrName>ppt_x</p:attrName>
                                        </p:attrNameLst>
                                      </p:cBhvr>
                                      <p:tavLst>
                                        <p:tav tm="0">
                                          <p:val>
                                            <p:strVal val="#ppt_x"/>
                                          </p:val>
                                        </p:tav>
                                        <p:tav tm="100000">
                                          <p:val>
                                            <p:strVal val="#ppt_x"/>
                                          </p:val>
                                        </p:tav>
                                      </p:tavLst>
                                    </p:anim>
                                    <p:anim calcmode="lin" valueType="num">
                                      <p:cBhvr>
                                        <p:cTn id="39" dur="1000" fill="hold"/>
                                        <p:tgtEl>
                                          <p:spTgt spid="3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1000"/>
                                        <p:tgtEl>
                                          <p:spTgt spid="35"/>
                                        </p:tgtEl>
                                      </p:cBhvr>
                                    </p:animEffect>
                                    <p:anim calcmode="lin" valueType="num">
                                      <p:cBhvr>
                                        <p:cTn id="43" dur="1000" fill="hold"/>
                                        <p:tgtEl>
                                          <p:spTgt spid="35"/>
                                        </p:tgtEl>
                                        <p:attrNameLst>
                                          <p:attrName>ppt_x</p:attrName>
                                        </p:attrNameLst>
                                      </p:cBhvr>
                                      <p:tavLst>
                                        <p:tav tm="0">
                                          <p:val>
                                            <p:strVal val="#ppt_x"/>
                                          </p:val>
                                        </p:tav>
                                        <p:tav tm="100000">
                                          <p:val>
                                            <p:strVal val="#ppt_x"/>
                                          </p:val>
                                        </p:tav>
                                      </p:tavLst>
                                    </p:anim>
                                    <p:anim calcmode="lin" valueType="num">
                                      <p:cBhvr>
                                        <p:cTn id="44" dur="1000" fill="hold"/>
                                        <p:tgtEl>
                                          <p:spTgt spid="35"/>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1000"/>
                                        <p:tgtEl>
                                          <p:spTgt spid="41"/>
                                        </p:tgtEl>
                                      </p:cBhvr>
                                    </p:animEffect>
                                    <p:anim calcmode="lin" valueType="num">
                                      <p:cBhvr>
                                        <p:cTn id="48" dur="1000" fill="hold"/>
                                        <p:tgtEl>
                                          <p:spTgt spid="41"/>
                                        </p:tgtEl>
                                        <p:attrNameLst>
                                          <p:attrName>ppt_x</p:attrName>
                                        </p:attrNameLst>
                                      </p:cBhvr>
                                      <p:tavLst>
                                        <p:tav tm="0">
                                          <p:val>
                                            <p:strVal val="#ppt_x"/>
                                          </p:val>
                                        </p:tav>
                                        <p:tav tm="100000">
                                          <p:val>
                                            <p:strVal val="#ppt_x"/>
                                          </p:val>
                                        </p:tav>
                                      </p:tavLst>
                                    </p:anim>
                                    <p:anim calcmode="lin" valueType="num">
                                      <p:cBhvr>
                                        <p:cTn id="49" dur="1000" fill="hold"/>
                                        <p:tgtEl>
                                          <p:spTgt spid="41"/>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sp>
        <p:nvSpPr>
          <p:cNvPr id="10" name="Rounded Rectangle 9"/>
          <p:cNvSpPr/>
          <p:nvPr/>
        </p:nvSpPr>
        <p:spPr>
          <a:xfrm>
            <a:off x="2819400" y="3229249"/>
            <a:ext cx="10441692" cy="2371452"/>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reeform 2"/>
          <p:cNvSpPr/>
          <p:nvPr/>
        </p:nvSpPr>
        <p:spPr>
          <a:xfrm rot="-350398">
            <a:off x="6871731" y="7653058"/>
            <a:ext cx="14158365" cy="4780156"/>
          </a:xfrm>
          <a:custGeom>
            <a:avLst/>
            <a:gdLst/>
            <a:ahLst/>
            <a:cxnLst/>
            <a:rect l="l" t="t" r="r" b="b"/>
            <a:pathLst>
              <a:path w="14158365" h="4780156">
                <a:moveTo>
                  <a:pt x="0" y="0"/>
                </a:moveTo>
                <a:lnTo>
                  <a:pt x="14158365" y="0"/>
                </a:lnTo>
                <a:lnTo>
                  <a:pt x="14158365" y="4780155"/>
                </a:lnTo>
                <a:lnTo>
                  <a:pt x="0" y="47801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2271035" y="-2486010"/>
            <a:ext cx="7992018" cy="5517923"/>
          </a:xfrm>
          <a:custGeom>
            <a:avLst/>
            <a:gdLst/>
            <a:ahLst/>
            <a:cxnLst/>
            <a:rect l="l" t="t" r="r" b="b"/>
            <a:pathLst>
              <a:path w="7992018" h="5517923">
                <a:moveTo>
                  <a:pt x="0" y="0"/>
                </a:moveTo>
                <a:lnTo>
                  <a:pt x="7992018" y="0"/>
                </a:lnTo>
                <a:lnTo>
                  <a:pt x="7992018" y="5517922"/>
                </a:lnTo>
                <a:lnTo>
                  <a:pt x="0" y="5517922"/>
                </a:lnTo>
                <a:lnTo>
                  <a:pt x="0" y="0"/>
                </a:lnTo>
                <a:close/>
              </a:path>
            </a:pathLst>
          </a:custGeom>
          <a:blipFill>
            <a:blip r:embed="rId4">
              <a:extLst>
                <a:ext uri="{96DAC541-7B7A-43D3-8B79-37D633B846F1}">
                  <asvg:svgBlip xmlns:asvg="http://schemas.microsoft.com/office/drawing/2016/SVG/main" r:embed="rId5"/>
                </a:ext>
              </a:extLst>
            </a:blip>
            <a:stretch>
              <a:fillRect l="-51184" b="-82202"/>
            </a:stretch>
          </a:blipFill>
        </p:spPr>
      </p:sp>
      <p:sp>
        <p:nvSpPr>
          <p:cNvPr id="6" name="TextBox 6"/>
          <p:cNvSpPr txBox="1"/>
          <p:nvPr/>
        </p:nvSpPr>
        <p:spPr>
          <a:xfrm>
            <a:off x="3238910" y="3840706"/>
            <a:ext cx="9069062" cy="1107996"/>
          </a:xfrm>
          <a:prstGeom prst="rect">
            <a:avLst/>
          </a:prstGeom>
        </p:spPr>
        <p:txBody>
          <a:bodyPr wrap="square" lIns="0" tIns="0" rIns="0" bIns="0" rtlCol="0" anchor="t">
            <a:spAutoFit/>
          </a:bodyPr>
          <a:lstStyle/>
          <a:p>
            <a:pPr marL="885192" lvl="1" indent="-442596" algn="just">
              <a:buFont typeface="Arial"/>
              <a:buChar char="•"/>
            </a:pPr>
            <a:r>
              <a:rPr lang="en-US" sz="3600" dirty="0" err="1">
                <a:solidFill>
                  <a:srgbClr val="000000"/>
                </a:solidFill>
                <a:latin typeface="Cambria"/>
              </a:rPr>
              <a:t>Thảo</a:t>
            </a:r>
            <a:r>
              <a:rPr lang="en-US" sz="3600" dirty="0">
                <a:solidFill>
                  <a:srgbClr val="000000"/>
                </a:solidFill>
                <a:latin typeface="Cambria"/>
              </a:rPr>
              <a:t> </a:t>
            </a:r>
            <a:r>
              <a:rPr lang="en-US" sz="3600" dirty="0" err="1">
                <a:solidFill>
                  <a:srgbClr val="000000"/>
                </a:solidFill>
                <a:latin typeface="Cambria"/>
              </a:rPr>
              <a:t>luận</a:t>
            </a:r>
            <a:r>
              <a:rPr lang="en-US" sz="3600" dirty="0">
                <a:solidFill>
                  <a:srgbClr val="000000"/>
                </a:solidFill>
                <a:latin typeface="Cambria"/>
              </a:rPr>
              <a:t> </a:t>
            </a:r>
            <a:r>
              <a:rPr lang="en-US" sz="3600" dirty="0" err="1">
                <a:solidFill>
                  <a:srgbClr val="000000"/>
                </a:solidFill>
                <a:latin typeface="Cambria"/>
              </a:rPr>
              <a:t>nhóm</a:t>
            </a:r>
            <a:r>
              <a:rPr lang="en-US" sz="3600" dirty="0">
                <a:solidFill>
                  <a:srgbClr val="000000"/>
                </a:solidFill>
                <a:latin typeface="Cambria"/>
              </a:rPr>
              <a:t> </a:t>
            </a:r>
            <a:r>
              <a:rPr lang="en-US" sz="3600" dirty="0" err="1">
                <a:solidFill>
                  <a:srgbClr val="000000"/>
                </a:solidFill>
                <a:latin typeface="Cambria"/>
              </a:rPr>
              <a:t>bốn</a:t>
            </a:r>
            <a:endParaRPr lang="en-US" sz="3600" dirty="0">
              <a:solidFill>
                <a:srgbClr val="000000"/>
              </a:solidFill>
              <a:latin typeface="Cambria"/>
            </a:endParaRPr>
          </a:p>
          <a:p>
            <a:pPr marL="885192" lvl="1" indent="-442596" algn="just">
              <a:spcBef>
                <a:spcPct val="0"/>
              </a:spcBef>
              <a:buFont typeface="Arial"/>
              <a:buChar char="•"/>
            </a:pPr>
            <a:r>
              <a:rPr lang="en-US" sz="3600" dirty="0" err="1">
                <a:solidFill>
                  <a:srgbClr val="000000"/>
                </a:solidFill>
                <a:latin typeface="Cambria"/>
              </a:rPr>
              <a:t>Tìm</a:t>
            </a:r>
            <a:r>
              <a:rPr lang="en-US" sz="3600" dirty="0">
                <a:solidFill>
                  <a:srgbClr val="000000"/>
                </a:solidFill>
                <a:latin typeface="Cambria"/>
              </a:rPr>
              <a:t> </a:t>
            </a:r>
            <a:r>
              <a:rPr lang="en-US" sz="3600" dirty="0" err="1">
                <a:solidFill>
                  <a:srgbClr val="000000"/>
                </a:solidFill>
                <a:latin typeface="Cambria"/>
              </a:rPr>
              <a:t>câu</a:t>
            </a:r>
            <a:r>
              <a:rPr lang="en-US" sz="3600" dirty="0">
                <a:solidFill>
                  <a:srgbClr val="000000"/>
                </a:solidFill>
                <a:latin typeface="Cambria"/>
              </a:rPr>
              <a:t> </a:t>
            </a:r>
            <a:r>
              <a:rPr lang="en-US" sz="3600" dirty="0" err="1">
                <a:solidFill>
                  <a:srgbClr val="000000"/>
                </a:solidFill>
                <a:latin typeface="Cambria"/>
              </a:rPr>
              <a:t>trả</a:t>
            </a:r>
            <a:r>
              <a:rPr lang="en-US" sz="3600" dirty="0">
                <a:solidFill>
                  <a:srgbClr val="000000"/>
                </a:solidFill>
                <a:latin typeface="Cambria"/>
              </a:rPr>
              <a:t> </a:t>
            </a:r>
            <a:r>
              <a:rPr lang="en-US" sz="3600" dirty="0" err="1">
                <a:solidFill>
                  <a:srgbClr val="000000"/>
                </a:solidFill>
                <a:latin typeface="Cambria"/>
              </a:rPr>
              <a:t>lời</a:t>
            </a:r>
            <a:r>
              <a:rPr lang="en-US" sz="3600" dirty="0">
                <a:solidFill>
                  <a:srgbClr val="000000"/>
                </a:solidFill>
                <a:latin typeface="Cambria"/>
              </a:rPr>
              <a:t> </a:t>
            </a:r>
            <a:r>
              <a:rPr lang="en-US" sz="3600" dirty="0" err="1">
                <a:solidFill>
                  <a:srgbClr val="000000"/>
                </a:solidFill>
                <a:latin typeface="Cambria"/>
              </a:rPr>
              <a:t>và</a:t>
            </a:r>
            <a:r>
              <a:rPr lang="en-US" sz="3600" dirty="0">
                <a:solidFill>
                  <a:srgbClr val="000000"/>
                </a:solidFill>
                <a:latin typeface="Cambria"/>
              </a:rPr>
              <a:t> </a:t>
            </a:r>
            <a:r>
              <a:rPr lang="en-US" sz="3600" dirty="0" err="1">
                <a:solidFill>
                  <a:srgbClr val="000000"/>
                </a:solidFill>
                <a:latin typeface="Cambria"/>
              </a:rPr>
              <a:t>giải</a:t>
            </a:r>
            <a:r>
              <a:rPr lang="en-US" sz="3600" dirty="0">
                <a:solidFill>
                  <a:srgbClr val="000000"/>
                </a:solidFill>
                <a:latin typeface="Cambria"/>
              </a:rPr>
              <a:t> </a:t>
            </a:r>
            <a:r>
              <a:rPr lang="en-US" sz="3600" dirty="0" err="1">
                <a:solidFill>
                  <a:srgbClr val="000000"/>
                </a:solidFill>
                <a:latin typeface="Cambria"/>
              </a:rPr>
              <a:t>thích</a:t>
            </a:r>
            <a:r>
              <a:rPr lang="en-US" sz="3600" dirty="0">
                <a:solidFill>
                  <a:srgbClr val="000000"/>
                </a:solidFill>
                <a:latin typeface="Cambria"/>
              </a:rPr>
              <a:t> </a:t>
            </a:r>
            <a:r>
              <a:rPr lang="en-US" sz="3600" dirty="0" err="1">
                <a:solidFill>
                  <a:srgbClr val="000000"/>
                </a:solidFill>
                <a:latin typeface="Cambria"/>
              </a:rPr>
              <a:t>cách</a:t>
            </a:r>
            <a:r>
              <a:rPr lang="en-US" sz="3600" dirty="0">
                <a:solidFill>
                  <a:srgbClr val="000000"/>
                </a:solidFill>
                <a:latin typeface="Cambria"/>
              </a:rPr>
              <a:t> </a:t>
            </a:r>
            <a:r>
              <a:rPr lang="en-US" sz="3600" dirty="0" err="1">
                <a:solidFill>
                  <a:srgbClr val="000000"/>
                </a:solidFill>
                <a:latin typeface="Cambria"/>
              </a:rPr>
              <a:t>tìm</a:t>
            </a:r>
            <a:r>
              <a:rPr lang="en-US" sz="3600" dirty="0">
                <a:solidFill>
                  <a:srgbClr val="000000"/>
                </a:solidFill>
                <a:latin typeface="Cambria"/>
              </a:rPr>
              <a:t>.</a:t>
            </a:r>
          </a:p>
        </p:txBody>
      </p:sp>
      <p:sp>
        <p:nvSpPr>
          <p:cNvPr id="8" name="Freeform 8"/>
          <p:cNvSpPr/>
          <p:nvPr/>
        </p:nvSpPr>
        <p:spPr>
          <a:xfrm rot="-1448817">
            <a:off x="13026543" y="-3188384"/>
            <a:ext cx="6460250" cy="8199858"/>
          </a:xfrm>
          <a:custGeom>
            <a:avLst/>
            <a:gdLst/>
            <a:ahLst/>
            <a:cxnLst/>
            <a:rect l="l" t="t" r="r" b="b"/>
            <a:pathLst>
              <a:path w="6460250" h="8199858">
                <a:moveTo>
                  <a:pt x="0" y="0"/>
                </a:moveTo>
                <a:lnTo>
                  <a:pt x="6460251" y="0"/>
                </a:lnTo>
                <a:lnTo>
                  <a:pt x="6460251" y="8199858"/>
                </a:lnTo>
                <a:lnTo>
                  <a:pt x="0" y="8199858"/>
                </a:lnTo>
                <a:lnTo>
                  <a:pt x="0" y="0"/>
                </a:lnTo>
                <a:close/>
              </a:path>
            </a:pathLst>
          </a:custGeom>
          <a:blipFill>
            <a:blip r:embed="rId6">
              <a:extLst>
                <a:ext uri="{96DAC541-7B7A-43D3-8B79-37D633B846F1}">
                  <asvg:svgBlip xmlns:asvg="http://schemas.microsoft.com/office/drawing/2016/SVG/main" r:embed="rId7"/>
                </a:ext>
              </a:extLst>
            </a:blip>
            <a:stretch>
              <a:fillRect t="-125" r="-83381" b="-29723"/>
            </a:stretch>
          </a:blipFill>
        </p:spPr>
      </p:sp>
      <p:sp>
        <p:nvSpPr>
          <p:cNvPr id="11" name="Freeform 2"/>
          <p:cNvSpPr/>
          <p:nvPr/>
        </p:nvSpPr>
        <p:spPr>
          <a:xfrm rot="7825203">
            <a:off x="-919410" y="6001033"/>
            <a:ext cx="5526926" cy="6315702"/>
          </a:xfrm>
          <a:custGeom>
            <a:avLst/>
            <a:gdLst/>
            <a:ahLst/>
            <a:cxnLst/>
            <a:rect l="l" t="t" r="r" b="b"/>
            <a:pathLst>
              <a:path w="5526926" h="7414546">
                <a:moveTo>
                  <a:pt x="0" y="7414546"/>
                </a:moveTo>
                <a:lnTo>
                  <a:pt x="5526926" y="7414546"/>
                </a:lnTo>
                <a:lnTo>
                  <a:pt x="5526926" y="0"/>
                </a:lnTo>
                <a:lnTo>
                  <a:pt x="0" y="0"/>
                </a:lnTo>
                <a:lnTo>
                  <a:pt x="0" y="7414546"/>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8"/>
          <p:cNvSpPr/>
          <p:nvPr/>
        </p:nvSpPr>
        <p:spPr>
          <a:xfrm>
            <a:off x="12092278" y="3657761"/>
            <a:ext cx="5487651" cy="4835992"/>
          </a:xfrm>
          <a:custGeom>
            <a:avLst/>
            <a:gdLst/>
            <a:ahLst/>
            <a:cxnLst/>
            <a:rect l="l" t="t" r="r" b="b"/>
            <a:pathLst>
              <a:path w="5487651" h="4835992">
                <a:moveTo>
                  <a:pt x="0" y="0"/>
                </a:moveTo>
                <a:lnTo>
                  <a:pt x="5487651" y="0"/>
                </a:lnTo>
                <a:lnTo>
                  <a:pt x="5487651" y="4835993"/>
                </a:lnTo>
                <a:lnTo>
                  <a:pt x="0" y="483599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13" name="Picture 12"/>
          <p:cNvPicPr>
            <a:picLocks noChangeAspect="1"/>
          </p:cNvPicPr>
          <p:nvPr/>
        </p:nvPicPr>
        <p:blipFill>
          <a:blip r:embed="rId12"/>
          <a:stretch>
            <a:fillRect/>
          </a:stretch>
        </p:blipFill>
        <p:spPr>
          <a:xfrm>
            <a:off x="4394412" y="711832"/>
            <a:ext cx="9504488" cy="3078747"/>
          </a:xfrm>
          <a:prstGeom prst="rect">
            <a:avLst/>
          </a:prstGeom>
        </p:spPr>
      </p:pic>
    </p:spTree>
    <p:extLst>
      <p:ext uri="{BB962C8B-B14F-4D97-AF65-F5344CB8AC3E}">
        <p14:creationId xmlns:p14="http://schemas.microsoft.com/office/powerpoint/2010/main" val="171547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42912"/>
        </a:solidFill>
        <a:effectLst/>
      </p:bgPr>
    </p:bg>
    <p:spTree>
      <p:nvGrpSpPr>
        <p:cNvPr id="1" name=""/>
        <p:cNvGrpSpPr/>
        <p:nvPr/>
      </p:nvGrpSpPr>
      <p:grpSpPr>
        <a:xfrm>
          <a:off x="0" y="0"/>
          <a:ext cx="0" cy="0"/>
          <a:chOff x="0" y="0"/>
          <a:chExt cx="0" cy="0"/>
        </a:xfrm>
      </p:grpSpPr>
      <p:sp>
        <p:nvSpPr>
          <p:cNvPr id="11" name="Rounded Rectangle 10"/>
          <p:cNvSpPr/>
          <p:nvPr/>
        </p:nvSpPr>
        <p:spPr>
          <a:xfrm>
            <a:off x="729722" y="527478"/>
            <a:ext cx="17141536" cy="8932128"/>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3"/>
          <p:cNvSpPr/>
          <p:nvPr/>
        </p:nvSpPr>
        <p:spPr>
          <a:xfrm rot="7949750">
            <a:off x="15677042" y="-5763239"/>
            <a:ext cx="5719723" cy="9925766"/>
          </a:xfrm>
          <a:custGeom>
            <a:avLst/>
            <a:gdLst/>
            <a:ahLst/>
            <a:cxnLst/>
            <a:rect l="l" t="t" r="r" b="b"/>
            <a:pathLst>
              <a:path w="5719723" h="9925766">
                <a:moveTo>
                  <a:pt x="0" y="0"/>
                </a:moveTo>
                <a:lnTo>
                  <a:pt x="5719723" y="0"/>
                </a:lnTo>
                <a:lnTo>
                  <a:pt x="5719723" y="9925766"/>
                </a:lnTo>
                <a:lnTo>
                  <a:pt x="0" y="99257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8"/>
          <p:cNvSpPr/>
          <p:nvPr/>
        </p:nvSpPr>
        <p:spPr>
          <a:xfrm>
            <a:off x="9210800" y="1802755"/>
            <a:ext cx="8278644" cy="4131396"/>
          </a:xfrm>
          <a:custGeom>
            <a:avLst/>
            <a:gdLst/>
            <a:ahLst/>
            <a:cxnLst/>
            <a:rect l="l" t="t" r="r" b="b"/>
            <a:pathLst>
              <a:path w="6919967" h="3079666">
                <a:moveTo>
                  <a:pt x="0" y="0"/>
                </a:moveTo>
                <a:lnTo>
                  <a:pt x="6919968" y="0"/>
                </a:lnTo>
                <a:lnTo>
                  <a:pt x="6919968" y="3079666"/>
                </a:lnTo>
                <a:lnTo>
                  <a:pt x="0" y="3079666"/>
                </a:lnTo>
                <a:lnTo>
                  <a:pt x="0" y="0"/>
                </a:lnTo>
                <a:close/>
              </a:path>
            </a:pathLst>
          </a:custGeom>
          <a:blipFill>
            <a:blip r:embed="rId4"/>
            <a:stretch>
              <a:fillRect l="-14561" b="-74460"/>
            </a:stretch>
          </a:blipFill>
        </p:spPr>
      </p:sp>
      <p:sp>
        <p:nvSpPr>
          <p:cNvPr id="21" name="TextBox 15"/>
          <p:cNvSpPr txBox="1"/>
          <p:nvPr/>
        </p:nvSpPr>
        <p:spPr>
          <a:xfrm>
            <a:off x="1331173" y="7716814"/>
            <a:ext cx="16615507" cy="512961"/>
          </a:xfrm>
          <a:prstGeom prst="rect">
            <a:avLst/>
          </a:prstGeom>
        </p:spPr>
        <p:txBody>
          <a:bodyPr wrap="square" lIns="0" tIns="0" rIns="0" bIns="0" rtlCol="0" anchor="t">
            <a:spAutoFit/>
          </a:bodyPr>
          <a:lstStyle/>
          <a:p>
            <a:pPr algn="just">
              <a:lnSpc>
                <a:spcPts val="3999"/>
              </a:lnSpc>
              <a:spcBef>
                <a:spcPct val="0"/>
              </a:spcBef>
            </a:pPr>
            <a:r>
              <a:rPr lang="en-US" sz="4400" dirty="0">
                <a:solidFill>
                  <a:srgbClr val="000000"/>
                </a:solidFill>
                <a:latin typeface="Cambria"/>
              </a:rPr>
              <a:t>b) </a:t>
            </a:r>
            <a:r>
              <a:rPr lang="en-US" sz="4400" dirty="0" err="1">
                <a:solidFill>
                  <a:srgbClr val="000000"/>
                </a:solidFill>
                <a:latin typeface="Cambria"/>
              </a:rPr>
              <a:t>Những</a:t>
            </a:r>
            <a:r>
              <a:rPr lang="en-US" sz="4400" dirty="0">
                <a:solidFill>
                  <a:srgbClr val="000000"/>
                </a:solidFill>
                <a:latin typeface="Cambria"/>
              </a:rPr>
              <a:t> </a:t>
            </a:r>
            <a:r>
              <a:rPr lang="en-US" sz="4400" dirty="0" err="1">
                <a:solidFill>
                  <a:srgbClr val="000000"/>
                </a:solidFill>
                <a:latin typeface="Cambria"/>
              </a:rPr>
              <a:t>đoạn</a:t>
            </a:r>
            <a:r>
              <a:rPr lang="en-US" sz="4400" dirty="0">
                <a:solidFill>
                  <a:srgbClr val="000000"/>
                </a:solidFill>
                <a:latin typeface="Cambria"/>
              </a:rPr>
              <a:t> </a:t>
            </a:r>
            <a:r>
              <a:rPr lang="en-US" sz="4400" dirty="0" err="1">
                <a:solidFill>
                  <a:srgbClr val="000000"/>
                </a:solidFill>
                <a:latin typeface="Cambria"/>
              </a:rPr>
              <a:t>thẳng</a:t>
            </a:r>
            <a:r>
              <a:rPr lang="en-US" sz="4400" dirty="0">
                <a:solidFill>
                  <a:srgbClr val="000000"/>
                </a:solidFill>
                <a:latin typeface="Cambria"/>
              </a:rPr>
              <a:t> </a:t>
            </a:r>
            <a:r>
              <a:rPr lang="en-US" sz="4400" dirty="0" err="1">
                <a:solidFill>
                  <a:srgbClr val="000000"/>
                </a:solidFill>
                <a:latin typeface="Cambria"/>
              </a:rPr>
              <a:t>vuông</a:t>
            </a:r>
            <a:r>
              <a:rPr lang="en-US" sz="4400" dirty="0">
                <a:solidFill>
                  <a:srgbClr val="000000"/>
                </a:solidFill>
                <a:latin typeface="Cambria"/>
              </a:rPr>
              <a:t> </a:t>
            </a:r>
            <a:r>
              <a:rPr lang="en-US" sz="4400" dirty="0" err="1">
                <a:solidFill>
                  <a:srgbClr val="000000"/>
                </a:solidFill>
                <a:latin typeface="Cambria"/>
              </a:rPr>
              <a:t>góc</a:t>
            </a:r>
            <a:r>
              <a:rPr lang="en-US" sz="4400" dirty="0">
                <a:solidFill>
                  <a:srgbClr val="000000"/>
                </a:solidFill>
                <a:latin typeface="Cambria"/>
              </a:rPr>
              <a:t> </a:t>
            </a:r>
            <a:r>
              <a:rPr lang="en-US" sz="4400" dirty="0" err="1">
                <a:solidFill>
                  <a:srgbClr val="000000"/>
                </a:solidFill>
                <a:latin typeface="Cambria"/>
              </a:rPr>
              <a:t>với</a:t>
            </a:r>
            <a:r>
              <a:rPr lang="en-US" sz="4400" dirty="0">
                <a:solidFill>
                  <a:srgbClr val="000000"/>
                </a:solidFill>
                <a:latin typeface="Cambria"/>
              </a:rPr>
              <a:t> </a:t>
            </a:r>
            <a:r>
              <a:rPr lang="en-US" sz="4400" dirty="0" err="1">
                <a:solidFill>
                  <a:srgbClr val="000000"/>
                </a:solidFill>
                <a:latin typeface="Cambria"/>
              </a:rPr>
              <a:t>đoạn</a:t>
            </a:r>
            <a:r>
              <a:rPr lang="en-US" sz="4400" dirty="0">
                <a:solidFill>
                  <a:srgbClr val="000000"/>
                </a:solidFill>
                <a:latin typeface="Cambria"/>
              </a:rPr>
              <a:t> </a:t>
            </a:r>
            <a:r>
              <a:rPr lang="en-US" sz="4400" dirty="0" err="1">
                <a:solidFill>
                  <a:srgbClr val="000000"/>
                </a:solidFill>
                <a:latin typeface="Cambria"/>
              </a:rPr>
              <a:t>thẳng</a:t>
            </a:r>
            <a:r>
              <a:rPr lang="en-US" sz="4400" dirty="0">
                <a:solidFill>
                  <a:srgbClr val="000000"/>
                </a:solidFill>
                <a:latin typeface="Cambria"/>
              </a:rPr>
              <a:t> LI </a:t>
            </a:r>
            <a:r>
              <a:rPr lang="en-US" sz="4400" dirty="0" err="1">
                <a:solidFill>
                  <a:srgbClr val="000000"/>
                </a:solidFill>
                <a:latin typeface="Cambria"/>
              </a:rPr>
              <a:t>là</a:t>
            </a:r>
            <a:r>
              <a:rPr lang="en-US" sz="4400" dirty="0">
                <a:solidFill>
                  <a:srgbClr val="000000"/>
                </a:solidFill>
                <a:latin typeface="Cambria"/>
              </a:rPr>
              <a:t> LD, IH, KE</a:t>
            </a:r>
          </a:p>
        </p:txBody>
      </p:sp>
      <p:grpSp>
        <p:nvGrpSpPr>
          <p:cNvPr id="2" name="Group 1"/>
          <p:cNvGrpSpPr/>
          <p:nvPr/>
        </p:nvGrpSpPr>
        <p:grpSpPr>
          <a:xfrm>
            <a:off x="1331173" y="3609475"/>
            <a:ext cx="14843911" cy="3515458"/>
            <a:chOff x="1331173" y="3609475"/>
            <a:chExt cx="14843911" cy="3515458"/>
          </a:xfrm>
        </p:grpSpPr>
        <p:grpSp>
          <p:nvGrpSpPr>
            <p:cNvPr id="5" name="Group 4"/>
            <p:cNvGrpSpPr/>
            <p:nvPr/>
          </p:nvGrpSpPr>
          <p:grpSpPr>
            <a:xfrm>
              <a:off x="1331173" y="3901074"/>
              <a:ext cx="14843911" cy="3223859"/>
              <a:chOff x="1235467" y="6336233"/>
              <a:chExt cx="10213452" cy="3223859"/>
            </a:xfrm>
          </p:grpSpPr>
          <p:sp>
            <p:nvSpPr>
              <p:cNvPr id="17" name="TextBox 11"/>
              <p:cNvSpPr txBox="1"/>
              <p:nvPr/>
            </p:nvSpPr>
            <p:spPr>
              <a:xfrm>
                <a:off x="1235467" y="6336233"/>
                <a:ext cx="6566317" cy="493790"/>
              </a:xfrm>
              <a:prstGeom prst="rect">
                <a:avLst/>
              </a:prstGeom>
            </p:spPr>
            <p:txBody>
              <a:bodyPr wrap="square" lIns="0" tIns="0" rIns="0" bIns="0" rtlCol="0" anchor="t">
                <a:spAutoFit/>
              </a:bodyPr>
              <a:lstStyle/>
              <a:p>
                <a:pPr marL="571500" indent="-571500" algn="just">
                  <a:lnSpc>
                    <a:spcPts val="3842"/>
                  </a:lnSpc>
                  <a:spcBef>
                    <a:spcPct val="0"/>
                  </a:spcBef>
                  <a:buFont typeface="Arial" panose="020B0604020202020204" pitchFamily="34" charset="0"/>
                  <a:buChar char="•"/>
                </a:pPr>
                <a:r>
                  <a:rPr lang="en-US" sz="4400" dirty="0">
                    <a:solidFill>
                      <a:srgbClr val="142912"/>
                    </a:solidFill>
                    <a:latin typeface="Cambria"/>
                  </a:rPr>
                  <a:t>EDGK </a:t>
                </a:r>
                <a:r>
                  <a:rPr lang="en-US" sz="4400" dirty="0" err="1">
                    <a:solidFill>
                      <a:srgbClr val="142912"/>
                    </a:solidFill>
                    <a:latin typeface="Cambria"/>
                  </a:rPr>
                  <a:t>là</a:t>
                </a:r>
                <a:r>
                  <a:rPr lang="en-US" sz="4400" dirty="0">
                    <a:solidFill>
                      <a:srgbClr val="142912"/>
                    </a:solidFill>
                    <a:latin typeface="Cambria"/>
                  </a:rPr>
                  <a:t> </a:t>
                </a:r>
                <a:r>
                  <a:rPr lang="en-US" sz="4400" dirty="0" err="1">
                    <a:solidFill>
                      <a:srgbClr val="142912"/>
                    </a:solidFill>
                    <a:latin typeface="Cambria"/>
                  </a:rPr>
                  <a:t>hình</a:t>
                </a:r>
                <a:r>
                  <a:rPr lang="en-US" sz="4400" dirty="0">
                    <a:solidFill>
                      <a:srgbClr val="142912"/>
                    </a:solidFill>
                    <a:latin typeface="Cambria"/>
                  </a:rPr>
                  <a:t> </a:t>
                </a:r>
                <a:r>
                  <a:rPr lang="en-US" sz="4400" dirty="0" err="1">
                    <a:solidFill>
                      <a:srgbClr val="142912"/>
                    </a:solidFill>
                    <a:latin typeface="Cambria"/>
                  </a:rPr>
                  <a:t>thoi</a:t>
                </a:r>
                <a:r>
                  <a:rPr lang="en-US" sz="4400" dirty="0">
                    <a:solidFill>
                      <a:srgbClr val="142912"/>
                    </a:solidFill>
                    <a:latin typeface="Cambria"/>
                  </a:rPr>
                  <a:t>.</a:t>
                </a:r>
              </a:p>
            </p:txBody>
          </p:sp>
          <p:sp>
            <p:nvSpPr>
              <p:cNvPr id="18" name="TextBox 12"/>
              <p:cNvSpPr txBox="1"/>
              <p:nvPr/>
            </p:nvSpPr>
            <p:spPr>
              <a:xfrm>
                <a:off x="1235467" y="7192190"/>
                <a:ext cx="8714084" cy="493790"/>
              </a:xfrm>
              <a:prstGeom prst="rect">
                <a:avLst/>
              </a:prstGeom>
            </p:spPr>
            <p:txBody>
              <a:bodyPr wrap="square" lIns="0" tIns="0" rIns="0" bIns="0" rtlCol="0" anchor="t">
                <a:spAutoFit/>
              </a:bodyPr>
              <a:lstStyle/>
              <a:p>
                <a:pPr marL="571500" indent="-571500" algn="just">
                  <a:lnSpc>
                    <a:spcPts val="3842"/>
                  </a:lnSpc>
                  <a:spcBef>
                    <a:spcPct val="0"/>
                  </a:spcBef>
                  <a:buFont typeface="Arial" panose="020B0604020202020204" pitchFamily="34" charset="0"/>
                  <a:buChar char="•"/>
                </a:pPr>
                <a:r>
                  <a:rPr lang="en-US" sz="4400" dirty="0">
                    <a:solidFill>
                      <a:srgbClr val="142912"/>
                    </a:solidFill>
                    <a:latin typeface="Cambria"/>
                  </a:rPr>
                  <a:t>LDEK </a:t>
                </a:r>
                <a:r>
                  <a:rPr lang="en-US" sz="4400" dirty="0" err="1">
                    <a:solidFill>
                      <a:srgbClr val="142912"/>
                    </a:solidFill>
                    <a:latin typeface="Cambria"/>
                  </a:rPr>
                  <a:t>là</a:t>
                </a:r>
                <a:r>
                  <a:rPr lang="en-US" sz="4400" dirty="0">
                    <a:solidFill>
                      <a:srgbClr val="142912"/>
                    </a:solidFill>
                    <a:latin typeface="Cambria"/>
                  </a:rPr>
                  <a:t> </a:t>
                </a:r>
                <a:r>
                  <a:rPr lang="en-US" sz="4400" dirty="0" err="1">
                    <a:solidFill>
                      <a:srgbClr val="142912"/>
                    </a:solidFill>
                    <a:latin typeface="Cambria"/>
                  </a:rPr>
                  <a:t>hình</a:t>
                </a:r>
                <a:r>
                  <a:rPr lang="en-US" sz="4400" dirty="0">
                    <a:solidFill>
                      <a:srgbClr val="142912"/>
                    </a:solidFill>
                    <a:latin typeface="Cambria"/>
                  </a:rPr>
                  <a:t> </a:t>
                </a:r>
                <a:r>
                  <a:rPr lang="en-US" sz="4400" dirty="0" err="1">
                    <a:solidFill>
                      <a:srgbClr val="142912"/>
                    </a:solidFill>
                    <a:latin typeface="Cambria"/>
                  </a:rPr>
                  <a:t>bình</a:t>
                </a:r>
                <a:r>
                  <a:rPr lang="en-US" sz="4400" dirty="0">
                    <a:solidFill>
                      <a:srgbClr val="142912"/>
                    </a:solidFill>
                    <a:latin typeface="Cambria"/>
                  </a:rPr>
                  <a:t> </a:t>
                </a:r>
                <a:r>
                  <a:rPr lang="en-US" sz="4400" dirty="0" err="1">
                    <a:solidFill>
                      <a:srgbClr val="142912"/>
                    </a:solidFill>
                    <a:latin typeface="Cambria"/>
                  </a:rPr>
                  <a:t>hành</a:t>
                </a:r>
                <a:r>
                  <a:rPr lang="en-US" sz="4400" dirty="0">
                    <a:solidFill>
                      <a:srgbClr val="142912"/>
                    </a:solidFill>
                    <a:latin typeface="Cambria"/>
                  </a:rPr>
                  <a:t>.</a:t>
                </a:r>
              </a:p>
            </p:txBody>
          </p:sp>
          <p:sp>
            <p:nvSpPr>
              <p:cNvPr id="19" name="TextBox 13"/>
              <p:cNvSpPr txBox="1"/>
              <p:nvPr/>
            </p:nvSpPr>
            <p:spPr>
              <a:xfrm>
                <a:off x="1235467" y="8131328"/>
                <a:ext cx="6344134" cy="493790"/>
              </a:xfrm>
              <a:prstGeom prst="rect">
                <a:avLst/>
              </a:prstGeom>
            </p:spPr>
            <p:txBody>
              <a:bodyPr wrap="square" lIns="0" tIns="0" rIns="0" bIns="0" rtlCol="0" anchor="t">
                <a:spAutoFit/>
              </a:bodyPr>
              <a:lstStyle/>
              <a:p>
                <a:pPr marL="571500" indent="-571500" algn="just">
                  <a:lnSpc>
                    <a:spcPts val="3842"/>
                  </a:lnSpc>
                  <a:spcBef>
                    <a:spcPct val="0"/>
                  </a:spcBef>
                  <a:buFont typeface="Arial" panose="020B0604020202020204" pitchFamily="34" charset="0"/>
                  <a:buChar char="•"/>
                </a:pPr>
                <a:r>
                  <a:rPr lang="en-US" sz="4400" dirty="0">
                    <a:solidFill>
                      <a:srgbClr val="142912"/>
                    </a:solidFill>
                    <a:latin typeface="Cambria"/>
                  </a:rPr>
                  <a:t>KEHI </a:t>
                </a:r>
                <a:r>
                  <a:rPr lang="en-US" sz="4400" dirty="0" err="1">
                    <a:solidFill>
                      <a:srgbClr val="142912"/>
                    </a:solidFill>
                    <a:latin typeface="Cambria"/>
                  </a:rPr>
                  <a:t>là</a:t>
                </a:r>
                <a:r>
                  <a:rPr lang="en-US" sz="4400" dirty="0">
                    <a:solidFill>
                      <a:srgbClr val="142912"/>
                    </a:solidFill>
                    <a:latin typeface="Cambria"/>
                  </a:rPr>
                  <a:t> </a:t>
                </a:r>
                <a:r>
                  <a:rPr lang="en-US" sz="4400" dirty="0" err="1">
                    <a:solidFill>
                      <a:srgbClr val="142912"/>
                    </a:solidFill>
                    <a:latin typeface="Cambria"/>
                  </a:rPr>
                  <a:t>hình</a:t>
                </a:r>
                <a:r>
                  <a:rPr lang="en-US" sz="4400" dirty="0">
                    <a:solidFill>
                      <a:srgbClr val="142912"/>
                    </a:solidFill>
                    <a:latin typeface="Cambria"/>
                  </a:rPr>
                  <a:t> </a:t>
                </a:r>
                <a:r>
                  <a:rPr lang="en-US" sz="4400" dirty="0" err="1">
                    <a:solidFill>
                      <a:srgbClr val="142912"/>
                    </a:solidFill>
                    <a:latin typeface="Cambria"/>
                  </a:rPr>
                  <a:t>thoi</a:t>
                </a:r>
                <a:r>
                  <a:rPr lang="en-US" sz="4400" dirty="0">
                    <a:solidFill>
                      <a:srgbClr val="142912"/>
                    </a:solidFill>
                    <a:latin typeface="Cambria"/>
                  </a:rPr>
                  <a:t>.</a:t>
                </a:r>
              </a:p>
            </p:txBody>
          </p:sp>
          <p:sp>
            <p:nvSpPr>
              <p:cNvPr id="20" name="TextBox 14"/>
              <p:cNvSpPr txBox="1"/>
              <p:nvPr/>
            </p:nvSpPr>
            <p:spPr>
              <a:xfrm>
                <a:off x="1235467" y="9066302"/>
                <a:ext cx="10213452" cy="493790"/>
              </a:xfrm>
              <a:prstGeom prst="rect">
                <a:avLst/>
              </a:prstGeom>
            </p:spPr>
            <p:txBody>
              <a:bodyPr wrap="square" lIns="0" tIns="0" rIns="0" bIns="0" rtlCol="0" anchor="t">
                <a:spAutoFit/>
              </a:bodyPr>
              <a:lstStyle/>
              <a:p>
                <a:pPr marL="571500" indent="-571500" algn="just">
                  <a:lnSpc>
                    <a:spcPts val="3842"/>
                  </a:lnSpc>
                  <a:spcBef>
                    <a:spcPct val="0"/>
                  </a:spcBef>
                  <a:buFont typeface="Arial" panose="020B0604020202020204" pitchFamily="34" charset="0"/>
                  <a:buChar char="•"/>
                </a:pPr>
                <a:r>
                  <a:rPr lang="en-US" sz="4400" dirty="0" err="1">
                    <a:solidFill>
                      <a:srgbClr val="142912"/>
                    </a:solidFill>
                    <a:latin typeface="Cambria"/>
                  </a:rPr>
                  <a:t>Có</a:t>
                </a:r>
                <a:r>
                  <a:rPr lang="en-US" sz="4400" dirty="0">
                    <a:solidFill>
                      <a:srgbClr val="142912"/>
                    </a:solidFill>
                    <a:latin typeface="Cambria"/>
                  </a:rPr>
                  <a:t> 2 </a:t>
                </a:r>
                <a:r>
                  <a:rPr lang="en-US" sz="4400" dirty="0" err="1">
                    <a:solidFill>
                      <a:srgbClr val="142912"/>
                    </a:solidFill>
                    <a:latin typeface="Cambria"/>
                  </a:rPr>
                  <a:t>đoạn</a:t>
                </a:r>
                <a:r>
                  <a:rPr lang="en-US" sz="4400" dirty="0">
                    <a:solidFill>
                      <a:srgbClr val="142912"/>
                    </a:solidFill>
                    <a:latin typeface="Cambria"/>
                  </a:rPr>
                  <a:t> </a:t>
                </a:r>
                <a:r>
                  <a:rPr lang="en-US" sz="4400" dirty="0" err="1">
                    <a:solidFill>
                      <a:srgbClr val="142912"/>
                    </a:solidFill>
                    <a:latin typeface="Cambria"/>
                  </a:rPr>
                  <a:t>thẳng</a:t>
                </a:r>
                <a:r>
                  <a:rPr lang="en-US" sz="4400" dirty="0">
                    <a:solidFill>
                      <a:srgbClr val="142912"/>
                    </a:solidFill>
                    <a:latin typeface="Cambria"/>
                  </a:rPr>
                  <a:t> song </a:t>
                </a:r>
                <a:r>
                  <a:rPr lang="en-US" sz="4400" dirty="0" err="1">
                    <a:solidFill>
                      <a:srgbClr val="142912"/>
                    </a:solidFill>
                    <a:latin typeface="Cambria"/>
                  </a:rPr>
                  <a:t>song</a:t>
                </a:r>
                <a:r>
                  <a:rPr lang="en-US" sz="4400" dirty="0">
                    <a:solidFill>
                      <a:srgbClr val="142912"/>
                    </a:solidFill>
                    <a:latin typeface="Cambria"/>
                  </a:rPr>
                  <a:t> </a:t>
                </a:r>
                <a:r>
                  <a:rPr lang="en-US" sz="4400" dirty="0" err="1">
                    <a:solidFill>
                      <a:srgbClr val="142912"/>
                    </a:solidFill>
                    <a:latin typeface="Cambria"/>
                  </a:rPr>
                  <a:t>với</a:t>
                </a:r>
                <a:r>
                  <a:rPr lang="en-US" sz="4400" dirty="0">
                    <a:solidFill>
                      <a:srgbClr val="142912"/>
                    </a:solidFill>
                    <a:latin typeface="Cambria"/>
                  </a:rPr>
                  <a:t> </a:t>
                </a:r>
                <a:r>
                  <a:rPr lang="en-US" sz="4400" dirty="0" err="1">
                    <a:solidFill>
                      <a:srgbClr val="142912"/>
                    </a:solidFill>
                    <a:latin typeface="Cambria"/>
                  </a:rPr>
                  <a:t>đoạn</a:t>
                </a:r>
                <a:r>
                  <a:rPr lang="en-US" sz="4400" dirty="0">
                    <a:solidFill>
                      <a:srgbClr val="142912"/>
                    </a:solidFill>
                    <a:latin typeface="Cambria"/>
                  </a:rPr>
                  <a:t> </a:t>
                </a:r>
                <a:r>
                  <a:rPr lang="en-US" sz="4400" dirty="0" err="1">
                    <a:solidFill>
                      <a:srgbClr val="142912"/>
                    </a:solidFill>
                    <a:latin typeface="Cambria"/>
                  </a:rPr>
                  <a:t>thẳng</a:t>
                </a:r>
                <a:r>
                  <a:rPr lang="en-US" sz="4400" dirty="0">
                    <a:solidFill>
                      <a:srgbClr val="142912"/>
                    </a:solidFill>
                    <a:latin typeface="Cambria"/>
                  </a:rPr>
                  <a:t> DE</a:t>
                </a:r>
              </a:p>
            </p:txBody>
          </p:sp>
        </p:grpSp>
        <p:grpSp>
          <p:nvGrpSpPr>
            <p:cNvPr id="10" name="Group 9"/>
            <p:cNvGrpSpPr/>
            <p:nvPr/>
          </p:nvGrpSpPr>
          <p:grpSpPr>
            <a:xfrm>
              <a:off x="6602853" y="3609475"/>
              <a:ext cx="1020057" cy="785390"/>
              <a:chOff x="6602853" y="3609475"/>
              <a:chExt cx="1020057" cy="785390"/>
            </a:xfrm>
          </p:grpSpPr>
          <p:sp>
            <p:nvSpPr>
              <p:cNvPr id="6" name="Rounded Rectangle 5"/>
              <p:cNvSpPr/>
              <p:nvPr/>
            </p:nvSpPr>
            <p:spPr>
              <a:xfrm>
                <a:off x="6602853" y="3609475"/>
                <a:ext cx="852260" cy="785390"/>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15"/>
              <p:cNvSpPr txBox="1"/>
              <p:nvPr/>
            </p:nvSpPr>
            <p:spPr>
              <a:xfrm>
                <a:off x="6886512" y="3831901"/>
                <a:ext cx="736398" cy="512961"/>
              </a:xfrm>
              <a:prstGeom prst="rect">
                <a:avLst/>
              </a:prstGeom>
            </p:spPr>
            <p:txBody>
              <a:bodyPr wrap="square" lIns="0" tIns="0" rIns="0" bIns="0" rtlCol="0" anchor="t">
                <a:spAutoFit/>
              </a:bodyPr>
              <a:lstStyle/>
              <a:p>
                <a:pPr algn="just">
                  <a:lnSpc>
                    <a:spcPts val="3999"/>
                  </a:lnSpc>
                  <a:spcBef>
                    <a:spcPct val="0"/>
                  </a:spcBef>
                </a:pPr>
                <a:r>
                  <a:rPr lang="en-US" sz="4400" dirty="0">
                    <a:solidFill>
                      <a:srgbClr val="142912"/>
                    </a:solidFill>
                    <a:latin typeface="Cambria"/>
                  </a:rPr>
                  <a:t>?</a:t>
                </a:r>
              </a:p>
            </p:txBody>
          </p:sp>
        </p:grpSp>
        <p:grpSp>
          <p:nvGrpSpPr>
            <p:cNvPr id="35" name="Group 34"/>
            <p:cNvGrpSpPr/>
            <p:nvPr/>
          </p:nvGrpSpPr>
          <p:grpSpPr>
            <a:xfrm>
              <a:off x="7808929" y="4553448"/>
              <a:ext cx="1020057" cy="785390"/>
              <a:chOff x="6602853" y="3609475"/>
              <a:chExt cx="1020057" cy="785390"/>
            </a:xfrm>
          </p:grpSpPr>
          <p:sp>
            <p:nvSpPr>
              <p:cNvPr id="36" name="Rounded Rectangle 35"/>
              <p:cNvSpPr/>
              <p:nvPr/>
            </p:nvSpPr>
            <p:spPr>
              <a:xfrm>
                <a:off x="6602853" y="3609475"/>
                <a:ext cx="852260" cy="785390"/>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15"/>
              <p:cNvSpPr txBox="1"/>
              <p:nvPr/>
            </p:nvSpPr>
            <p:spPr>
              <a:xfrm>
                <a:off x="6886512" y="3831901"/>
                <a:ext cx="736398" cy="512961"/>
              </a:xfrm>
              <a:prstGeom prst="rect">
                <a:avLst/>
              </a:prstGeom>
            </p:spPr>
            <p:txBody>
              <a:bodyPr wrap="square" lIns="0" tIns="0" rIns="0" bIns="0" rtlCol="0" anchor="t">
                <a:spAutoFit/>
              </a:bodyPr>
              <a:lstStyle/>
              <a:p>
                <a:pPr algn="just">
                  <a:lnSpc>
                    <a:spcPts val="3999"/>
                  </a:lnSpc>
                  <a:spcBef>
                    <a:spcPct val="0"/>
                  </a:spcBef>
                </a:pPr>
                <a:r>
                  <a:rPr lang="en-US" sz="4400" dirty="0">
                    <a:solidFill>
                      <a:srgbClr val="142912"/>
                    </a:solidFill>
                    <a:latin typeface="Cambria"/>
                  </a:rPr>
                  <a:t>?</a:t>
                </a:r>
              </a:p>
            </p:txBody>
          </p:sp>
        </p:grpSp>
        <p:grpSp>
          <p:nvGrpSpPr>
            <p:cNvPr id="38" name="Group 37"/>
            <p:cNvGrpSpPr/>
            <p:nvPr/>
          </p:nvGrpSpPr>
          <p:grpSpPr>
            <a:xfrm>
              <a:off x="6245224" y="5457430"/>
              <a:ext cx="1020057" cy="785390"/>
              <a:chOff x="6602853" y="3609475"/>
              <a:chExt cx="1020057" cy="785390"/>
            </a:xfrm>
          </p:grpSpPr>
          <p:sp>
            <p:nvSpPr>
              <p:cNvPr id="39" name="Rounded Rectangle 38"/>
              <p:cNvSpPr/>
              <p:nvPr/>
            </p:nvSpPr>
            <p:spPr>
              <a:xfrm>
                <a:off x="6602853" y="3609475"/>
                <a:ext cx="852260" cy="785390"/>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15"/>
              <p:cNvSpPr txBox="1"/>
              <p:nvPr/>
            </p:nvSpPr>
            <p:spPr>
              <a:xfrm>
                <a:off x="6886512" y="3831901"/>
                <a:ext cx="736398" cy="512961"/>
              </a:xfrm>
              <a:prstGeom prst="rect">
                <a:avLst/>
              </a:prstGeom>
            </p:spPr>
            <p:txBody>
              <a:bodyPr wrap="square" lIns="0" tIns="0" rIns="0" bIns="0" rtlCol="0" anchor="t">
                <a:spAutoFit/>
              </a:bodyPr>
              <a:lstStyle/>
              <a:p>
                <a:pPr algn="just">
                  <a:lnSpc>
                    <a:spcPts val="3999"/>
                  </a:lnSpc>
                  <a:spcBef>
                    <a:spcPct val="0"/>
                  </a:spcBef>
                </a:pPr>
                <a:r>
                  <a:rPr lang="en-US" sz="4400" dirty="0">
                    <a:solidFill>
                      <a:srgbClr val="142912"/>
                    </a:solidFill>
                    <a:latin typeface="Cambria"/>
                  </a:rPr>
                  <a:t>?</a:t>
                </a:r>
              </a:p>
            </p:txBody>
          </p:sp>
        </p:grpSp>
        <p:grpSp>
          <p:nvGrpSpPr>
            <p:cNvPr id="41" name="Group 40"/>
            <p:cNvGrpSpPr/>
            <p:nvPr/>
          </p:nvGrpSpPr>
          <p:grpSpPr>
            <a:xfrm>
              <a:off x="12983873" y="6339543"/>
              <a:ext cx="1020057" cy="785390"/>
              <a:chOff x="6602853" y="3609475"/>
              <a:chExt cx="1020057" cy="785390"/>
            </a:xfrm>
          </p:grpSpPr>
          <p:sp>
            <p:nvSpPr>
              <p:cNvPr id="42" name="Rounded Rectangle 41"/>
              <p:cNvSpPr/>
              <p:nvPr/>
            </p:nvSpPr>
            <p:spPr>
              <a:xfrm>
                <a:off x="6602853" y="3609475"/>
                <a:ext cx="852260" cy="785390"/>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extBox 15"/>
              <p:cNvSpPr txBox="1"/>
              <p:nvPr/>
            </p:nvSpPr>
            <p:spPr>
              <a:xfrm>
                <a:off x="6886512" y="3831901"/>
                <a:ext cx="736398" cy="512961"/>
              </a:xfrm>
              <a:prstGeom prst="rect">
                <a:avLst/>
              </a:prstGeom>
            </p:spPr>
            <p:txBody>
              <a:bodyPr wrap="square" lIns="0" tIns="0" rIns="0" bIns="0" rtlCol="0" anchor="t">
                <a:spAutoFit/>
              </a:bodyPr>
              <a:lstStyle/>
              <a:p>
                <a:pPr algn="just">
                  <a:lnSpc>
                    <a:spcPts val="3999"/>
                  </a:lnSpc>
                  <a:spcBef>
                    <a:spcPct val="0"/>
                  </a:spcBef>
                </a:pPr>
                <a:r>
                  <a:rPr lang="en-US" sz="4400" dirty="0">
                    <a:solidFill>
                      <a:srgbClr val="142912"/>
                    </a:solidFill>
                    <a:latin typeface="Cambria"/>
                  </a:rPr>
                  <a:t>?</a:t>
                </a:r>
              </a:p>
            </p:txBody>
          </p:sp>
        </p:grpSp>
      </p:grpSp>
      <p:grpSp>
        <p:nvGrpSpPr>
          <p:cNvPr id="32" name="Group 31"/>
          <p:cNvGrpSpPr/>
          <p:nvPr/>
        </p:nvGrpSpPr>
        <p:grpSpPr>
          <a:xfrm>
            <a:off x="6603426" y="3585411"/>
            <a:ext cx="990972" cy="821538"/>
            <a:chOff x="6602853" y="3573327"/>
            <a:chExt cx="990972" cy="821538"/>
          </a:xfrm>
        </p:grpSpPr>
        <p:sp>
          <p:nvSpPr>
            <p:cNvPr id="33" name="Rounded Rectangle 32"/>
            <p:cNvSpPr/>
            <p:nvPr/>
          </p:nvSpPr>
          <p:spPr>
            <a:xfrm>
              <a:off x="6602853" y="3573327"/>
              <a:ext cx="852260" cy="821538"/>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rgbClr val="F2534F"/>
                </a:solidFill>
              </a:endParaRPr>
            </a:p>
          </p:txBody>
        </p:sp>
        <p:sp>
          <p:nvSpPr>
            <p:cNvPr id="44" name="TextBox 15"/>
            <p:cNvSpPr txBox="1"/>
            <p:nvPr/>
          </p:nvSpPr>
          <p:spPr>
            <a:xfrm>
              <a:off x="6857427" y="3759816"/>
              <a:ext cx="736398" cy="512961"/>
            </a:xfrm>
            <a:prstGeom prst="rect">
              <a:avLst/>
            </a:prstGeom>
          </p:spPr>
          <p:txBody>
            <a:bodyPr wrap="square" lIns="0" tIns="0" rIns="0" bIns="0" rtlCol="0" anchor="t">
              <a:spAutoFit/>
            </a:bodyPr>
            <a:lstStyle/>
            <a:p>
              <a:pPr algn="just">
                <a:lnSpc>
                  <a:spcPts val="3999"/>
                </a:lnSpc>
                <a:spcBef>
                  <a:spcPct val="0"/>
                </a:spcBef>
              </a:pPr>
              <a:r>
                <a:rPr lang="en-US" sz="4400" b="1" dirty="0">
                  <a:solidFill>
                    <a:srgbClr val="F2534F"/>
                  </a:solidFill>
                  <a:latin typeface="Cambria"/>
                </a:rPr>
                <a:t>Đ</a:t>
              </a:r>
            </a:p>
          </p:txBody>
        </p:sp>
      </p:grpSp>
      <p:grpSp>
        <p:nvGrpSpPr>
          <p:cNvPr id="45" name="Group 44"/>
          <p:cNvGrpSpPr/>
          <p:nvPr/>
        </p:nvGrpSpPr>
        <p:grpSpPr>
          <a:xfrm>
            <a:off x="7808929" y="4533613"/>
            <a:ext cx="990972" cy="821538"/>
            <a:chOff x="6602853" y="3573327"/>
            <a:chExt cx="990972" cy="821538"/>
          </a:xfrm>
        </p:grpSpPr>
        <p:sp>
          <p:nvSpPr>
            <p:cNvPr id="46" name="Rounded Rectangle 45"/>
            <p:cNvSpPr/>
            <p:nvPr/>
          </p:nvSpPr>
          <p:spPr>
            <a:xfrm>
              <a:off x="6602853" y="3573327"/>
              <a:ext cx="852260" cy="821538"/>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rgbClr val="F2534F"/>
                </a:solidFill>
              </a:endParaRPr>
            </a:p>
          </p:txBody>
        </p:sp>
        <p:sp>
          <p:nvSpPr>
            <p:cNvPr id="47" name="TextBox 15"/>
            <p:cNvSpPr txBox="1"/>
            <p:nvPr/>
          </p:nvSpPr>
          <p:spPr>
            <a:xfrm>
              <a:off x="6857427" y="3759816"/>
              <a:ext cx="736398" cy="512961"/>
            </a:xfrm>
            <a:prstGeom prst="rect">
              <a:avLst/>
            </a:prstGeom>
          </p:spPr>
          <p:txBody>
            <a:bodyPr wrap="square" lIns="0" tIns="0" rIns="0" bIns="0" rtlCol="0" anchor="t">
              <a:spAutoFit/>
            </a:bodyPr>
            <a:lstStyle/>
            <a:p>
              <a:pPr algn="just">
                <a:lnSpc>
                  <a:spcPts val="3999"/>
                </a:lnSpc>
                <a:spcBef>
                  <a:spcPct val="0"/>
                </a:spcBef>
              </a:pPr>
              <a:r>
                <a:rPr lang="en-US" sz="4400" b="1" dirty="0">
                  <a:solidFill>
                    <a:srgbClr val="F2534F"/>
                  </a:solidFill>
                  <a:latin typeface="Cambria"/>
                </a:rPr>
                <a:t>Đ</a:t>
              </a:r>
            </a:p>
          </p:txBody>
        </p:sp>
      </p:grpSp>
      <p:grpSp>
        <p:nvGrpSpPr>
          <p:cNvPr id="48" name="Group 47"/>
          <p:cNvGrpSpPr/>
          <p:nvPr/>
        </p:nvGrpSpPr>
        <p:grpSpPr>
          <a:xfrm>
            <a:off x="6245224" y="5433052"/>
            <a:ext cx="990972" cy="821538"/>
            <a:chOff x="6602853" y="3573327"/>
            <a:chExt cx="990972" cy="821538"/>
          </a:xfrm>
        </p:grpSpPr>
        <p:sp>
          <p:nvSpPr>
            <p:cNvPr id="49" name="Rounded Rectangle 48"/>
            <p:cNvSpPr/>
            <p:nvPr/>
          </p:nvSpPr>
          <p:spPr>
            <a:xfrm>
              <a:off x="6602853" y="3573327"/>
              <a:ext cx="852260" cy="821538"/>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rgbClr val="F2534F"/>
                </a:solidFill>
              </a:endParaRPr>
            </a:p>
          </p:txBody>
        </p:sp>
        <p:sp>
          <p:nvSpPr>
            <p:cNvPr id="50" name="TextBox 15"/>
            <p:cNvSpPr txBox="1"/>
            <p:nvPr/>
          </p:nvSpPr>
          <p:spPr>
            <a:xfrm>
              <a:off x="6857427" y="3759816"/>
              <a:ext cx="736398" cy="512961"/>
            </a:xfrm>
            <a:prstGeom prst="rect">
              <a:avLst/>
            </a:prstGeom>
          </p:spPr>
          <p:txBody>
            <a:bodyPr wrap="square" lIns="0" tIns="0" rIns="0" bIns="0" rtlCol="0" anchor="t">
              <a:spAutoFit/>
            </a:bodyPr>
            <a:lstStyle/>
            <a:p>
              <a:pPr algn="just">
                <a:lnSpc>
                  <a:spcPts val="3999"/>
                </a:lnSpc>
                <a:spcBef>
                  <a:spcPct val="0"/>
                </a:spcBef>
              </a:pPr>
              <a:r>
                <a:rPr lang="en-US" sz="4400" b="1" dirty="0">
                  <a:solidFill>
                    <a:srgbClr val="F2534F"/>
                  </a:solidFill>
                  <a:latin typeface="Cambria"/>
                </a:rPr>
                <a:t>S</a:t>
              </a:r>
            </a:p>
          </p:txBody>
        </p:sp>
      </p:grpSp>
      <p:grpSp>
        <p:nvGrpSpPr>
          <p:cNvPr id="51" name="Group 50"/>
          <p:cNvGrpSpPr/>
          <p:nvPr/>
        </p:nvGrpSpPr>
        <p:grpSpPr>
          <a:xfrm>
            <a:off x="12983873" y="6321469"/>
            <a:ext cx="990972" cy="821538"/>
            <a:chOff x="6602853" y="3573327"/>
            <a:chExt cx="990972" cy="821538"/>
          </a:xfrm>
        </p:grpSpPr>
        <p:sp>
          <p:nvSpPr>
            <p:cNvPr id="52" name="Rounded Rectangle 51"/>
            <p:cNvSpPr/>
            <p:nvPr/>
          </p:nvSpPr>
          <p:spPr>
            <a:xfrm>
              <a:off x="6602853" y="3573327"/>
              <a:ext cx="852260" cy="821538"/>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rgbClr val="F2534F"/>
                </a:solidFill>
              </a:endParaRPr>
            </a:p>
          </p:txBody>
        </p:sp>
        <p:sp>
          <p:nvSpPr>
            <p:cNvPr id="53" name="TextBox 15"/>
            <p:cNvSpPr txBox="1"/>
            <p:nvPr/>
          </p:nvSpPr>
          <p:spPr>
            <a:xfrm>
              <a:off x="6857427" y="3759816"/>
              <a:ext cx="736398" cy="512961"/>
            </a:xfrm>
            <a:prstGeom prst="rect">
              <a:avLst/>
            </a:prstGeom>
          </p:spPr>
          <p:txBody>
            <a:bodyPr wrap="square" lIns="0" tIns="0" rIns="0" bIns="0" rtlCol="0" anchor="t">
              <a:spAutoFit/>
            </a:bodyPr>
            <a:lstStyle/>
            <a:p>
              <a:pPr algn="just">
                <a:lnSpc>
                  <a:spcPts val="3999"/>
                </a:lnSpc>
                <a:spcBef>
                  <a:spcPct val="0"/>
                </a:spcBef>
              </a:pPr>
              <a:r>
                <a:rPr lang="en-US" sz="4400" b="1" dirty="0">
                  <a:solidFill>
                    <a:srgbClr val="F2534F"/>
                  </a:solidFill>
                  <a:latin typeface="Cambria"/>
                </a:rPr>
                <a:t>Đ</a:t>
              </a:r>
            </a:p>
          </p:txBody>
        </p:sp>
      </p:grpSp>
      <p:sp>
        <p:nvSpPr>
          <p:cNvPr id="54" name="TextBox 9"/>
          <p:cNvSpPr txBox="1"/>
          <p:nvPr/>
        </p:nvSpPr>
        <p:spPr>
          <a:xfrm>
            <a:off x="-32084" y="2905190"/>
            <a:ext cx="8023407" cy="1010277"/>
          </a:xfrm>
          <a:prstGeom prst="rect">
            <a:avLst/>
          </a:prstGeom>
        </p:spPr>
        <p:txBody>
          <a:bodyPr wrap="square" lIns="0" tIns="0" rIns="0" bIns="0" rtlCol="0" anchor="t">
            <a:spAutoFit/>
          </a:bodyPr>
          <a:lstStyle/>
          <a:p>
            <a:pPr algn="ctr">
              <a:lnSpc>
                <a:spcPts val="3842"/>
              </a:lnSpc>
            </a:pPr>
            <a:r>
              <a:rPr lang="en-US" sz="4800" dirty="0">
                <a:solidFill>
                  <a:srgbClr val="142912"/>
                </a:solidFill>
                <a:latin typeface="Cambria"/>
              </a:rPr>
              <a:t>a) </a:t>
            </a:r>
            <a:r>
              <a:rPr lang="en-US" sz="4800" dirty="0" err="1">
                <a:solidFill>
                  <a:srgbClr val="142912"/>
                </a:solidFill>
                <a:latin typeface="Cambria"/>
              </a:rPr>
              <a:t>Trong</a:t>
            </a:r>
            <a:r>
              <a:rPr lang="en-US" sz="4800" dirty="0">
                <a:solidFill>
                  <a:srgbClr val="142912"/>
                </a:solidFill>
                <a:latin typeface="Cambria"/>
              </a:rPr>
              <a:t> </a:t>
            </a:r>
            <a:r>
              <a:rPr lang="en-US" sz="4800" dirty="0" err="1">
                <a:solidFill>
                  <a:srgbClr val="142912"/>
                </a:solidFill>
                <a:latin typeface="Cambria"/>
              </a:rPr>
              <a:t>hình</a:t>
            </a:r>
            <a:r>
              <a:rPr lang="en-US" sz="4800" dirty="0">
                <a:solidFill>
                  <a:srgbClr val="142912"/>
                </a:solidFill>
                <a:latin typeface="Cambria"/>
              </a:rPr>
              <a:t> </a:t>
            </a:r>
            <a:r>
              <a:rPr lang="en-US" sz="4800" dirty="0" err="1">
                <a:solidFill>
                  <a:srgbClr val="142912"/>
                </a:solidFill>
                <a:latin typeface="Cambria"/>
              </a:rPr>
              <a:t>vẽ</a:t>
            </a:r>
            <a:r>
              <a:rPr lang="en-US" sz="4800" dirty="0">
                <a:solidFill>
                  <a:srgbClr val="142912"/>
                </a:solidFill>
                <a:latin typeface="Cambria"/>
              </a:rPr>
              <a:t> </a:t>
            </a:r>
            <a:r>
              <a:rPr lang="en-US" sz="4800" dirty="0" err="1">
                <a:solidFill>
                  <a:srgbClr val="142912"/>
                </a:solidFill>
                <a:latin typeface="Cambria"/>
              </a:rPr>
              <a:t>sau</a:t>
            </a:r>
            <a:r>
              <a:rPr lang="en-US" sz="4800" dirty="0">
                <a:solidFill>
                  <a:srgbClr val="142912"/>
                </a:solidFill>
                <a:latin typeface="Cambria"/>
              </a:rPr>
              <a:t>:</a:t>
            </a:r>
          </a:p>
          <a:p>
            <a:pPr algn="ctr">
              <a:lnSpc>
                <a:spcPts val="3842"/>
              </a:lnSpc>
              <a:spcBef>
                <a:spcPct val="0"/>
              </a:spcBef>
            </a:pPr>
            <a:endParaRPr lang="en-US" sz="4800" dirty="0">
              <a:solidFill>
                <a:srgbClr val="142912"/>
              </a:solidFill>
              <a:latin typeface="Cambria"/>
            </a:endParaRPr>
          </a:p>
        </p:txBody>
      </p:sp>
      <p:pic>
        <p:nvPicPr>
          <p:cNvPr id="4" name="Picture 3"/>
          <p:cNvPicPr>
            <a:picLocks noChangeAspect="1"/>
          </p:cNvPicPr>
          <p:nvPr/>
        </p:nvPicPr>
        <p:blipFill>
          <a:blip r:embed="rId5"/>
          <a:stretch>
            <a:fillRect/>
          </a:stretch>
        </p:blipFill>
        <p:spPr>
          <a:xfrm>
            <a:off x="1044137" y="820134"/>
            <a:ext cx="7193903" cy="2005758"/>
          </a:xfrm>
          <a:prstGeom prst="rect">
            <a:avLst/>
          </a:prstGeom>
        </p:spPr>
      </p:pic>
    </p:spTree>
    <p:extLst>
      <p:ext uri="{BB962C8B-B14F-4D97-AF65-F5344CB8AC3E}">
        <p14:creationId xmlns:p14="http://schemas.microsoft.com/office/powerpoint/2010/main" val="89453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1000"/>
                                        <p:tgtEl>
                                          <p:spTgt spid="54"/>
                                        </p:tgtEl>
                                      </p:cBhvr>
                                    </p:animEffect>
                                    <p:anim calcmode="lin" valueType="num">
                                      <p:cBhvr>
                                        <p:cTn id="28" dur="1000" fill="hold"/>
                                        <p:tgtEl>
                                          <p:spTgt spid="54"/>
                                        </p:tgtEl>
                                        <p:attrNameLst>
                                          <p:attrName>ppt_x</p:attrName>
                                        </p:attrNameLst>
                                      </p:cBhvr>
                                      <p:tavLst>
                                        <p:tav tm="0">
                                          <p:val>
                                            <p:strVal val="#ppt_x"/>
                                          </p:val>
                                        </p:tav>
                                        <p:tav tm="100000">
                                          <p:val>
                                            <p:strVal val="#ppt_x"/>
                                          </p:val>
                                        </p:tav>
                                      </p:tavLst>
                                    </p:anim>
                                    <p:anim calcmode="lin" valueType="num">
                                      <p:cBhvr>
                                        <p:cTn id="29" dur="1000" fill="hold"/>
                                        <p:tgtEl>
                                          <p:spTgt spid="5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5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500"/>
                                        <p:tgtEl>
                                          <p:spTgt spid="4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fade">
                                      <p:cBhvr>
                                        <p:cTn id="54" dur="500"/>
                                        <p:tgtEl>
                                          <p:spTgt spid="51"/>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1000"/>
                                        <p:tgtEl>
                                          <p:spTgt spid="21"/>
                                        </p:tgtEl>
                                      </p:cBhvr>
                                    </p:animEffect>
                                    <p:anim calcmode="lin" valueType="num">
                                      <p:cBhvr>
                                        <p:cTn id="60" dur="1000" fill="hold"/>
                                        <p:tgtEl>
                                          <p:spTgt spid="21"/>
                                        </p:tgtEl>
                                        <p:attrNameLst>
                                          <p:attrName>ppt_x</p:attrName>
                                        </p:attrNameLst>
                                      </p:cBhvr>
                                      <p:tavLst>
                                        <p:tav tm="0">
                                          <p:val>
                                            <p:strVal val="#ppt_x"/>
                                          </p:val>
                                        </p:tav>
                                        <p:tav tm="100000">
                                          <p:val>
                                            <p:strVal val="#ppt_x"/>
                                          </p:val>
                                        </p:tav>
                                      </p:tavLst>
                                    </p:anim>
                                    <p:anim calcmode="lin" valueType="num">
                                      <p:cBhvr>
                                        <p:cTn id="6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p:bldP spid="5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42912"/>
        </a:solidFill>
        <a:effectLst/>
      </p:bgPr>
    </p:bg>
    <p:spTree>
      <p:nvGrpSpPr>
        <p:cNvPr id="1" name=""/>
        <p:cNvGrpSpPr/>
        <p:nvPr/>
      </p:nvGrpSpPr>
      <p:grpSpPr>
        <a:xfrm>
          <a:off x="0" y="0"/>
          <a:ext cx="0" cy="0"/>
          <a:chOff x="0" y="0"/>
          <a:chExt cx="0" cy="0"/>
        </a:xfrm>
      </p:grpSpPr>
      <p:sp>
        <p:nvSpPr>
          <p:cNvPr id="6" name="Freeform 6"/>
          <p:cNvSpPr/>
          <p:nvPr/>
        </p:nvSpPr>
        <p:spPr>
          <a:xfrm rot="883410" flipV="1">
            <a:off x="-1604500" y="-1062067"/>
            <a:ext cx="3742935" cy="4001356"/>
          </a:xfrm>
          <a:custGeom>
            <a:avLst/>
            <a:gdLst/>
            <a:ahLst/>
            <a:cxnLst/>
            <a:rect l="l" t="t" r="r" b="b"/>
            <a:pathLst>
              <a:path w="3742935" h="4001356">
                <a:moveTo>
                  <a:pt x="0" y="4001355"/>
                </a:moveTo>
                <a:lnTo>
                  <a:pt x="3742935" y="4001355"/>
                </a:lnTo>
                <a:lnTo>
                  <a:pt x="3742935" y="0"/>
                </a:lnTo>
                <a:lnTo>
                  <a:pt x="0" y="0"/>
                </a:lnTo>
                <a:lnTo>
                  <a:pt x="0" y="4001355"/>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rot="1506398">
            <a:off x="14269990" y="5007435"/>
            <a:ext cx="5719723" cy="9925766"/>
          </a:xfrm>
          <a:custGeom>
            <a:avLst/>
            <a:gdLst/>
            <a:ahLst/>
            <a:cxnLst/>
            <a:rect l="l" t="t" r="r" b="b"/>
            <a:pathLst>
              <a:path w="5719723" h="9925766">
                <a:moveTo>
                  <a:pt x="0" y="0"/>
                </a:moveTo>
                <a:lnTo>
                  <a:pt x="5719723" y="0"/>
                </a:lnTo>
                <a:lnTo>
                  <a:pt x="5719723" y="9925766"/>
                </a:lnTo>
                <a:lnTo>
                  <a:pt x="0" y="99257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6" name="Group 15"/>
          <p:cNvGrpSpPr/>
          <p:nvPr/>
        </p:nvGrpSpPr>
        <p:grpSpPr>
          <a:xfrm>
            <a:off x="2837000" y="1562100"/>
            <a:ext cx="12614000" cy="1463041"/>
            <a:chOff x="685800" y="2072654"/>
            <a:chExt cx="15602686" cy="1919984"/>
          </a:xfrm>
        </p:grpSpPr>
        <p:sp>
          <p:nvSpPr>
            <p:cNvPr id="17" name="Rounded Rectangle 16"/>
            <p:cNvSpPr/>
            <p:nvPr/>
          </p:nvSpPr>
          <p:spPr>
            <a:xfrm>
              <a:off x="685800" y="2072654"/>
              <a:ext cx="15602686" cy="19199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18" name="TextBox 3"/>
            <p:cNvSpPr txBox="1"/>
            <p:nvPr/>
          </p:nvSpPr>
          <p:spPr>
            <a:xfrm>
              <a:off x="995032" y="2693335"/>
              <a:ext cx="14984221" cy="673171"/>
            </a:xfrm>
            <a:prstGeom prst="rect">
              <a:avLst/>
            </a:prstGeom>
          </p:spPr>
          <p:txBody>
            <a:bodyPr wrap="square" lIns="0" tIns="0" rIns="0" bIns="0" rtlCol="0" anchor="t">
              <a:spAutoFit/>
            </a:bodyPr>
            <a:lstStyle/>
            <a:p>
              <a:pPr algn="ctr">
                <a:lnSpc>
                  <a:spcPts val="3999"/>
                </a:lnSpc>
              </a:pPr>
              <a:r>
                <a:rPr lang="en-US" sz="3600" b="1" dirty="0" err="1">
                  <a:solidFill>
                    <a:srgbClr val="142912"/>
                  </a:solidFill>
                  <a:latin typeface="Cambria"/>
                </a:rPr>
                <a:t>Nhắc</a:t>
              </a:r>
              <a:r>
                <a:rPr lang="en-US" sz="3600" b="1" dirty="0">
                  <a:solidFill>
                    <a:srgbClr val="142912"/>
                  </a:solidFill>
                  <a:latin typeface="Cambria"/>
                </a:rPr>
                <a:t> </a:t>
              </a:r>
              <a:r>
                <a:rPr lang="en-US" sz="3600" b="1" dirty="0" err="1">
                  <a:solidFill>
                    <a:srgbClr val="142912"/>
                  </a:solidFill>
                  <a:latin typeface="Cambria"/>
                </a:rPr>
                <a:t>lại</a:t>
              </a:r>
              <a:r>
                <a:rPr lang="en-US" sz="3600" b="1" dirty="0">
                  <a:solidFill>
                    <a:srgbClr val="142912"/>
                  </a:solidFill>
                  <a:latin typeface="Cambria"/>
                </a:rPr>
                <a:t> </a:t>
              </a:r>
              <a:r>
                <a:rPr lang="en-US" sz="3600" b="1" dirty="0" err="1">
                  <a:solidFill>
                    <a:srgbClr val="142912"/>
                  </a:solidFill>
                  <a:latin typeface="Cambria"/>
                </a:rPr>
                <a:t>đặc</a:t>
              </a:r>
              <a:r>
                <a:rPr lang="en-US" sz="3600" b="1" dirty="0">
                  <a:solidFill>
                    <a:srgbClr val="142912"/>
                  </a:solidFill>
                  <a:latin typeface="Cambria"/>
                </a:rPr>
                <a:t> </a:t>
              </a:r>
              <a:r>
                <a:rPr lang="en-US" sz="3600" b="1" dirty="0" err="1">
                  <a:solidFill>
                    <a:srgbClr val="142912"/>
                  </a:solidFill>
                  <a:latin typeface="Cambria"/>
                </a:rPr>
                <a:t>điểm</a:t>
              </a:r>
              <a:r>
                <a:rPr lang="en-US" sz="3600" b="1" dirty="0">
                  <a:solidFill>
                    <a:srgbClr val="142912"/>
                  </a:solidFill>
                  <a:latin typeface="Cambria"/>
                </a:rPr>
                <a:t> </a:t>
              </a:r>
              <a:r>
                <a:rPr lang="en-US" sz="3600" b="1" dirty="0" err="1">
                  <a:solidFill>
                    <a:srgbClr val="142912"/>
                  </a:solidFill>
                  <a:latin typeface="Cambria"/>
                </a:rPr>
                <a:t>các</a:t>
              </a:r>
              <a:r>
                <a:rPr lang="en-US" sz="3600" b="1" dirty="0">
                  <a:solidFill>
                    <a:srgbClr val="142912"/>
                  </a:solidFill>
                  <a:latin typeface="Cambria"/>
                </a:rPr>
                <a:t> </a:t>
              </a:r>
              <a:r>
                <a:rPr lang="en-US" sz="3600" b="1" dirty="0" err="1">
                  <a:solidFill>
                    <a:srgbClr val="142912"/>
                  </a:solidFill>
                  <a:latin typeface="Cambria"/>
                </a:rPr>
                <a:t>cạnh</a:t>
              </a:r>
              <a:r>
                <a:rPr lang="en-US" sz="3600" b="1" dirty="0">
                  <a:solidFill>
                    <a:srgbClr val="142912"/>
                  </a:solidFill>
                  <a:latin typeface="Cambria"/>
                </a:rPr>
                <a:t> </a:t>
              </a:r>
              <a:r>
                <a:rPr lang="en-US" sz="3600" b="1" dirty="0" err="1">
                  <a:solidFill>
                    <a:srgbClr val="142912"/>
                  </a:solidFill>
                  <a:latin typeface="Cambria"/>
                </a:rPr>
                <a:t>của</a:t>
              </a:r>
              <a:r>
                <a:rPr lang="en-US" sz="3600" b="1" dirty="0">
                  <a:solidFill>
                    <a:srgbClr val="142912"/>
                  </a:solidFill>
                  <a:latin typeface="Cambria"/>
                </a:rPr>
                <a:t> </a:t>
              </a:r>
              <a:r>
                <a:rPr lang="en-US" sz="3600" b="1" dirty="0" err="1">
                  <a:solidFill>
                    <a:srgbClr val="142912"/>
                  </a:solidFill>
                  <a:latin typeface="Cambria"/>
                </a:rPr>
                <a:t>hình</a:t>
              </a:r>
              <a:r>
                <a:rPr lang="en-US" sz="3600" b="1" dirty="0">
                  <a:solidFill>
                    <a:srgbClr val="142912"/>
                  </a:solidFill>
                  <a:latin typeface="Cambria"/>
                </a:rPr>
                <a:t> </a:t>
              </a:r>
              <a:r>
                <a:rPr lang="en-US" sz="3600" b="1" dirty="0" err="1">
                  <a:solidFill>
                    <a:srgbClr val="142912"/>
                  </a:solidFill>
                  <a:latin typeface="Cambria"/>
                </a:rPr>
                <a:t>bình</a:t>
              </a:r>
              <a:r>
                <a:rPr lang="en-US" sz="3600" b="1" dirty="0">
                  <a:solidFill>
                    <a:srgbClr val="142912"/>
                  </a:solidFill>
                  <a:latin typeface="Cambria"/>
                </a:rPr>
                <a:t> </a:t>
              </a:r>
              <a:r>
                <a:rPr lang="en-US" sz="3600" b="1" dirty="0" err="1">
                  <a:solidFill>
                    <a:srgbClr val="142912"/>
                  </a:solidFill>
                  <a:latin typeface="Cambria"/>
                </a:rPr>
                <a:t>hành</a:t>
              </a:r>
              <a:r>
                <a:rPr lang="en-US" sz="3600" b="1" dirty="0">
                  <a:solidFill>
                    <a:srgbClr val="142912"/>
                  </a:solidFill>
                  <a:latin typeface="Cambria"/>
                </a:rPr>
                <a:t>.</a:t>
              </a:r>
            </a:p>
          </p:txBody>
        </p:sp>
      </p:grpSp>
      <p:grpSp>
        <p:nvGrpSpPr>
          <p:cNvPr id="19" name="Group 18"/>
          <p:cNvGrpSpPr/>
          <p:nvPr/>
        </p:nvGrpSpPr>
        <p:grpSpPr>
          <a:xfrm>
            <a:off x="2955369" y="4332909"/>
            <a:ext cx="12614000" cy="1463041"/>
            <a:chOff x="685800" y="2072654"/>
            <a:chExt cx="15602686" cy="1919984"/>
          </a:xfrm>
        </p:grpSpPr>
        <p:sp>
          <p:nvSpPr>
            <p:cNvPr id="20" name="Rounded Rectangle 19"/>
            <p:cNvSpPr/>
            <p:nvPr/>
          </p:nvSpPr>
          <p:spPr>
            <a:xfrm>
              <a:off x="685800" y="2072654"/>
              <a:ext cx="15602686" cy="19199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21" name="TextBox 3"/>
            <p:cNvSpPr txBox="1"/>
            <p:nvPr/>
          </p:nvSpPr>
          <p:spPr>
            <a:xfrm>
              <a:off x="1011436" y="2696059"/>
              <a:ext cx="14984220" cy="673171"/>
            </a:xfrm>
            <a:prstGeom prst="rect">
              <a:avLst/>
            </a:prstGeom>
          </p:spPr>
          <p:txBody>
            <a:bodyPr wrap="square" lIns="0" tIns="0" rIns="0" bIns="0" rtlCol="0" anchor="t">
              <a:spAutoFit/>
            </a:bodyPr>
            <a:lstStyle/>
            <a:p>
              <a:pPr algn="ctr">
                <a:lnSpc>
                  <a:spcPts val="3999"/>
                </a:lnSpc>
              </a:pPr>
              <a:r>
                <a:rPr lang="en-US" sz="3600" b="1" dirty="0" err="1">
                  <a:solidFill>
                    <a:srgbClr val="142912"/>
                  </a:solidFill>
                  <a:latin typeface="Cambria"/>
                </a:rPr>
                <a:t>Nhắc</a:t>
              </a:r>
              <a:r>
                <a:rPr lang="en-US" sz="3600" b="1" dirty="0">
                  <a:solidFill>
                    <a:srgbClr val="142912"/>
                  </a:solidFill>
                  <a:latin typeface="Cambria"/>
                </a:rPr>
                <a:t> </a:t>
              </a:r>
              <a:r>
                <a:rPr lang="en-US" sz="3600" b="1" dirty="0" err="1">
                  <a:solidFill>
                    <a:srgbClr val="142912"/>
                  </a:solidFill>
                  <a:latin typeface="Cambria"/>
                </a:rPr>
                <a:t>lại</a:t>
              </a:r>
              <a:r>
                <a:rPr lang="en-US" sz="3600" b="1" dirty="0">
                  <a:solidFill>
                    <a:srgbClr val="142912"/>
                  </a:solidFill>
                  <a:latin typeface="Cambria"/>
                </a:rPr>
                <a:t> </a:t>
              </a:r>
              <a:r>
                <a:rPr lang="en-US" sz="3600" b="1" dirty="0" err="1">
                  <a:solidFill>
                    <a:srgbClr val="142912"/>
                  </a:solidFill>
                  <a:latin typeface="Cambria"/>
                </a:rPr>
                <a:t>đặc</a:t>
              </a:r>
              <a:r>
                <a:rPr lang="en-US" sz="3600" b="1" dirty="0">
                  <a:solidFill>
                    <a:srgbClr val="142912"/>
                  </a:solidFill>
                  <a:latin typeface="Cambria"/>
                </a:rPr>
                <a:t> </a:t>
              </a:r>
              <a:r>
                <a:rPr lang="en-US" sz="3600" b="1" dirty="0" err="1">
                  <a:solidFill>
                    <a:srgbClr val="142912"/>
                  </a:solidFill>
                  <a:latin typeface="Cambria"/>
                </a:rPr>
                <a:t>điểm</a:t>
              </a:r>
              <a:r>
                <a:rPr lang="en-US" sz="3600" b="1" dirty="0">
                  <a:solidFill>
                    <a:srgbClr val="142912"/>
                  </a:solidFill>
                  <a:latin typeface="Cambria"/>
                </a:rPr>
                <a:t> </a:t>
              </a:r>
              <a:r>
                <a:rPr lang="en-US" sz="3600" b="1" dirty="0" err="1">
                  <a:solidFill>
                    <a:srgbClr val="142912"/>
                  </a:solidFill>
                  <a:latin typeface="Cambria"/>
                </a:rPr>
                <a:t>các</a:t>
              </a:r>
              <a:r>
                <a:rPr lang="en-US" sz="3600" b="1" dirty="0">
                  <a:solidFill>
                    <a:srgbClr val="142912"/>
                  </a:solidFill>
                  <a:latin typeface="Cambria"/>
                </a:rPr>
                <a:t> </a:t>
              </a:r>
              <a:r>
                <a:rPr lang="en-US" sz="3600" b="1" dirty="0" err="1">
                  <a:solidFill>
                    <a:srgbClr val="142912"/>
                  </a:solidFill>
                  <a:latin typeface="Cambria"/>
                </a:rPr>
                <a:t>cạnh</a:t>
              </a:r>
              <a:r>
                <a:rPr lang="en-US" sz="3600" b="1" dirty="0">
                  <a:solidFill>
                    <a:srgbClr val="142912"/>
                  </a:solidFill>
                  <a:latin typeface="Cambria"/>
                </a:rPr>
                <a:t> </a:t>
              </a:r>
              <a:r>
                <a:rPr lang="en-US" sz="3600" b="1" dirty="0" err="1">
                  <a:solidFill>
                    <a:srgbClr val="142912"/>
                  </a:solidFill>
                  <a:latin typeface="Cambria"/>
                </a:rPr>
                <a:t>của</a:t>
              </a:r>
              <a:r>
                <a:rPr lang="en-US" sz="3600" b="1" dirty="0">
                  <a:solidFill>
                    <a:srgbClr val="142912"/>
                  </a:solidFill>
                  <a:latin typeface="Cambria"/>
                </a:rPr>
                <a:t> </a:t>
              </a:r>
              <a:r>
                <a:rPr lang="en-US" sz="3600" b="1" dirty="0" err="1">
                  <a:solidFill>
                    <a:srgbClr val="142912"/>
                  </a:solidFill>
                  <a:latin typeface="Cambria"/>
                </a:rPr>
                <a:t>hình</a:t>
              </a:r>
              <a:r>
                <a:rPr lang="en-US" sz="3600" b="1" dirty="0">
                  <a:solidFill>
                    <a:srgbClr val="142912"/>
                  </a:solidFill>
                  <a:latin typeface="Cambria"/>
                </a:rPr>
                <a:t> </a:t>
              </a:r>
              <a:r>
                <a:rPr lang="en-US" sz="3600" b="1" dirty="0" err="1">
                  <a:solidFill>
                    <a:srgbClr val="142912"/>
                  </a:solidFill>
                  <a:latin typeface="Cambria"/>
                </a:rPr>
                <a:t>thoi</a:t>
              </a:r>
              <a:r>
                <a:rPr lang="en-US" sz="3600" b="1" dirty="0">
                  <a:solidFill>
                    <a:srgbClr val="142912"/>
                  </a:solidFill>
                  <a:latin typeface="Cambria"/>
                </a:rPr>
                <a:t>.</a:t>
              </a:r>
            </a:p>
          </p:txBody>
        </p:sp>
      </p:grpSp>
      <p:grpSp>
        <p:nvGrpSpPr>
          <p:cNvPr id="22" name="Group 21"/>
          <p:cNvGrpSpPr/>
          <p:nvPr/>
        </p:nvGrpSpPr>
        <p:grpSpPr>
          <a:xfrm>
            <a:off x="2818056" y="6938179"/>
            <a:ext cx="12614000" cy="1463041"/>
            <a:chOff x="685800" y="2072654"/>
            <a:chExt cx="15602686" cy="1919984"/>
          </a:xfrm>
        </p:grpSpPr>
        <p:sp>
          <p:nvSpPr>
            <p:cNvPr id="23" name="Rounded Rectangle 22"/>
            <p:cNvSpPr/>
            <p:nvPr/>
          </p:nvSpPr>
          <p:spPr>
            <a:xfrm>
              <a:off x="685800" y="2072654"/>
              <a:ext cx="15602686" cy="19199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24" name="TextBox 3"/>
            <p:cNvSpPr txBox="1"/>
            <p:nvPr/>
          </p:nvSpPr>
          <p:spPr>
            <a:xfrm>
              <a:off x="1181282" y="2696059"/>
              <a:ext cx="14984221" cy="673171"/>
            </a:xfrm>
            <a:prstGeom prst="rect">
              <a:avLst/>
            </a:prstGeom>
          </p:spPr>
          <p:txBody>
            <a:bodyPr wrap="square" lIns="0" tIns="0" rIns="0" bIns="0" rtlCol="0" anchor="t">
              <a:spAutoFit/>
            </a:bodyPr>
            <a:lstStyle/>
            <a:p>
              <a:pPr algn="ctr">
                <a:lnSpc>
                  <a:spcPts val="3999"/>
                </a:lnSpc>
              </a:pPr>
              <a:r>
                <a:rPr lang="vi-VN" sz="3600" b="1" dirty="0">
                  <a:solidFill>
                    <a:srgbClr val="142912"/>
                  </a:solidFill>
                  <a:latin typeface="Cambria"/>
                </a:rPr>
                <a:t>Nhắc lại đặc điểm hai đường thằng song song.</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91940"/>
        </a:solidFill>
        <a:effectLst/>
      </p:bgPr>
    </p:bg>
    <p:spTree>
      <p:nvGrpSpPr>
        <p:cNvPr id="1" name=""/>
        <p:cNvGrpSpPr/>
        <p:nvPr/>
      </p:nvGrpSpPr>
      <p:grpSpPr>
        <a:xfrm>
          <a:off x="0" y="0"/>
          <a:ext cx="0" cy="0"/>
          <a:chOff x="0" y="0"/>
          <a:chExt cx="0" cy="0"/>
        </a:xfrm>
      </p:grpSpPr>
      <p:sp>
        <p:nvSpPr>
          <p:cNvPr id="13" name="Rounded Rectangle 12"/>
          <p:cNvSpPr/>
          <p:nvPr/>
        </p:nvSpPr>
        <p:spPr>
          <a:xfrm>
            <a:off x="609600" y="584946"/>
            <a:ext cx="17141536" cy="8932128"/>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3"/>
          <p:cNvSpPr/>
          <p:nvPr/>
        </p:nvSpPr>
        <p:spPr>
          <a:xfrm rot="-6059917" flipH="1">
            <a:off x="15595033" y="-1999943"/>
            <a:ext cx="3595117" cy="4501606"/>
          </a:xfrm>
          <a:custGeom>
            <a:avLst/>
            <a:gdLst/>
            <a:ahLst/>
            <a:cxnLst/>
            <a:rect l="l" t="t" r="r" b="b"/>
            <a:pathLst>
              <a:path w="5526926" h="7414546">
                <a:moveTo>
                  <a:pt x="5526926" y="0"/>
                </a:moveTo>
                <a:lnTo>
                  <a:pt x="0" y="0"/>
                </a:lnTo>
                <a:lnTo>
                  <a:pt x="0" y="7414545"/>
                </a:lnTo>
                <a:lnTo>
                  <a:pt x="5526926" y="7414545"/>
                </a:lnTo>
                <a:lnTo>
                  <a:pt x="5526926"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3256967">
            <a:off x="-342832" y="5070703"/>
            <a:ext cx="4863485" cy="7354987"/>
          </a:xfrm>
          <a:custGeom>
            <a:avLst/>
            <a:gdLst/>
            <a:ahLst/>
            <a:cxnLst/>
            <a:rect l="l" t="t" r="r" b="b"/>
            <a:pathLst>
              <a:path w="4863485" h="7354987">
                <a:moveTo>
                  <a:pt x="0" y="0"/>
                </a:moveTo>
                <a:lnTo>
                  <a:pt x="4863485" y="0"/>
                </a:lnTo>
                <a:lnTo>
                  <a:pt x="4863485" y="7354988"/>
                </a:lnTo>
                <a:lnTo>
                  <a:pt x="0" y="73549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3014965">
            <a:off x="4629963" y="6732135"/>
            <a:ext cx="1982357" cy="6045307"/>
          </a:xfrm>
          <a:custGeom>
            <a:avLst/>
            <a:gdLst/>
            <a:ahLst/>
            <a:cxnLst/>
            <a:rect l="l" t="t" r="r" b="b"/>
            <a:pathLst>
              <a:path w="1982357" h="6045307">
                <a:moveTo>
                  <a:pt x="0" y="0"/>
                </a:moveTo>
                <a:lnTo>
                  <a:pt x="1982357" y="0"/>
                </a:lnTo>
                <a:lnTo>
                  <a:pt x="1982357" y="6045307"/>
                </a:lnTo>
                <a:lnTo>
                  <a:pt x="0" y="60453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TextBox 10"/>
          <p:cNvSpPr txBox="1"/>
          <p:nvPr/>
        </p:nvSpPr>
        <p:spPr>
          <a:xfrm>
            <a:off x="2663412" y="831581"/>
            <a:ext cx="13619642" cy="1846659"/>
          </a:xfrm>
          <a:prstGeom prst="rect">
            <a:avLst/>
          </a:prstGeom>
        </p:spPr>
        <p:txBody>
          <a:bodyPr wrap="square" lIns="0" tIns="0" rIns="0" bIns="0" rtlCol="0" anchor="t">
            <a:spAutoFit/>
          </a:bodyPr>
          <a:lstStyle/>
          <a:p>
            <a:pPr algn="just">
              <a:spcBef>
                <a:spcPct val="0"/>
              </a:spcBef>
            </a:pPr>
            <a:r>
              <a:rPr lang="vi-VN" sz="4000" dirty="0">
                <a:solidFill>
                  <a:srgbClr val="391940"/>
                </a:solidFill>
                <a:latin typeface="Cambria"/>
              </a:rPr>
              <a:t>Ở bãi đất ven sông, người ta trồng tổng cộng 760 cây ổi và cây chuối. Biết số cây ổi nhiều hơn số cây chuối 40 cây. Hỏi có bao nhiêu cây chuối và bao nhiêu cây ổi?</a:t>
            </a:r>
          </a:p>
        </p:txBody>
      </p:sp>
      <p:sp>
        <p:nvSpPr>
          <p:cNvPr id="15" name="Rounded Rectangle 14"/>
          <p:cNvSpPr/>
          <p:nvPr/>
        </p:nvSpPr>
        <p:spPr>
          <a:xfrm>
            <a:off x="8386333" y="5809535"/>
            <a:ext cx="3940963" cy="1556344"/>
          </a:xfrm>
          <a:prstGeom prst="roundRect">
            <a:avLst/>
          </a:prstGeom>
          <a:solidFill>
            <a:srgbClr val="FFC800"/>
          </a:solidFill>
          <a:ln>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12" name="TextBox 12"/>
          <p:cNvSpPr txBox="1"/>
          <p:nvPr/>
        </p:nvSpPr>
        <p:spPr>
          <a:xfrm>
            <a:off x="7944311" y="6332385"/>
            <a:ext cx="4959092" cy="615553"/>
          </a:xfrm>
          <a:prstGeom prst="rect">
            <a:avLst/>
          </a:prstGeom>
        </p:spPr>
        <p:txBody>
          <a:bodyPr wrap="square" lIns="0" tIns="0" rIns="0" bIns="0" rtlCol="0" anchor="t">
            <a:spAutoFit/>
          </a:bodyPr>
          <a:lstStyle/>
          <a:p>
            <a:pPr algn="ctr">
              <a:spcBef>
                <a:spcPct val="0"/>
              </a:spcBef>
            </a:pPr>
            <a:r>
              <a:rPr lang="en-US" sz="4000" dirty="0" err="1">
                <a:solidFill>
                  <a:srgbClr val="000000"/>
                </a:solidFill>
                <a:latin typeface="Cambria"/>
              </a:rPr>
              <a:t>Làm</a:t>
            </a:r>
            <a:r>
              <a:rPr lang="en-US" sz="4000" dirty="0">
                <a:solidFill>
                  <a:srgbClr val="000000"/>
                </a:solidFill>
                <a:latin typeface="Cambria"/>
              </a:rPr>
              <a:t> </a:t>
            </a:r>
            <a:r>
              <a:rPr lang="en-US" sz="4000" dirty="0" err="1">
                <a:solidFill>
                  <a:srgbClr val="000000"/>
                </a:solidFill>
                <a:latin typeface="Cambria"/>
              </a:rPr>
              <a:t>vào</a:t>
            </a:r>
            <a:r>
              <a:rPr lang="en-US" sz="4000" dirty="0">
                <a:solidFill>
                  <a:srgbClr val="000000"/>
                </a:solidFill>
                <a:latin typeface="Cambria"/>
              </a:rPr>
              <a:t> </a:t>
            </a:r>
            <a:r>
              <a:rPr lang="en-US" sz="4000" dirty="0" err="1">
                <a:solidFill>
                  <a:srgbClr val="000000"/>
                </a:solidFill>
                <a:latin typeface="Cambria"/>
              </a:rPr>
              <a:t>vở</a:t>
            </a:r>
            <a:endParaRPr lang="en-US" sz="4000" dirty="0">
              <a:solidFill>
                <a:srgbClr val="000000"/>
              </a:solidFill>
              <a:latin typeface="Cambria"/>
            </a:endParaRPr>
          </a:p>
        </p:txBody>
      </p:sp>
      <p:pic>
        <p:nvPicPr>
          <p:cNvPr id="16" name="Picture 15"/>
          <p:cNvPicPr>
            <a:picLocks noChangeAspect="1"/>
          </p:cNvPicPr>
          <p:nvPr/>
        </p:nvPicPr>
        <p:blipFill>
          <a:blip r:embed="rId8"/>
          <a:stretch>
            <a:fillRect/>
          </a:stretch>
        </p:blipFill>
        <p:spPr>
          <a:xfrm>
            <a:off x="12925952" y="4873789"/>
            <a:ext cx="3940963" cy="4372239"/>
          </a:xfrm>
          <a:prstGeom prst="rect">
            <a:avLst/>
          </a:prstGeom>
        </p:spPr>
      </p:pic>
      <p:sp>
        <p:nvSpPr>
          <p:cNvPr id="17" name="Freeform 10"/>
          <p:cNvSpPr/>
          <p:nvPr/>
        </p:nvSpPr>
        <p:spPr>
          <a:xfrm>
            <a:off x="1021730" y="755955"/>
            <a:ext cx="1483151" cy="2108187"/>
          </a:xfrm>
          <a:custGeom>
            <a:avLst/>
            <a:gdLst/>
            <a:ahLst/>
            <a:cxnLst/>
            <a:rect l="l" t="t" r="r" b="b"/>
            <a:pathLst>
              <a:path w="1117137" h="1540879">
                <a:moveTo>
                  <a:pt x="0" y="0"/>
                </a:moveTo>
                <a:lnTo>
                  <a:pt x="1117137" y="0"/>
                </a:lnTo>
                <a:lnTo>
                  <a:pt x="1117137" y="1540880"/>
                </a:lnTo>
                <a:lnTo>
                  <a:pt x="0" y="15408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extLst>
      <p:ext uri="{BB962C8B-B14F-4D97-AF65-F5344CB8AC3E}">
        <p14:creationId xmlns:p14="http://schemas.microsoft.com/office/powerpoint/2010/main" val="3848178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91940"/>
        </a:solidFill>
        <a:effectLst/>
      </p:bgPr>
    </p:bg>
    <p:spTree>
      <p:nvGrpSpPr>
        <p:cNvPr id="1" name=""/>
        <p:cNvGrpSpPr/>
        <p:nvPr/>
      </p:nvGrpSpPr>
      <p:grpSpPr>
        <a:xfrm>
          <a:off x="0" y="0"/>
          <a:ext cx="0" cy="0"/>
          <a:chOff x="0" y="0"/>
          <a:chExt cx="0" cy="0"/>
        </a:xfrm>
      </p:grpSpPr>
      <p:sp>
        <p:nvSpPr>
          <p:cNvPr id="13" name="Rounded Rectangle 12"/>
          <p:cNvSpPr/>
          <p:nvPr/>
        </p:nvSpPr>
        <p:spPr>
          <a:xfrm>
            <a:off x="609600" y="584946"/>
            <a:ext cx="17141536" cy="9054354"/>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3"/>
          <p:cNvSpPr/>
          <p:nvPr/>
        </p:nvSpPr>
        <p:spPr>
          <a:xfrm rot="-6059917" flipH="1">
            <a:off x="15595033" y="-1999943"/>
            <a:ext cx="3595117" cy="4501606"/>
          </a:xfrm>
          <a:custGeom>
            <a:avLst/>
            <a:gdLst/>
            <a:ahLst/>
            <a:cxnLst/>
            <a:rect l="l" t="t" r="r" b="b"/>
            <a:pathLst>
              <a:path w="5526926" h="7414546">
                <a:moveTo>
                  <a:pt x="5526926" y="0"/>
                </a:moveTo>
                <a:lnTo>
                  <a:pt x="0" y="0"/>
                </a:lnTo>
                <a:lnTo>
                  <a:pt x="0" y="7414545"/>
                </a:lnTo>
                <a:lnTo>
                  <a:pt x="5526926" y="7414545"/>
                </a:lnTo>
                <a:lnTo>
                  <a:pt x="5526926"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16" name="Picture 15"/>
          <p:cNvPicPr>
            <a:picLocks noChangeAspect="1"/>
          </p:cNvPicPr>
          <p:nvPr/>
        </p:nvPicPr>
        <p:blipFill>
          <a:blip r:embed="rId4"/>
          <a:stretch>
            <a:fillRect/>
          </a:stretch>
        </p:blipFill>
        <p:spPr>
          <a:xfrm>
            <a:off x="12366589" y="1066030"/>
            <a:ext cx="2138697" cy="2372744"/>
          </a:xfrm>
          <a:prstGeom prst="rect">
            <a:avLst/>
          </a:prstGeom>
        </p:spPr>
      </p:pic>
      <p:sp>
        <p:nvSpPr>
          <p:cNvPr id="14" name="TextBox 12"/>
          <p:cNvSpPr txBox="1"/>
          <p:nvPr/>
        </p:nvSpPr>
        <p:spPr>
          <a:xfrm>
            <a:off x="589105" y="704883"/>
            <a:ext cx="3327631" cy="553998"/>
          </a:xfrm>
          <a:prstGeom prst="rect">
            <a:avLst/>
          </a:prstGeom>
        </p:spPr>
        <p:txBody>
          <a:bodyPr wrap="square" lIns="0" tIns="0" rIns="0" bIns="0" rtlCol="0" anchor="t">
            <a:spAutoFit/>
          </a:bodyPr>
          <a:lstStyle/>
          <a:p>
            <a:pPr algn="ctr">
              <a:spcBef>
                <a:spcPct val="0"/>
              </a:spcBef>
            </a:pPr>
            <a:r>
              <a:rPr lang="en-US" sz="3600" b="1" dirty="0" err="1">
                <a:solidFill>
                  <a:srgbClr val="000000"/>
                </a:solidFill>
                <a:latin typeface="Cambria"/>
              </a:rPr>
              <a:t>Tóm</a:t>
            </a:r>
            <a:r>
              <a:rPr lang="en-US" sz="3600" b="1" dirty="0">
                <a:solidFill>
                  <a:srgbClr val="000000"/>
                </a:solidFill>
                <a:latin typeface="Cambria"/>
              </a:rPr>
              <a:t> </a:t>
            </a:r>
            <a:r>
              <a:rPr lang="en-US" sz="3600" b="1" dirty="0" err="1">
                <a:solidFill>
                  <a:srgbClr val="000000"/>
                </a:solidFill>
                <a:latin typeface="Cambria"/>
              </a:rPr>
              <a:t>tắt</a:t>
            </a:r>
            <a:r>
              <a:rPr lang="en-US" sz="3600" b="1" dirty="0">
                <a:solidFill>
                  <a:srgbClr val="000000"/>
                </a:solidFill>
                <a:latin typeface="Cambria"/>
              </a:rPr>
              <a:t>:</a:t>
            </a:r>
          </a:p>
        </p:txBody>
      </p:sp>
      <p:grpSp>
        <p:nvGrpSpPr>
          <p:cNvPr id="29" name="Group 28"/>
          <p:cNvGrpSpPr/>
          <p:nvPr/>
        </p:nvGrpSpPr>
        <p:grpSpPr>
          <a:xfrm>
            <a:off x="825866" y="3061774"/>
            <a:ext cx="6717935" cy="1429159"/>
            <a:chOff x="825866" y="3061774"/>
            <a:chExt cx="6717935" cy="1429159"/>
          </a:xfrm>
        </p:grpSpPr>
        <p:sp>
          <p:nvSpPr>
            <p:cNvPr id="18" name="TextBox 12"/>
            <p:cNvSpPr txBox="1"/>
            <p:nvPr/>
          </p:nvSpPr>
          <p:spPr>
            <a:xfrm>
              <a:off x="825866" y="3061774"/>
              <a:ext cx="3127136" cy="553998"/>
            </a:xfrm>
            <a:prstGeom prst="rect">
              <a:avLst/>
            </a:prstGeom>
          </p:spPr>
          <p:txBody>
            <a:bodyPr wrap="square" lIns="0" tIns="0" rIns="0" bIns="0" rtlCol="0" anchor="t">
              <a:spAutoFit/>
            </a:bodyPr>
            <a:lstStyle/>
            <a:p>
              <a:pPr algn="r">
                <a:spcBef>
                  <a:spcPct val="0"/>
                </a:spcBef>
              </a:pPr>
              <a:r>
                <a:rPr lang="en-US" sz="3600" dirty="0" err="1">
                  <a:solidFill>
                    <a:srgbClr val="000000"/>
                  </a:solidFill>
                  <a:latin typeface="Cambria"/>
                </a:rPr>
                <a:t>Cây</a:t>
              </a:r>
              <a:r>
                <a:rPr lang="en-US" sz="3600" dirty="0">
                  <a:solidFill>
                    <a:srgbClr val="000000"/>
                  </a:solidFill>
                  <a:latin typeface="Cambria"/>
                </a:rPr>
                <a:t> </a:t>
              </a:r>
              <a:r>
                <a:rPr lang="en-US" sz="3600" dirty="0" err="1">
                  <a:solidFill>
                    <a:srgbClr val="000000"/>
                  </a:solidFill>
                  <a:latin typeface="Cambria"/>
                </a:rPr>
                <a:t>chuối</a:t>
              </a:r>
              <a:r>
                <a:rPr lang="en-US" sz="3600" dirty="0">
                  <a:solidFill>
                    <a:srgbClr val="000000"/>
                  </a:solidFill>
                  <a:latin typeface="Cambria"/>
                </a:rPr>
                <a:t>:</a:t>
              </a:r>
            </a:p>
          </p:txBody>
        </p:sp>
        <p:cxnSp>
          <p:nvCxnSpPr>
            <p:cNvPr id="19" name="Straight Connector 18"/>
            <p:cNvCxnSpPr/>
            <p:nvPr/>
          </p:nvCxnSpPr>
          <p:spPr>
            <a:xfrm>
              <a:off x="4169267" y="3438774"/>
              <a:ext cx="3374533" cy="0"/>
            </a:xfrm>
            <a:prstGeom prst="line">
              <a:avLst/>
            </a:prstGeom>
            <a:ln w="44450">
              <a:headEnd type="diamond"/>
              <a:tailEnd type="diamond"/>
            </a:ln>
          </p:spPr>
          <p:style>
            <a:lnRef idx="1">
              <a:schemeClr val="dk1"/>
            </a:lnRef>
            <a:fillRef idx="0">
              <a:schemeClr val="dk1"/>
            </a:fillRef>
            <a:effectRef idx="0">
              <a:schemeClr val="dk1"/>
            </a:effectRef>
            <a:fontRef idx="minor">
              <a:schemeClr val="tx1"/>
            </a:fontRef>
          </p:style>
        </p:cxnSp>
        <p:sp>
          <p:nvSpPr>
            <p:cNvPr id="21" name="TextBox 12"/>
            <p:cNvSpPr txBox="1"/>
            <p:nvPr/>
          </p:nvSpPr>
          <p:spPr>
            <a:xfrm>
              <a:off x="4574725" y="3936935"/>
              <a:ext cx="2530572" cy="553998"/>
            </a:xfrm>
            <a:prstGeom prst="rect">
              <a:avLst/>
            </a:prstGeom>
          </p:spPr>
          <p:txBody>
            <a:bodyPr wrap="square" lIns="0" tIns="0" rIns="0" bIns="0" rtlCol="0" anchor="t">
              <a:spAutoFit/>
            </a:bodyPr>
            <a:lstStyle/>
            <a:p>
              <a:pPr algn="ctr">
                <a:spcBef>
                  <a:spcPct val="0"/>
                </a:spcBef>
              </a:pPr>
              <a:r>
                <a:rPr lang="en-US" sz="3600" dirty="0">
                  <a:solidFill>
                    <a:srgbClr val="000000"/>
                  </a:solidFill>
                  <a:latin typeface="Cambria"/>
                </a:rPr>
                <a:t>? </a:t>
              </a:r>
              <a:r>
                <a:rPr lang="en-US" sz="3600" dirty="0" err="1">
                  <a:solidFill>
                    <a:srgbClr val="000000"/>
                  </a:solidFill>
                  <a:latin typeface="Cambria"/>
                </a:rPr>
                <a:t>cây</a:t>
              </a:r>
              <a:endParaRPr lang="en-US" sz="3600" dirty="0">
                <a:solidFill>
                  <a:srgbClr val="000000"/>
                </a:solidFill>
                <a:latin typeface="Cambria"/>
              </a:endParaRPr>
            </a:p>
          </p:txBody>
        </p:sp>
        <p:sp>
          <p:nvSpPr>
            <p:cNvPr id="22" name="Right Bracket 21"/>
            <p:cNvSpPr/>
            <p:nvPr/>
          </p:nvSpPr>
          <p:spPr>
            <a:xfrm rot="16200000" flipH="1">
              <a:off x="5691340" y="1911983"/>
              <a:ext cx="297343" cy="3407579"/>
            </a:xfrm>
            <a:prstGeom prst="rightBracket">
              <a:avLst>
                <a:gd name="adj" fmla="val 248690"/>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3600"/>
            </a:p>
          </p:txBody>
        </p:sp>
      </p:grpSp>
      <p:grpSp>
        <p:nvGrpSpPr>
          <p:cNvPr id="33" name="Group 32"/>
          <p:cNvGrpSpPr/>
          <p:nvPr/>
        </p:nvGrpSpPr>
        <p:grpSpPr>
          <a:xfrm>
            <a:off x="2252921" y="1012654"/>
            <a:ext cx="7459698" cy="2210466"/>
            <a:chOff x="2252921" y="1012654"/>
            <a:chExt cx="7459698" cy="2210466"/>
          </a:xfrm>
        </p:grpSpPr>
        <p:sp>
          <p:nvSpPr>
            <p:cNvPr id="24" name="Right Bracket 23"/>
            <p:cNvSpPr/>
            <p:nvPr/>
          </p:nvSpPr>
          <p:spPr>
            <a:xfrm rot="16200000" flipH="1">
              <a:off x="8234523" y="1476965"/>
              <a:ext cx="386881" cy="1797682"/>
            </a:xfrm>
            <a:prstGeom prst="rightBracket">
              <a:avLst>
                <a:gd name="adj" fmla="val 248690"/>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3600"/>
            </a:p>
          </p:txBody>
        </p:sp>
        <p:grpSp>
          <p:nvGrpSpPr>
            <p:cNvPr id="28" name="Group 27"/>
            <p:cNvGrpSpPr/>
            <p:nvPr/>
          </p:nvGrpSpPr>
          <p:grpSpPr>
            <a:xfrm>
              <a:off x="2252921" y="1012654"/>
              <a:ext cx="7459698" cy="2210466"/>
              <a:chOff x="2252921" y="1012654"/>
              <a:chExt cx="7459698" cy="2210466"/>
            </a:xfrm>
          </p:grpSpPr>
          <p:sp>
            <p:nvSpPr>
              <p:cNvPr id="12" name="TextBox 12"/>
              <p:cNvSpPr txBox="1"/>
              <p:nvPr/>
            </p:nvSpPr>
            <p:spPr>
              <a:xfrm>
                <a:off x="2252921" y="1668316"/>
                <a:ext cx="1745292" cy="553998"/>
              </a:xfrm>
              <a:prstGeom prst="rect">
                <a:avLst/>
              </a:prstGeom>
            </p:spPr>
            <p:txBody>
              <a:bodyPr wrap="square" lIns="0" tIns="0" rIns="0" bIns="0" rtlCol="0" anchor="t">
                <a:spAutoFit/>
              </a:bodyPr>
              <a:lstStyle/>
              <a:p>
                <a:pPr algn="r">
                  <a:spcBef>
                    <a:spcPct val="0"/>
                  </a:spcBef>
                </a:pPr>
                <a:r>
                  <a:rPr lang="en-US" sz="3600" dirty="0" err="1">
                    <a:solidFill>
                      <a:srgbClr val="000000"/>
                    </a:solidFill>
                    <a:latin typeface="Cambria"/>
                  </a:rPr>
                  <a:t>Cây</a:t>
                </a:r>
                <a:r>
                  <a:rPr lang="en-US" sz="3600" dirty="0">
                    <a:solidFill>
                      <a:srgbClr val="000000"/>
                    </a:solidFill>
                    <a:latin typeface="Cambria"/>
                  </a:rPr>
                  <a:t> </a:t>
                </a:r>
                <a:r>
                  <a:rPr lang="en-US" sz="3600" dirty="0" err="1">
                    <a:solidFill>
                      <a:srgbClr val="000000"/>
                    </a:solidFill>
                    <a:latin typeface="Cambria"/>
                  </a:rPr>
                  <a:t>ổi</a:t>
                </a:r>
                <a:r>
                  <a:rPr lang="en-US" sz="3600" dirty="0">
                    <a:solidFill>
                      <a:srgbClr val="000000"/>
                    </a:solidFill>
                    <a:latin typeface="Cambria"/>
                  </a:rPr>
                  <a:t>:</a:t>
                </a:r>
              </a:p>
            </p:txBody>
          </p:sp>
          <p:cxnSp>
            <p:nvCxnSpPr>
              <p:cNvPr id="4" name="Straight Connector 3"/>
              <p:cNvCxnSpPr/>
              <p:nvPr/>
            </p:nvCxnSpPr>
            <p:spPr>
              <a:xfrm>
                <a:off x="4169267" y="2247900"/>
                <a:ext cx="5181600" cy="0"/>
              </a:xfrm>
              <a:prstGeom prst="line">
                <a:avLst/>
              </a:prstGeom>
              <a:ln w="44450">
                <a:headEnd type="diamond"/>
                <a:tailEnd type="diamond"/>
              </a:ln>
            </p:spPr>
            <p:style>
              <a:lnRef idx="1">
                <a:schemeClr val="dk1"/>
              </a:lnRef>
              <a:fillRef idx="0">
                <a:schemeClr val="dk1"/>
              </a:fillRef>
              <a:effectRef idx="0">
                <a:schemeClr val="dk1"/>
              </a:effectRef>
              <a:fontRef idx="minor">
                <a:schemeClr val="tx1"/>
              </a:fontRef>
            </p:style>
          </p:cxnSp>
          <p:sp>
            <p:nvSpPr>
              <p:cNvPr id="8" name="Right Bracket 7"/>
              <p:cNvSpPr/>
              <p:nvPr/>
            </p:nvSpPr>
            <p:spPr>
              <a:xfrm rot="16200000">
                <a:off x="6564237" y="-604268"/>
                <a:ext cx="391664" cy="5181601"/>
              </a:xfrm>
              <a:prstGeom prst="rightBracket">
                <a:avLst>
                  <a:gd name="adj" fmla="val 248690"/>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3600"/>
              </a:p>
            </p:txBody>
          </p:sp>
          <p:sp>
            <p:nvSpPr>
              <p:cNvPr id="20" name="TextBox 12"/>
              <p:cNvSpPr txBox="1"/>
              <p:nvPr/>
            </p:nvSpPr>
            <p:spPr>
              <a:xfrm>
                <a:off x="5491594" y="1012654"/>
                <a:ext cx="2530572" cy="553998"/>
              </a:xfrm>
              <a:prstGeom prst="rect">
                <a:avLst/>
              </a:prstGeom>
            </p:spPr>
            <p:txBody>
              <a:bodyPr wrap="square" lIns="0" tIns="0" rIns="0" bIns="0" rtlCol="0" anchor="t">
                <a:spAutoFit/>
              </a:bodyPr>
              <a:lstStyle/>
              <a:p>
                <a:pPr algn="ctr">
                  <a:spcBef>
                    <a:spcPct val="0"/>
                  </a:spcBef>
                </a:pPr>
                <a:r>
                  <a:rPr lang="en-US" sz="3600" dirty="0">
                    <a:solidFill>
                      <a:srgbClr val="000000"/>
                    </a:solidFill>
                    <a:latin typeface="Cambria"/>
                  </a:rPr>
                  <a:t>? </a:t>
                </a:r>
                <a:r>
                  <a:rPr lang="en-US" sz="3600" dirty="0" err="1">
                    <a:solidFill>
                      <a:srgbClr val="000000"/>
                    </a:solidFill>
                    <a:latin typeface="Cambria"/>
                  </a:rPr>
                  <a:t>cây</a:t>
                </a:r>
                <a:endParaRPr lang="en-US" sz="3600" dirty="0">
                  <a:solidFill>
                    <a:srgbClr val="000000"/>
                  </a:solidFill>
                  <a:latin typeface="Cambria"/>
                </a:endParaRPr>
              </a:p>
            </p:txBody>
          </p:sp>
          <p:cxnSp>
            <p:nvCxnSpPr>
              <p:cNvPr id="23" name="Straight Connector 22"/>
              <p:cNvCxnSpPr/>
              <p:nvPr/>
            </p:nvCxnSpPr>
            <p:spPr>
              <a:xfrm>
                <a:off x="7543800" y="2229600"/>
                <a:ext cx="1807067" cy="0"/>
              </a:xfrm>
              <a:prstGeom prst="line">
                <a:avLst/>
              </a:prstGeom>
              <a:ln w="44450">
                <a:headEnd type="diamond"/>
                <a:tailEnd type="diamond"/>
              </a:ln>
            </p:spPr>
            <p:style>
              <a:lnRef idx="1">
                <a:schemeClr val="dk1"/>
              </a:lnRef>
              <a:fillRef idx="0">
                <a:schemeClr val="dk1"/>
              </a:fillRef>
              <a:effectRef idx="0">
                <a:schemeClr val="dk1"/>
              </a:effectRef>
              <a:fontRef idx="minor">
                <a:schemeClr val="tx1"/>
              </a:fontRef>
            </p:style>
          </p:cxnSp>
          <p:sp>
            <p:nvSpPr>
              <p:cNvPr id="25" name="TextBox 12"/>
              <p:cNvSpPr txBox="1"/>
              <p:nvPr/>
            </p:nvSpPr>
            <p:spPr>
              <a:xfrm>
                <a:off x="7182047" y="2669122"/>
                <a:ext cx="2530572" cy="553998"/>
              </a:xfrm>
              <a:prstGeom prst="rect">
                <a:avLst/>
              </a:prstGeom>
            </p:spPr>
            <p:txBody>
              <a:bodyPr wrap="square" lIns="0" tIns="0" rIns="0" bIns="0" rtlCol="0" anchor="t">
                <a:spAutoFit/>
              </a:bodyPr>
              <a:lstStyle/>
              <a:p>
                <a:pPr algn="ctr">
                  <a:spcBef>
                    <a:spcPct val="0"/>
                  </a:spcBef>
                </a:pPr>
                <a:r>
                  <a:rPr lang="en-US" sz="3600" dirty="0">
                    <a:solidFill>
                      <a:srgbClr val="000000"/>
                    </a:solidFill>
                    <a:latin typeface="Cambria"/>
                  </a:rPr>
                  <a:t>40 </a:t>
                </a:r>
                <a:r>
                  <a:rPr lang="en-US" sz="3600" dirty="0" err="1">
                    <a:solidFill>
                      <a:srgbClr val="000000"/>
                    </a:solidFill>
                    <a:latin typeface="Cambria"/>
                  </a:rPr>
                  <a:t>cây</a:t>
                </a:r>
                <a:endParaRPr lang="en-US" sz="3600" dirty="0">
                  <a:solidFill>
                    <a:srgbClr val="000000"/>
                  </a:solidFill>
                  <a:latin typeface="Cambria"/>
                </a:endParaRPr>
              </a:p>
            </p:txBody>
          </p:sp>
        </p:grpSp>
      </p:grpSp>
      <p:grpSp>
        <p:nvGrpSpPr>
          <p:cNvPr id="30" name="Group 29"/>
          <p:cNvGrpSpPr/>
          <p:nvPr/>
        </p:nvGrpSpPr>
        <p:grpSpPr>
          <a:xfrm>
            <a:off x="9510581" y="1864786"/>
            <a:ext cx="2832436" cy="1827058"/>
            <a:chOff x="9510581" y="1864786"/>
            <a:chExt cx="2832436" cy="1827058"/>
          </a:xfrm>
        </p:grpSpPr>
        <p:sp>
          <p:nvSpPr>
            <p:cNvPr id="26" name="Right Brace 25"/>
            <p:cNvSpPr/>
            <p:nvPr/>
          </p:nvSpPr>
          <p:spPr>
            <a:xfrm>
              <a:off x="9510581" y="1864786"/>
              <a:ext cx="630344" cy="1827058"/>
            </a:xfrm>
            <a:prstGeom prst="rightBrace">
              <a:avLst>
                <a:gd name="adj1" fmla="val 23603"/>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27" name="TextBox 12"/>
            <p:cNvSpPr txBox="1"/>
            <p:nvPr/>
          </p:nvSpPr>
          <p:spPr>
            <a:xfrm>
              <a:off x="9812445" y="2379167"/>
              <a:ext cx="2530572" cy="553998"/>
            </a:xfrm>
            <a:prstGeom prst="rect">
              <a:avLst/>
            </a:prstGeom>
          </p:spPr>
          <p:txBody>
            <a:bodyPr wrap="square" lIns="0" tIns="0" rIns="0" bIns="0" rtlCol="0" anchor="t">
              <a:spAutoFit/>
            </a:bodyPr>
            <a:lstStyle/>
            <a:p>
              <a:pPr algn="ctr">
                <a:spcBef>
                  <a:spcPct val="0"/>
                </a:spcBef>
              </a:pPr>
              <a:r>
                <a:rPr lang="en-US" sz="3600" dirty="0">
                  <a:solidFill>
                    <a:srgbClr val="000000"/>
                  </a:solidFill>
                  <a:latin typeface="Cambria"/>
                </a:rPr>
                <a:t>760 </a:t>
              </a:r>
              <a:r>
                <a:rPr lang="en-US" sz="3600" dirty="0" err="1">
                  <a:solidFill>
                    <a:srgbClr val="000000"/>
                  </a:solidFill>
                  <a:latin typeface="Cambria"/>
                </a:rPr>
                <a:t>cây</a:t>
              </a:r>
              <a:endParaRPr lang="en-US" sz="3600" dirty="0">
                <a:solidFill>
                  <a:srgbClr val="000000"/>
                </a:solidFill>
                <a:latin typeface="Cambria"/>
              </a:endParaRPr>
            </a:p>
          </p:txBody>
        </p:sp>
      </p:grpSp>
      <p:sp>
        <p:nvSpPr>
          <p:cNvPr id="31" name="TextBox 8"/>
          <p:cNvSpPr txBox="1"/>
          <p:nvPr/>
        </p:nvSpPr>
        <p:spPr>
          <a:xfrm>
            <a:off x="4960935" y="5104733"/>
            <a:ext cx="12431656" cy="3877985"/>
          </a:xfrm>
          <a:prstGeom prst="rect">
            <a:avLst/>
          </a:prstGeom>
        </p:spPr>
        <p:txBody>
          <a:bodyPr wrap="square" lIns="0" tIns="0" rIns="0" bIns="0" rtlCol="0" anchor="t">
            <a:spAutoFit/>
          </a:bodyPr>
          <a:lstStyle/>
          <a:p>
            <a:pPr algn="ctr"/>
            <a:r>
              <a:rPr lang="en-US" sz="3600" dirty="0" err="1">
                <a:solidFill>
                  <a:srgbClr val="000000"/>
                </a:solidFill>
                <a:latin typeface="Cambria"/>
              </a:rPr>
              <a:t>Bài</a:t>
            </a:r>
            <a:r>
              <a:rPr lang="en-US" sz="3600" dirty="0">
                <a:solidFill>
                  <a:srgbClr val="000000"/>
                </a:solidFill>
                <a:latin typeface="Cambria"/>
              </a:rPr>
              <a:t> </a:t>
            </a:r>
            <a:r>
              <a:rPr lang="en-US" sz="3600" dirty="0" err="1">
                <a:solidFill>
                  <a:srgbClr val="000000"/>
                </a:solidFill>
                <a:latin typeface="Cambria"/>
              </a:rPr>
              <a:t>giải</a:t>
            </a:r>
            <a:r>
              <a:rPr lang="en-US" sz="3600" dirty="0">
                <a:solidFill>
                  <a:srgbClr val="000000"/>
                </a:solidFill>
                <a:latin typeface="Cambria"/>
              </a:rPr>
              <a:t>:</a:t>
            </a:r>
          </a:p>
          <a:p>
            <a:pPr algn="ctr"/>
            <a:r>
              <a:rPr lang="en-US" sz="3600" dirty="0" err="1">
                <a:solidFill>
                  <a:srgbClr val="000000"/>
                </a:solidFill>
                <a:latin typeface="Cambria"/>
              </a:rPr>
              <a:t>Trong</a:t>
            </a:r>
            <a:r>
              <a:rPr lang="en-US" sz="3600" dirty="0">
                <a:solidFill>
                  <a:srgbClr val="000000"/>
                </a:solidFill>
                <a:latin typeface="Cambria"/>
              </a:rPr>
              <a:t> </a:t>
            </a:r>
            <a:r>
              <a:rPr lang="en-US" sz="3600" dirty="0" err="1">
                <a:solidFill>
                  <a:srgbClr val="000000"/>
                </a:solidFill>
                <a:latin typeface="Cambria"/>
              </a:rPr>
              <a:t>vườn</a:t>
            </a:r>
            <a:r>
              <a:rPr lang="en-US" sz="3600" dirty="0">
                <a:solidFill>
                  <a:srgbClr val="000000"/>
                </a:solidFill>
                <a:latin typeface="Cambria"/>
              </a:rPr>
              <a:t> </a:t>
            </a:r>
            <a:r>
              <a:rPr lang="en-US" sz="3600" dirty="0" err="1">
                <a:solidFill>
                  <a:srgbClr val="000000"/>
                </a:solidFill>
                <a:latin typeface="Cambria"/>
              </a:rPr>
              <a:t>có</a:t>
            </a:r>
            <a:r>
              <a:rPr lang="en-US" sz="3600" dirty="0">
                <a:solidFill>
                  <a:srgbClr val="000000"/>
                </a:solidFill>
                <a:latin typeface="Cambria"/>
              </a:rPr>
              <a:t> </a:t>
            </a:r>
            <a:r>
              <a:rPr lang="en-US" sz="3600" dirty="0" err="1">
                <a:solidFill>
                  <a:srgbClr val="000000"/>
                </a:solidFill>
                <a:latin typeface="Cambria"/>
              </a:rPr>
              <a:t>số</a:t>
            </a:r>
            <a:r>
              <a:rPr lang="en-US" sz="3600" dirty="0">
                <a:solidFill>
                  <a:srgbClr val="000000"/>
                </a:solidFill>
                <a:latin typeface="Cambria"/>
              </a:rPr>
              <a:t> </a:t>
            </a:r>
            <a:r>
              <a:rPr lang="en-US" sz="3600" dirty="0" err="1">
                <a:solidFill>
                  <a:srgbClr val="000000"/>
                </a:solidFill>
                <a:latin typeface="Cambria"/>
              </a:rPr>
              <a:t>cây</a:t>
            </a:r>
            <a:r>
              <a:rPr lang="en-US" sz="3600" dirty="0">
                <a:solidFill>
                  <a:srgbClr val="000000"/>
                </a:solidFill>
                <a:latin typeface="Cambria"/>
              </a:rPr>
              <a:t> </a:t>
            </a:r>
            <a:r>
              <a:rPr lang="en-US" sz="3600" dirty="0" err="1">
                <a:solidFill>
                  <a:srgbClr val="000000"/>
                </a:solidFill>
                <a:latin typeface="Cambria"/>
              </a:rPr>
              <a:t>ổi</a:t>
            </a:r>
            <a:r>
              <a:rPr lang="en-US" sz="3600" dirty="0">
                <a:solidFill>
                  <a:srgbClr val="000000"/>
                </a:solidFill>
                <a:latin typeface="Cambria"/>
              </a:rPr>
              <a:t> </a:t>
            </a:r>
            <a:r>
              <a:rPr lang="en-US" sz="3600" dirty="0" err="1">
                <a:solidFill>
                  <a:srgbClr val="000000"/>
                </a:solidFill>
                <a:latin typeface="Cambria"/>
              </a:rPr>
              <a:t>là</a:t>
            </a:r>
            <a:r>
              <a:rPr lang="en-US" sz="3600" dirty="0">
                <a:solidFill>
                  <a:srgbClr val="000000"/>
                </a:solidFill>
                <a:latin typeface="Cambria"/>
              </a:rPr>
              <a:t>:</a:t>
            </a:r>
          </a:p>
          <a:p>
            <a:pPr algn="ctr"/>
            <a:r>
              <a:rPr lang="en-US" sz="3600" dirty="0">
                <a:solidFill>
                  <a:srgbClr val="000000"/>
                </a:solidFill>
                <a:latin typeface="Cambria"/>
              </a:rPr>
              <a:t>(760 + 40) : 2 = 400 (</a:t>
            </a:r>
            <a:r>
              <a:rPr lang="en-US" sz="3600" dirty="0" err="1">
                <a:solidFill>
                  <a:srgbClr val="000000"/>
                </a:solidFill>
                <a:latin typeface="Cambria"/>
              </a:rPr>
              <a:t>cây</a:t>
            </a:r>
            <a:r>
              <a:rPr lang="en-US" sz="3600" dirty="0">
                <a:solidFill>
                  <a:srgbClr val="000000"/>
                </a:solidFill>
                <a:latin typeface="Cambria"/>
              </a:rPr>
              <a:t>)</a:t>
            </a:r>
          </a:p>
          <a:p>
            <a:pPr algn="ctr"/>
            <a:r>
              <a:rPr lang="en-US" sz="3600" dirty="0" err="1">
                <a:solidFill>
                  <a:srgbClr val="000000"/>
                </a:solidFill>
                <a:latin typeface="Cambria"/>
              </a:rPr>
              <a:t>Trong</a:t>
            </a:r>
            <a:r>
              <a:rPr lang="en-US" sz="3600" dirty="0">
                <a:solidFill>
                  <a:srgbClr val="000000"/>
                </a:solidFill>
                <a:latin typeface="Cambria"/>
              </a:rPr>
              <a:t> </a:t>
            </a:r>
            <a:r>
              <a:rPr lang="en-US" sz="3600" dirty="0" err="1">
                <a:solidFill>
                  <a:srgbClr val="000000"/>
                </a:solidFill>
                <a:latin typeface="Cambria"/>
              </a:rPr>
              <a:t>vườn</a:t>
            </a:r>
            <a:r>
              <a:rPr lang="en-US" sz="3600" dirty="0">
                <a:solidFill>
                  <a:srgbClr val="000000"/>
                </a:solidFill>
                <a:latin typeface="Cambria"/>
              </a:rPr>
              <a:t> </a:t>
            </a:r>
            <a:r>
              <a:rPr lang="en-US" sz="3600" dirty="0" err="1">
                <a:solidFill>
                  <a:srgbClr val="000000"/>
                </a:solidFill>
                <a:latin typeface="Cambria"/>
              </a:rPr>
              <a:t>có</a:t>
            </a:r>
            <a:r>
              <a:rPr lang="en-US" sz="3600" dirty="0">
                <a:solidFill>
                  <a:srgbClr val="000000"/>
                </a:solidFill>
                <a:latin typeface="Cambria"/>
              </a:rPr>
              <a:t> </a:t>
            </a:r>
            <a:r>
              <a:rPr lang="en-US" sz="3600" dirty="0" err="1">
                <a:solidFill>
                  <a:srgbClr val="000000"/>
                </a:solidFill>
                <a:latin typeface="Cambria"/>
              </a:rPr>
              <a:t>số</a:t>
            </a:r>
            <a:r>
              <a:rPr lang="en-US" sz="3600" dirty="0">
                <a:solidFill>
                  <a:srgbClr val="000000"/>
                </a:solidFill>
                <a:latin typeface="Cambria"/>
              </a:rPr>
              <a:t> </a:t>
            </a:r>
            <a:r>
              <a:rPr lang="en-US" sz="3600" dirty="0" err="1">
                <a:solidFill>
                  <a:srgbClr val="000000"/>
                </a:solidFill>
                <a:latin typeface="Cambria"/>
              </a:rPr>
              <a:t>cây</a:t>
            </a:r>
            <a:r>
              <a:rPr lang="en-US" sz="3600" dirty="0">
                <a:solidFill>
                  <a:srgbClr val="000000"/>
                </a:solidFill>
                <a:latin typeface="Cambria"/>
              </a:rPr>
              <a:t> </a:t>
            </a:r>
            <a:r>
              <a:rPr lang="en-US" sz="3600" dirty="0" err="1">
                <a:solidFill>
                  <a:srgbClr val="000000"/>
                </a:solidFill>
                <a:latin typeface="Cambria"/>
              </a:rPr>
              <a:t>chuối</a:t>
            </a:r>
            <a:r>
              <a:rPr lang="en-US" sz="3600" dirty="0">
                <a:solidFill>
                  <a:srgbClr val="000000"/>
                </a:solidFill>
                <a:latin typeface="Cambria"/>
              </a:rPr>
              <a:t> </a:t>
            </a:r>
            <a:r>
              <a:rPr lang="en-US" sz="3600" dirty="0" err="1">
                <a:solidFill>
                  <a:srgbClr val="000000"/>
                </a:solidFill>
                <a:latin typeface="Cambria"/>
              </a:rPr>
              <a:t>là</a:t>
            </a:r>
            <a:r>
              <a:rPr lang="en-US" sz="3600" dirty="0">
                <a:solidFill>
                  <a:srgbClr val="000000"/>
                </a:solidFill>
                <a:latin typeface="Cambria"/>
              </a:rPr>
              <a:t>:</a:t>
            </a:r>
          </a:p>
          <a:p>
            <a:pPr algn="ctr"/>
            <a:r>
              <a:rPr lang="en-US" sz="3600" dirty="0">
                <a:solidFill>
                  <a:srgbClr val="000000"/>
                </a:solidFill>
                <a:latin typeface="Cambria"/>
              </a:rPr>
              <a:t>760 – 400 = 360 (</a:t>
            </a:r>
            <a:r>
              <a:rPr lang="en-US" sz="3600" dirty="0" err="1">
                <a:solidFill>
                  <a:srgbClr val="000000"/>
                </a:solidFill>
                <a:latin typeface="Cambria"/>
              </a:rPr>
              <a:t>cây</a:t>
            </a:r>
            <a:r>
              <a:rPr lang="en-US" sz="3600" dirty="0">
                <a:solidFill>
                  <a:srgbClr val="000000"/>
                </a:solidFill>
                <a:latin typeface="Cambria"/>
              </a:rPr>
              <a:t>)</a:t>
            </a:r>
          </a:p>
          <a:p>
            <a:pPr algn="ctr"/>
            <a:r>
              <a:rPr lang="en-US" sz="3600" dirty="0" err="1">
                <a:solidFill>
                  <a:srgbClr val="000000"/>
                </a:solidFill>
                <a:latin typeface="Cambria"/>
              </a:rPr>
              <a:t>Đáp</a:t>
            </a:r>
            <a:r>
              <a:rPr lang="en-US" sz="3600" dirty="0">
                <a:solidFill>
                  <a:srgbClr val="000000"/>
                </a:solidFill>
                <a:latin typeface="Cambria"/>
              </a:rPr>
              <a:t> </a:t>
            </a:r>
            <a:r>
              <a:rPr lang="en-US" sz="3600" dirty="0" err="1">
                <a:solidFill>
                  <a:srgbClr val="000000"/>
                </a:solidFill>
                <a:latin typeface="Cambria"/>
              </a:rPr>
              <a:t>số</a:t>
            </a:r>
            <a:r>
              <a:rPr lang="en-US" sz="3600" dirty="0">
                <a:solidFill>
                  <a:srgbClr val="000000"/>
                </a:solidFill>
                <a:latin typeface="Cambria"/>
              </a:rPr>
              <a:t>: 400 </a:t>
            </a:r>
            <a:r>
              <a:rPr lang="en-US" sz="3600" dirty="0" err="1">
                <a:solidFill>
                  <a:srgbClr val="000000"/>
                </a:solidFill>
                <a:latin typeface="Cambria"/>
              </a:rPr>
              <a:t>cây</a:t>
            </a:r>
            <a:r>
              <a:rPr lang="en-US" sz="3600" dirty="0">
                <a:solidFill>
                  <a:srgbClr val="000000"/>
                </a:solidFill>
                <a:latin typeface="Cambria"/>
              </a:rPr>
              <a:t> </a:t>
            </a:r>
            <a:r>
              <a:rPr lang="en-US" sz="3600" dirty="0" err="1">
                <a:solidFill>
                  <a:srgbClr val="000000"/>
                </a:solidFill>
                <a:latin typeface="Cambria"/>
              </a:rPr>
              <a:t>ổi</a:t>
            </a:r>
            <a:r>
              <a:rPr lang="en-US" sz="3600" dirty="0">
                <a:solidFill>
                  <a:srgbClr val="000000"/>
                </a:solidFill>
                <a:latin typeface="Cambria"/>
              </a:rPr>
              <a:t>; 360 </a:t>
            </a:r>
            <a:r>
              <a:rPr lang="en-US" sz="3600" dirty="0" err="1">
                <a:solidFill>
                  <a:srgbClr val="000000"/>
                </a:solidFill>
                <a:latin typeface="Cambria"/>
              </a:rPr>
              <a:t>cây</a:t>
            </a:r>
            <a:r>
              <a:rPr lang="en-US" sz="3600" dirty="0">
                <a:solidFill>
                  <a:srgbClr val="000000"/>
                </a:solidFill>
                <a:latin typeface="Cambria"/>
              </a:rPr>
              <a:t> </a:t>
            </a:r>
            <a:r>
              <a:rPr lang="en-US" sz="3600" dirty="0" err="1">
                <a:solidFill>
                  <a:srgbClr val="000000"/>
                </a:solidFill>
                <a:latin typeface="Cambria"/>
              </a:rPr>
              <a:t>chuối</a:t>
            </a:r>
            <a:r>
              <a:rPr lang="en-US" sz="3600" dirty="0">
                <a:solidFill>
                  <a:srgbClr val="000000"/>
                </a:solidFill>
                <a:latin typeface="Cambria"/>
              </a:rPr>
              <a:t>.</a:t>
            </a:r>
          </a:p>
          <a:p>
            <a:pPr algn="ctr">
              <a:spcBef>
                <a:spcPct val="0"/>
              </a:spcBef>
            </a:pPr>
            <a:endParaRPr lang="en-US" sz="3600" dirty="0">
              <a:solidFill>
                <a:srgbClr val="000000"/>
              </a:solidFill>
              <a:latin typeface="Cambria"/>
            </a:endParaRPr>
          </a:p>
        </p:txBody>
      </p:sp>
      <p:sp>
        <p:nvSpPr>
          <p:cNvPr id="32" name="Freeform 8"/>
          <p:cNvSpPr/>
          <p:nvPr/>
        </p:nvSpPr>
        <p:spPr>
          <a:xfrm flipH="1">
            <a:off x="613611" y="5611680"/>
            <a:ext cx="4670948" cy="3956101"/>
          </a:xfrm>
          <a:custGeom>
            <a:avLst/>
            <a:gdLst/>
            <a:ahLst/>
            <a:cxnLst/>
            <a:rect l="l" t="t" r="r" b="b"/>
            <a:pathLst>
              <a:path w="5487651" h="4835992">
                <a:moveTo>
                  <a:pt x="0" y="0"/>
                </a:moveTo>
                <a:lnTo>
                  <a:pt x="5487651" y="0"/>
                </a:lnTo>
                <a:lnTo>
                  <a:pt x="5487651" y="4835993"/>
                </a:lnTo>
                <a:lnTo>
                  <a:pt x="0" y="483599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2493279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1000"/>
                                        <p:tgtEl>
                                          <p:spTgt spid="33"/>
                                        </p:tgtEl>
                                      </p:cBhvr>
                                    </p:animEffect>
                                    <p:anim calcmode="lin" valueType="num">
                                      <p:cBhvr>
                                        <p:cTn id="30" dur="1000" fill="hold"/>
                                        <p:tgtEl>
                                          <p:spTgt spid="33"/>
                                        </p:tgtEl>
                                        <p:attrNameLst>
                                          <p:attrName>ppt_x</p:attrName>
                                        </p:attrNameLst>
                                      </p:cBhvr>
                                      <p:tavLst>
                                        <p:tav tm="0">
                                          <p:val>
                                            <p:strVal val="#ppt_x"/>
                                          </p:val>
                                        </p:tav>
                                        <p:tav tm="100000">
                                          <p:val>
                                            <p:strVal val="#ppt_x"/>
                                          </p:val>
                                        </p:tav>
                                      </p:tavLst>
                                    </p:anim>
                                    <p:anim calcmode="lin" valueType="num">
                                      <p:cBhvr>
                                        <p:cTn id="3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1000"/>
                                        <p:tgtEl>
                                          <p:spTgt spid="29"/>
                                        </p:tgtEl>
                                      </p:cBhvr>
                                    </p:animEffect>
                                    <p:anim calcmode="lin" valueType="num">
                                      <p:cBhvr>
                                        <p:cTn id="37" dur="1000" fill="hold"/>
                                        <p:tgtEl>
                                          <p:spTgt spid="29"/>
                                        </p:tgtEl>
                                        <p:attrNameLst>
                                          <p:attrName>ppt_x</p:attrName>
                                        </p:attrNameLst>
                                      </p:cBhvr>
                                      <p:tavLst>
                                        <p:tav tm="0">
                                          <p:val>
                                            <p:strVal val="#ppt_x"/>
                                          </p:val>
                                        </p:tav>
                                        <p:tav tm="100000">
                                          <p:val>
                                            <p:strVal val="#ppt_x"/>
                                          </p:val>
                                        </p:tav>
                                      </p:tavLst>
                                    </p:anim>
                                    <p:anim calcmode="lin" valueType="num">
                                      <p:cBhvr>
                                        <p:cTn id="3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1000"/>
                                        <p:tgtEl>
                                          <p:spTgt spid="30"/>
                                        </p:tgtEl>
                                      </p:cBhvr>
                                    </p:animEffect>
                                    <p:anim calcmode="lin" valueType="num">
                                      <p:cBhvr>
                                        <p:cTn id="44" dur="1000" fill="hold"/>
                                        <p:tgtEl>
                                          <p:spTgt spid="30"/>
                                        </p:tgtEl>
                                        <p:attrNameLst>
                                          <p:attrName>ppt_x</p:attrName>
                                        </p:attrNameLst>
                                      </p:cBhvr>
                                      <p:tavLst>
                                        <p:tav tm="0">
                                          <p:val>
                                            <p:strVal val="#ppt_x"/>
                                          </p:val>
                                        </p:tav>
                                        <p:tav tm="100000">
                                          <p:val>
                                            <p:strVal val="#ppt_x"/>
                                          </p:val>
                                        </p:tav>
                                      </p:tavLst>
                                    </p:anim>
                                    <p:anim calcmode="lin" valueType="num">
                                      <p:cBhvr>
                                        <p:cTn id="4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1000"/>
                                        <p:tgtEl>
                                          <p:spTgt spid="31"/>
                                        </p:tgtEl>
                                      </p:cBhvr>
                                    </p:animEffect>
                                    <p:anim calcmode="lin" valueType="num">
                                      <p:cBhvr>
                                        <p:cTn id="51" dur="1000" fill="hold"/>
                                        <p:tgtEl>
                                          <p:spTgt spid="31"/>
                                        </p:tgtEl>
                                        <p:attrNameLst>
                                          <p:attrName>ppt_x</p:attrName>
                                        </p:attrNameLst>
                                      </p:cBhvr>
                                      <p:tavLst>
                                        <p:tav tm="0">
                                          <p:val>
                                            <p:strVal val="#ppt_x"/>
                                          </p:val>
                                        </p:tav>
                                        <p:tav tm="100000">
                                          <p:val>
                                            <p:strVal val="#ppt_x"/>
                                          </p:val>
                                        </p:tav>
                                      </p:tavLst>
                                    </p:anim>
                                    <p:anim calcmode="lin" valueType="num">
                                      <p:cBhvr>
                                        <p:cTn id="52" dur="1000" fill="hold"/>
                                        <p:tgtEl>
                                          <p:spTgt spid="31"/>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1000"/>
                                        <p:tgtEl>
                                          <p:spTgt spid="32"/>
                                        </p:tgtEl>
                                      </p:cBhvr>
                                    </p:animEffect>
                                    <p:anim calcmode="lin" valueType="num">
                                      <p:cBhvr>
                                        <p:cTn id="56" dur="1000" fill="hold"/>
                                        <p:tgtEl>
                                          <p:spTgt spid="32"/>
                                        </p:tgtEl>
                                        <p:attrNameLst>
                                          <p:attrName>ppt_x</p:attrName>
                                        </p:attrNameLst>
                                      </p:cBhvr>
                                      <p:tavLst>
                                        <p:tav tm="0">
                                          <p:val>
                                            <p:strVal val="#ppt_x"/>
                                          </p:val>
                                        </p:tav>
                                        <p:tav tm="100000">
                                          <p:val>
                                            <p:strVal val="#ppt_x"/>
                                          </p:val>
                                        </p:tav>
                                      </p:tavLst>
                                    </p:anim>
                                    <p:anim calcmode="lin" valueType="num">
                                      <p:cBhvr>
                                        <p:cTn id="5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0A239"/>
        </a:solidFill>
        <a:effectLst/>
      </p:bgPr>
    </p:bg>
    <p:spTree>
      <p:nvGrpSpPr>
        <p:cNvPr id="1" name=""/>
        <p:cNvGrpSpPr/>
        <p:nvPr/>
      </p:nvGrpSpPr>
      <p:grpSpPr>
        <a:xfrm>
          <a:off x="0" y="0"/>
          <a:ext cx="0" cy="0"/>
          <a:chOff x="0" y="0"/>
          <a:chExt cx="0" cy="0"/>
        </a:xfrm>
      </p:grpSpPr>
      <p:sp>
        <p:nvSpPr>
          <p:cNvPr id="2" name="Freeform 2"/>
          <p:cNvSpPr/>
          <p:nvPr/>
        </p:nvSpPr>
        <p:spPr>
          <a:xfrm flipH="1">
            <a:off x="-1478236" y="6714118"/>
            <a:ext cx="7992018" cy="5088365"/>
          </a:xfrm>
          <a:custGeom>
            <a:avLst/>
            <a:gdLst/>
            <a:ahLst/>
            <a:cxnLst/>
            <a:rect l="l" t="t" r="r" b="b"/>
            <a:pathLst>
              <a:path w="7992018" h="5088365">
                <a:moveTo>
                  <a:pt x="7992018" y="0"/>
                </a:moveTo>
                <a:lnTo>
                  <a:pt x="0" y="0"/>
                </a:lnTo>
                <a:lnTo>
                  <a:pt x="0" y="5088364"/>
                </a:lnTo>
                <a:lnTo>
                  <a:pt x="7992018" y="5088364"/>
                </a:lnTo>
                <a:lnTo>
                  <a:pt x="7992018" y="0"/>
                </a:lnTo>
                <a:close/>
              </a:path>
            </a:pathLst>
          </a:custGeom>
          <a:blipFill>
            <a:blip r:embed="rId2">
              <a:extLst>
                <a:ext uri="{96DAC541-7B7A-43D3-8B79-37D633B846F1}">
                  <asvg:svgBlip xmlns:asvg="http://schemas.microsoft.com/office/drawing/2016/SVG/main" r:embed="rId3"/>
                </a:ext>
              </a:extLst>
            </a:blip>
            <a:stretch>
              <a:fillRect r="-51184" b="-97584"/>
            </a:stretch>
          </a:blipFill>
        </p:spPr>
      </p:sp>
      <p:sp>
        <p:nvSpPr>
          <p:cNvPr id="3" name="Freeform 3"/>
          <p:cNvSpPr/>
          <p:nvPr/>
        </p:nvSpPr>
        <p:spPr>
          <a:xfrm rot="-139838">
            <a:off x="13108914" y="6592431"/>
            <a:ext cx="6295478" cy="7990716"/>
          </a:xfrm>
          <a:custGeom>
            <a:avLst/>
            <a:gdLst/>
            <a:ahLst/>
            <a:cxnLst/>
            <a:rect l="l" t="t" r="r" b="b"/>
            <a:pathLst>
              <a:path w="6295478" h="7990716">
                <a:moveTo>
                  <a:pt x="0" y="0"/>
                </a:moveTo>
                <a:lnTo>
                  <a:pt x="6295478" y="0"/>
                </a:lnTo>
                <a:lnTo>
                  <a:pt x="6295478" y="7990717"/>
                </a:lnTo>
                <a:lnTo>
                  <a:pt x="0" y="7990717"/>
                </a:lnTo>
                <a:lnTo>
                  <a:pt x="0" y="0"/>
                </a:lnTo>
                <a:close/>
              </a:path>
            </a:pathLst>
          </a:custGeom>
          <a:blipFill>
            <a:blip r:embed="rId4">
              <a:extLst>
                <a:ext uri="{96DAC541-7B7A-43D3-8B79-37D633B846F1}">
                  <asvg:svgBlip xmlns:asvg="http://schemas.microsoft.com/office/drawing/2016/SVG/main" r:embed="rId5"/>
                </a:ext>
              </a:extLst>
            </a:blip>
            <a:stretch>
              <a:fillRect r="-95055" b="-38114"/>
            </a:stretch>
          </a:blipFill>
        </p:spPr>
      </p:sp>
      <p:sp>
        <p:nvSpPr>
          <p:cNvPr id="4" name="Freeform 4"/>
          <p:cNvSpPr/>
          <p:nvPr/>
        </p:nvSpPr>
        <p:spPr>
          <a:xfrm>
            <a:off x="14291991" y="-664932"/>
            <a:ext cx="7992018" cy="5517923"/>
          </a:xfrm>
          <a:custGeom>
            <a:avLst/>
            <a:gdLst/>
            <a:ahLst/>
            <a:cxnLst/>
            <a:rect l="l" t="t" r="r" b="b"/>
            <a:pathLst>
              <a:path w="7992018" h="5517923">
                <a:moveTo>
                  <a:pt x="0" y="0"/>
                </a:moveTo>
                <a:lnTo>
                  <a:pt x="7992018" y="0"/>
                </a:lnTo>
                <a:lnTo>
                  <a:pt x="7992018" y="5517923"/>
                </a:lnTo>
                <a:lnTo>
                  <a:pt x="0" y="5517923"/>
                </a:lnTo>
                <a:lnTo>
                  <a:pt x="0" y="0"/>
                </a:lnTo>
                <a:close/>
              </a:path>
            </a:pathLst>
          </a:custGeom>
          <a:blipFill>
            <a:blip r:embed="rId2">
              <a:extLst>
                <a:ext uri="{96DAC541-7B7A-43D3-8B79-37D633B846F1}">
                  <asvg:svgBlip xmlns:asvg="http://schemas.microsoft.com/office/drawing/2016/SVG/main" r:embed="rId3"/>
                </a:ext>
              </a:extLst>
            </a:blip>
            <a:stretch>
              <a:fillRect t="-38157" r="-51184" b="-44044"/>
            </a:stretch>
          </a:blipFill>
        </p:spPr>
      </p:sp>
      <p:sp>
        <p:nvSpPr>
          <p:cNvPr id="5" name="Freeform 5"/>
          <p:cNvSpPr/>
          <p:nvPr/>
        </p:nvSpPr>
        <p:spPr>
          <a:xfrm rot="266312">
            <a:off x="-2201425" y="-2610953"/>
            <a:ext cx="6460250" cy="8199858"/>
          </a:xfrm>
          <a:custGeom>
            <a:avLst/>
            <a:gdLst/>
            <a:ahLst/>
            <a:cxnLst/>
            <a:rect l="l" t="t" r="r" b="b"/>
            <a:pathLst>
              <a:path w="6460250" h="8199858">
                <a:moveTo>
                  <a:pt x="0" y="0"/>
                </a:moveTo>
                <a:lnTo>
                  <a:pt x="6460250" y="0"/>
                </a:lnTo>
                <a:lnTo>
                  <a:pt x="6460250" y="8199858"/>
                </a:lnTo>
                <a:lnTo>
                  <a:pt x="0" y="8199858"/>
                </a:lnTo>
                <a:lnTo>
                  <a:pt x="0" y="0"/>
                </a:lnTo>
                <a:close/>
              </a:path>
            </a:pathLst>
          </a:custGeom>
          <a:blipFill>
            <a:blip r:embed="rId4">
              <a:extLst>
                <a:ext uri="{96DAC541-7B7A-43D3-8B79-37D633B846F1}">
                  <asvg:svgBlip xmlns:asvg="http://schemas.microsoft.com/office/drawing/2016/SVG/main" r:embed="rId5"/>
                </a:ext>
              </a:extLst>
            </a:blip>
            <a:stretch>
              <a:fillRect l="-83381" b="-29848"/>
            </a:stretch>
          </a:blipFill>
        </p:spPr>
      </p:sp>
      <p:sp>
        <p:nvSpPr>
          <p:cNvPr id="8" name="TextBox 8"/>
          <p:cNvSpPr txBox="1"/>
          <p:nvPr/>
        </p:nvSpPr>
        <p:spPr>
          <a:xfrm>
            <a:off x="15008609" y="9004399"/>
            <a:ext cx="2804676" cy="1009650"/>
          </a:xfrm>
          <a:prstGeom prst="rect">
            <a:avLst/>
          </a:prstGeom>
        </p:spPr>
        <p:txBody>
          <a:bodyPr lIns="0" tIns="0" rIns="0" bIns="0" rtlCol="0" anchor="t">
            <a:spAutoFit/>
          </a:bodyPr>
          <a:lstStyle/>
          <a:p>
            <a:pPr algn="ctr">
              <a:lnSpc>
                <a:spcPts val="7500"/>
              </a:lnSpc>
            </a:pPr>
            <a:r>
              <a:rPr lang="en-US" sz="7500">
                <a:solidFill>
                  <a:srgbClr val="FFFFFF"/>
                </a:solidFill>
                <a:latin typeface="Noot"/>
              </a:rPr>
              <a:t>01</a:t>
            </a:r>
          </a:p>
        </p:txBody>
      </p:sp>
      <p:sp>
        <p:nvSpPr>
          <p:cNvPr id="10" name="Rounded Rectangle 9"/>
          <p:cNvSpPr/>
          <p:nvPr/>
        </p:nvSpPr>
        <p:spPr>
          <a:xfrm>
            <a:off x="1883946" y="2223355"/>
            <a:ext cx="15163800" cy="5259271"/>
          </a:xfrm>
          <a:prstGeom prst="round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6"/>
          <a:stretch>
            <a:fillRect/>
          </a:stretch>
        </p:blipFill>
        <p:spPr>
          <a:xfrm>
            <a:off x="1946484" y="3199909"/>
            <a:ext cx="15113294" cy="3682303"/>
          </a:xfrm>
          <a:prstGeom prst="rect">
            <a:avLst/>
          </a:prstGeom>
        </p:spPr>
      </p:pic>
    </p:spTree>
    <p:extLst>
      <p:ext uri="{BB962C8B-B14F-4D97-AF65-F5344CB8AC3E}">
        <p14:creationId xmlns:p14="http://schemas.microsoft.com/office/powerpoint/2010/main" val="2620071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0A239"/>
        </a:solidFill>
        <a:effectLst/>
      </p:bgPr>
    </p:bg>
    <p:spTree>
      <p:nvGrpSpPr>
        <p:cNvPr id="1" name=""/>
        <p:cNvGrpSpPr/>
        <p:nvPr/>
      </p:nvGrpSpPr>
      <p:grpSpPr>
        <a:xfrm>
          <a:off x="0" y="0"/>
          <a:ext cx="0" cy="0"/>
          <a:chOff x="0" y="0"/>
          <a:chExt cx="0" cy="0"/>
        </a:xfrm>
      </p:grpSpPr>
      <p:sp>
        <p:nvSpPr>
          <p:cNvPr id="2" name="Freeform 2"/>
          <p:cNvSpPr/>
          <p:nvPr/>
        </p:nvSpPr>
        <p:spPr>
          <a:xfrm flipH="1">
            <a:off x="-1478236" y="6714118"/>
            <a:ext cx="7992018" cy="5088365"/>
          </a:xfrm>
          <a:custGeom>
            <a:avLst/>
            <a:gdLst/>
            <a:ahLst/>
            <a:cxnLst/>
            <a:rect l="l" t="t" r="r" b="b"/>
            <a:pathLst>
              <a:path w="7992018" h="5088365">
                <a:moveTo>
                  <a:pt x="7992018" y="0"/>
                </a:moveTo>
                <a:lnTo>
                  <a:pt x="0" y="0"/>
                </a:lnTo>
                <a:lnTo>
                  <a:pt x="0" y="5088364"/>
                </a:lnTo>
                <a:lnTo>
                  <a:pt x="7992018" y="5088364"/>
                </a:lnTo>
                <a:lnTo>
                  <a:pt x="7992018" y="0"/>
                </a:lnTo>
                <a:close/>
              </a:path>
            </a:pathLst>
          </a:custGeom>
          <a:blipFill>
            <a:blip r:embed="rId2">
              <a:extLst>
                <a:ext uri="{96DAC541-7B7A-43D3-8B79-37D633B846F1}">
                  <asvg:svgBlip xmlns:asvg="http://schemas.microsoft.com/office/drawing/2016/SVG/main" r:embed="rId3"/>
                </a:ext>
              </a:extLst>
            </a:blip>
            <a:stretch>
              <a:fillRect r="-51184" b="-97584"/>
            </a:stretch>
          </a:blipFill>
        </p:spPr>
      </p:sp>
      <p:sp>
        <p:nvSpPr>
          <p:cNvPr id="3" name="Freeform 3"/>
          <p:cNvSpPr/>
          <p:nvPr/>
        </p:nvSpPr>
        <p:spPr>
          <a:xfrm rot="-139838">
            <a:off x="13108914" y="6592431"/>
            <a:ext cx="6295478" cy="7990716"/>
          </a:xfrm>
          <a:custGeom>
            <a:avLst/>
            <a:gdLst/>
            <a:ahLst/>
            <a:cxnLst/>
            <a:rect l="l" t="t" r="r" b="b"/>
            <a:pathLst>
              <a:path w="6295478" h="7990716">
                <a:moveTo>
                  <a:pt x="0" y="0"/>
                </a:moveTo>
                <a:lnTo>
                  <a:pt x="6295478" y="0"/>
                </a:lnTo>
                <a:lnTo>
                  <a:pt x="6295478" y="7990717"/>
                </a:lnTo>
                <a:lnTo>
                  <a:pt x="0" y="7990717"/>
                </a:lnTo>
                <a:lnTo>
                  <a:pt x="0" y="0"/>
                </a:lnTo>
                <a:close/>
              </a:path>
            </a:pathLst>
          </a:custGeom>
          <a:blipFill>
            <a:blip r:embed="rId4">
              <a:extLst>
                <a:ext uri="{96DAC541-7B7A-43D3-8B79-37D633B846F1}">
                  <asvg:svgBlip xmlns:asvg="http://schemas.microsoft.com/office/drawing/2016/SVG/main" r:embed="rId5"/>
                </a:ext>
              </a:extLst>
            </a:blip>
            <a:stretch>
              <a:fillRect r="-95055" b="-38114"/>
            </a:stretch>
          </a:blipFill>
        </p:spPr>
      </p:sp>
      <p:sp>
        <p:nvSpPr>
          <p:cNvPr id="4" name="Freeform 4"/>
          <p:cNvSpPr/>
          <p:nvPr/>
        </p:nvSpPr>
        <p:spPr>
          <a:xfrm>
            <a:off x="14020800" y="-535607"/>
            <a:ext cx="7992018" cy="5517923"/>
          </a:xfrm>
          <a:custGeom>
            <a:avLst/>
            <a:gdLst/>
            <a:ahLst/>
            <a:cxnLst/>
            <a:rect l="l" t="t" r="r" b="b"/>
            <a:pathLst>
              <a:path w="7992018" h="5517923">
                <a:moveTo>
                  <a:pt x="0" y="0"/>
                </a:moveTo>
                <a:lnTo>
                  <a:pt x="7992018" y="0"/>
                </a:lnTo>
                <a:lnTo>
                  <a:pt x="7992018" y="5517923"/>
                </a:lnTo>
                <a:lnTo>
                  <a:pt x="0" y="5517923"/>
                </a:lnTo>
                <a:lnTo>
                  <a:pt x="0" y="0"/>
                </a:lnTo>
                <a:close/>
              </a:path>
            </a:pathLst>
          </a:custGeom>
          <a:blipFill>
            <a:blip r:embed="rId2">
              <a:extLst>
                <a:ext uri="{96DAC541-7B7A-43D3-8B79-37D633B846F1}">
                  <asvg:svgBlip xmlns:asvg="http://schemas.microsoft.com/office/drawing/2016/SVG/main" r:embed="rId3"/>
                </a:ext>
              </a:extLst>
            </a:blip>
            <a:stretch>
              <a:fillRect t="-38157" r="-51184" b="-44044"/>
            </a:stretch>
          </a:blipFill>
        </p:spPr>
      </p:sp>
      <p:sp>
        <p:nvSpPr>
          <p:cNvPr id="5" name="Freeform 5"/>
          <p:cNvSpPr/>
          <p:nvPr/>
        </p:nvSpPr>
        <p:spPr>
          <a:xfrm rot="266312">
            <a:off x="-2201425" y="-2610953"/>
            <a:ext cx="6460250" cy="8199858"/>
          </a:xfrm>
          <a:custGeom>
            <a:avLst/>
            <a:gdLst/>
            <a:ahLst/>
            <a:cxnLst/>
            <a:rect l="l" t="t" r="r" b="b"/>
            <a:pathLst>
              <a:path w="6460250" h="8199858">
                <a:moveTo>
                  <a:pt x="0" y="0"/>
                </a:moveTo>
                <a:lnTo>
                  <a:pt x="6460250" y="0"/>
                </a:lnTo>
                <a:lnTo>
                  <a:pt x="6460250" y="8199858"/>
                </a:lnTo>
                <a:lnTo>
                  <a:pt x="0" y="8199858"/>
                </a:lnTo>
                <a:lnTo>
                  <a:pt x="0" y="0"/>
                </a:lnTo>
                <a:close/>
              </a:path>
            </a:pathLst>
          </a:custGeom>
          <a:blipFill>
            <a:blip r:embed="rId4">
              <a:extLst>
                <a:ext uri="{96DAC541-7B7A-43D3-8B79-37D633B846F1}">
                  <asvg:svgBlip xmlns:asvg="http://schemas.microsoft.com/office/drawing/2016/SVG/main" r:embed="rId5"/>
                </a:ext>
              </a:extLst>
            </a:blip>
            <a:stretch>
              <a:fillRect l="-83381" b="-29848"/>
            </a:stretch>
          </a:blipFill>
        </p:spPr>
      </p:sp>
      <p:sp>
        <p:nvSpPr>
          <p:cNvPr id="10" name="Rounded Rectangle 9"/>
          <p:cNvSpPr/>
          <p:nvPr/>
        </p:nvSpPr>
        <p:spPr>
          <a:xfrm>
            <a:off x="1883946" y="2223355"/>
            <a:ext cx="15163800" cy="5259271"/>
          </a:xfrm>
          <a:prstGeom prst="round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6"/>
          <a:stretch>
            <a:fillRect/>
          </a:stretch>
        </p:blipFill>
        <p:spPr>
          <a:xfrm>
            <a:off x="1934452" y="3199909"/>
            <a:ext cx="15113294" cy="36823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sp>
        <p:nvSpPr>
          <p:cNvPr id="11" name="Freeform 11"/>
          <p:cNvSpPr/>
          <p:nvPr/>
        </p:nvSpPr>
        <p:spPr>
          <a:xfrm>
            <a:off x="-3926684" y="-1454404"/>
            <a:ext cx="7992018" cy="5517923"/>
          </a:xfrm>
          <a:custGeom>
            <a:avLst/>
            <a:gdLst/>
            <a:ahLst/>
            <a:cxnLst/>
            <a:rect l="l" t="t" r="r" b="b"/>
            <a:pathLst>
              <a:path w="7992018" h="5517923">
                <a:moveTo>
                  <a:pt x="0" y="0"/>
                </a:moveTo>
                <a:lnTo>
                  <a:pt x="7992018" y="0"/>
                </a:lnTo>
                <a:lnTo>
                  <a:pt x="7992018" y="5517923"/>
                </a:lnTo>
                <a:lnTo>
                  <a:pt x="0" y="5517923"/>
                </a:lnTo>
                <a:lnTo>
                  <a:pt x="0" y="0"/>
                </a:lnTo>
                <a:close/>
              </a:path>
            </a:pathLst>
          </a:custGeom>
          <a:blipFill>
            <a:blip r:embed="rId2">
              <a:extLst>
                <a:ext uri="{96DAC541-7B7A-43D3-8B79-37D633B846F1}">
                  <asvg:svgBlip xmlns:asvg="http://schemas.microsoft.com/office/drawing/2016/SVG/main" r:embed="rId3"/>
                </a:ext>
              </a:extLst>
            </a:blip>
            <a:stretch>
              <a:fillRect l="-51184" b="-82202"/>
            </a:stretch>
          </a:blipFill>
        </p:spPr>
      </p:sp>
      <p:sp>
        <p:nvSpPr>
          <p:cNvPr id="12" name="Freeform 12"/>
          <p:cNvSpPr/>
          <p:nvPr/>
        </p:nvSpPr>
        <p:spPr>
          <a:xfrm rot="-139838" flipH="1">
            <a:off x="13344724" y="-1941730"/>
            <a:ext cx="6295478" cy="7990716"/>
          </a:xfrm>
          <a:custGeom>
            <a:avLst/>
            <a:gdLst/>
            <a:ahLst/>
            <a:cxnLst/>
            <a:rect l="l" t="t" r="r" b="b"/>
            <a:pathLst>
              <a:path w="6295478" h="7990716">
                <a:moveTo>
                  <a:pt x="6295478" y="0"/>
                </a:moveTo>
                <a:lnTo>
                  <a:pt x="0" y="0"/>
                </a:lnTo>
                <a:lnTo>
                  <a:pt x="0" y="7990716"/>
                </a:lnTo>
                <a:lnTo>
                  <a:pt x="6295478" y="7990716"/>
                </a:lnTo>
                <a:lnTo>
                  <a:pt x="6295478" y="0"/>
                </a:lnTo>
                <a:close/>
              </a:path>
            </a:pathLst>
          </a:custGeom>
          <a:blipFill>
            <a:blip r:embed="rId4">
              <a:extLst>
                <a:ext uri="{96DAC541-7B7A-43D3-8B79-37D633B846F1}">
                  <asvg:svgBlip xmlns:asvg="http://schemas.microsoft.com/office/drawing/2016/SVG/main" r:embed="rId5"/>
                </a:ext>
              </a:extLst>
            </a:blip>
            <a:stretch>
              <a:fillRect l="-83381" b="-29848"/>
            </a:stretch>
          </a:blipFill>
        </p:spPr>
      </p:sp>
      <p:grpSp>
        <p:nvGrpSpPr>
          <p:cNvPr id="21" name="Group 20"/>
          <p:cNvGrpSpPr/>
          <p:nvPr/>
        </p:nvGrpSpPr>
        <p:grpSpPr>
          <a:xfrm>
            <a:off x="2013547" y="5092570"/>
            <a:ext cx="14409997" cy="5361428"/>
            <a:chOff x="2013547" y="5092570"/>
            <a:chExt cx="14409997" cy="5361428"/>
          </a:xfrm>
        </p:grpSpPr>
        <p:sp>
          <p:nvSpPr>
            <p:cNvPr id="2" name="Freeform 2"/>
            <p:cNvSpPr/>
            <p:nvPr/>
          </p:nvSpPr>
          <p:spPr>
            <a:xfrm flipH="1" flipV="1">
              <a:off x="6235196" y="5593875"/>
              <a:ext cx="3001827" cy="2851736"/>
            </a:xfrm>
            <a:custGeom>
              <a:avLst/>
              <a:gdLst/>
              <a:ahLst/>
              <a:cxnLst/>
              <a:rect l="l" t="t" r="r" b="b"/>
              <a:pathLst>
                <a:path w="3001827" h="2851736">
                  <a:moveTo>
                    <a:pt x="3001827" y="2851736"/>
                  </a:moveTo>
                  <a:lnTo>
                    <a:pt x="0" y="2851736"/>
                  </a:lnTo>
                  <a:lnTo>
                    <a:pt x="0" y="0"/>
                  </a:lnTo>
                  <a:lnTo>
                    <a:pt x="3001827" y="0"/>
                  </a:lnTo>
                  <a:lnTo>
                    <a:pt x="3001827" y="2851736"/>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 name="Freeform 3"/>
            <p:cNvSpPr/>
            <p:nvPr/>
          </p:nvSpPr>
          <p:spPr>
            <a:xfrm>
              <a:off x="2013547" y="6443432"/>
              <a:ext cx="4221649" cy="4010566"/>
            </a:xfrm>
            <a:custGeom>
              <a:avLst/>
              <a:gdLst/>
              <a:ahLst/>
              <a:cxnLst/>
              <a:rect l="l" t="t" r="r" b="b"/>
              <a:pathLst>
                <a:path w="4221649" h="4010566">
                  <a:moveTo>
                    <a:pt x="0" y="0"/>
                  </a:moveTo>
                  <a:lnTo>
                    <a:pt x="4221649" y="0"/>
                  </a:lnTo>
                  <a:lnTo>
                    <a:pt x="4221649" y="4010566"/>
                  </a:lnTo>
                  <a:lnTo>
                    <a:pt x="0" y="40105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 name="Freeform 4"/>
            <p:cNvSpPr/>
            <p:nvPr/>
          </p:nvSpPr>
          <p:spPr>
            <a:xfrm>
              <a:off x="2822356" y="6168307"/>
              <a:ext cx="3582173" cy="3586657"/>
            </a:xfrm>
            <a:custGeom>
              <a:avLst/>
              <a:gdLst/>
              <a:ahLst/>
              <a:cxnLst/>
              <a:rect l="l" t="t" r="r" b="b"/>
              <a:pathLst>
                <a:path w="3582173" h="3586657">
                  <a:moveTo>
                    <a:pt x="0" y="0"/>
                  </a:moveTo>
                  <a:lnTo>
                    <a:pt x="3582173" y="0"/>
                  </a:lnTo>
                  <a:lnTo>
                    <a:pt x="3582173" y="3586656"/>
                  </a:lnTo>
                  <a:lnTo>
                    <a:pt x="0" y="35866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 name="Freeform 5"/>
            <p:cNvSpPr/>
            <p:nvPr/>
          </p:nvSpPr>
          <p:spPr>
            <a:xfrm flipV="1">
              <a:off x="9727696" y="5784375"/>
              <a:ext cx="3457156" cy="3284298"/>
            </a:xfrm>
            <a:custGeom>
              <a:avLst/>
              <a:gdLst/>
              <a:ahLst/>
              <a:cxnLst/>
              <a:rect l="l" t="t" r="r" b="b"/>
              <a:pathLst>
                <a:path w="3457156" h="3284298">
                  <a:moveTo>
                    <a:pt x="0" y="3284299"/>
                  </a:moveTo>
                  <a:lnTo>
                    <a:pt x="3457156" y="3284299"/>
                  </a:lnTo>
                  <a:lnTo>
                    <a:pt x="3457156" y="0"/>
                  </a:lnTo>
                  <a:lnTo>
                    <a:pt x="0" y="0"/>
                  </a:lnTo>
                  <a:lnTo>
                    <a:pt x="0" y="3284299"/>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flipH="1" flipV="1">
              <a:off x="13184852" y="7210243"/>
              <a:ext cx="3238692" cy="3076757"/>
            </a:xfrm>
            <a:custGeom>
              <a:avLst/>
              <a:gdLst/>
              <a:ahLst/>
              <a:cxnLst/>
              <a:rect l="l" t="t" r="r" b="b"/>
              <a:pathLst>
                <a:path w="3238692" h="3076757">
                  <a:moveTo>
                    <a:pt x="3238692" y="3076758"/>
                  </a:moveTo>
                  <a:lnTo>
                    <a:pt x="0" y="3076758"/>
                  </a:lnTo>
                  <a:lnTo>
                    <a:pt x="0" y="0"/>
                  </a:lnTo>
                  <a:lnTo>
                    <a:pt x="3238692" y="0"/>
                  </a:lnTo>
                  <a:lnTo>
                    <a:pt x="3238692" y="3076758"/>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3636895" y="5092570"/>
              <a:ext cx="1927189" cy="4878959"/>
            </a:xfrm>
            <a:custGeom>
              <a:avLst/>
              <a:gdLst/>
              <a:ahLst/>
              <a:cxnLst/>
              <a:rect l="l" t="t" r="r" b="b"/>
              <a:pathLst>
                <a:path w="1927189" h="4878959">
                  <a:moveTo>
                    <a:pt x="0" y="0"/>
                  </a:moveTo>
                  <a:lnTo>
                    <a:pt x="1927189" y="0"/>
                  </a:lnTo>
                  <a:lnTo>
                    <a:pt x="1927189" y="4878959"/>
                  </a:lnTo>
                  <a:lnTo>
                    <a:pt x="0" y="48789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flipH="1" flipV="1">
              <a:off x="8398036" y="8031703"/>
              <a:ext cx="1981988" cy="1882888"/>
            </a:xfrm>
            <a:custGeom>
              <a:avLst/>
              <a:gdLst/>
              <a:ahLst/>
              <a:cxnLst/>
              <a:rect l="l" t="t" r="r" b="b"/>
              <a:pathLst>
                <a:path w="1981988" h="1882888">
                  <a:moveTo>
                    <a:pt x="1981987" y="1882888"/>
                  </a:moveTo>
                  <a:lnTo>
                    <a:pt x="0" y="1882888"/>
                  </a:lnTo>
                  <a:lnTo>
                    <a:pt x="0" y="0"/>
                  </a:lnTo>
                  <a:lnTo>
                    <a:pt x="1981987" y="0"/>
                  </a:lnTo>
                  <a:lnTo>
                    <a:pt x="1981987" y="1882888"/>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flipH="1">
              <a:off x="8587555" y="8425573"/>
              <a:ext cx="1792468" cy="1673717"/>
            </a:xfrm>
            <a:custGeom>
              <a:avLst/>
              <a:gdLst/>
              <a:ahLst/>
              <a:cxnLst/>
              <a:rect l="l" t="t" r="r" b="b"/>
              <a:pathLst>
                <a:path w="1792468" h="1673717">
                  <a:moveTo>
                    <a:pt x="1792468" y="0"/>
                  </a:moveTo>
                  <a:lnTo>
                    <a:pt x="0" y="0"/>
                  </a:lnTo>
                  <a:lnTo>
                    <a:pt x="0" y="1673717"/>
                  </a:lnTo>
                  <a:lnTo>
                    <a:pt x="1792468" y="1673717"/>
                  </a:lnTo>
                  <a:lnTo>
                    <a:pt x="1792468"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flipH="1">
              <a:off x="10718690" y="6436039"/>
              <a:ext cx="2058865" cy="3005642"/>
            </a:xfrm>
            <a:custGeom>
              <a:avLst/>
              <a:gdLst/>
              <a:ahLst/>
              <a:cxnLst/>
              <a:rect l="l" t="t" r="r" b="b"/>
              <a:pathLst>
                <a:path w="2058865" h="3005642">
                  <a:moveTo>
                    <a:pt x="2058865" y="0"/>
                  </a:moveTo>
                  <a:lnTo>
                    <a:pt x="0" y="0"/>
                  </a:lnTo>
                  <a:lnTo>
                    <a:pt x="0" y="3005643"/>
                  </a:lnTo>
                  <a:lnTo>
                    <a:pt x="2058865" y="3005643"/>
                  </a:lnTo>
                  <a:lnTo>
                    <a:pt x="2058865"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4" name="Freeform 14"/>
            <p:cNvSpPr/>
            <p:nvPr/>
          </p:nvSpPr>
          <p:spPr>
            <a:xfrm>
              <a:off x="6582249" y="6009398"/>
              <a:ext cx="2367899" cy="2664303"/>
            </a:xfrm>
            <a:custGeom>
              <a:avLst/>
              <a:gdLst/>
              <a:ahLst/>
              <a:cxnLst/>
              <a:rect l="l" t="t" r="r" b="b"/>
              <a:pathLst>
                <a:path w="2367899" h="2664303">
                  <a:moveTo>
                    <a:pt x="0" y="0"/>
                  </a:moveTo>
                  <a:lnTo>
                    <a:pt x="2367899" y="0"/>
                  </a:lnTo>
                  <a:lnTo>
                    <a:pt x="2367899" y="2664303"/>
                  </a:lnTo>
                  <a:lnTo>
                    <a:pt x="0" y="266430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grpSp>
        <p:nvGrpSpPr>
          <p:cNvPr id="20" name="Group 19"/>
          <p:cNvGrpSpPr/>
          <p:nvPr/>
        </p:nvGrpSpPr>
        <p:grpSpPr>
          <a:xfrm>
            <a:off x="3378954" y="1854355"/>
            <a:ext cx="11142387" cy="1769235"/>
            <a:chOff x="3378954" y="1854355"/>
            <a:chExt cx="11142387" cy="1769235"/>
          </a:xfrm>
        </p:grpSpPr>
        <p:sp>
          <p:nvSpPr>
            <p:cNvPr id="18" name="Rounded Rectangle 17"/>
            <p:cNvSpPr/>
            <p:nvPr/>
          </p:nvSpPr>
          <p:spPr>
            <a:xfrm>
              <a:off x="3378954" y="1854355"/>
              <a:ext cx="11142387" cy="1769235"/>
            </a:xfrm>
            <a:prstGeom prst="roundRect">
              <a:avLst/>
            </a:prstGeom>
            <a:solidFill>
              <a:srgbClr val="FFC800"/>
            </a:solidFill>
            <a:ln>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2"/>
            <p:cNvSpPr txBox="1"/>
            <p:nvPr/>
          </p:nvSpPr>
          <p:spPr>
            <a:xfrm>
              <a:off x="4221853" y="2461973"/>
              <a:ext cx="9456588" cy="553998"/>
            </a:xfrm>
            <a:prstGeom prst="rect">
              <a:avLst/>
            </a:prstGeom>
          </p:spPr>
          <p:txBody>
            <a:bodyPr wrap="square" lIns="0" tIns="0" rIns="0" bIns="0" rtlCol="0" anchor="t">
              <a:spAutoFit/>
            </a:bodyPr>
            <a:lstStyle/>
            <a:p>
              <a:pPr algn="ctr">
                <a:spcBef>
                  <a:spcPct val="0"/>
                </a:spcBef>
              </a:pPr>
              <a:r>
                <a:rPr lang="en-US" sz="3600" dirty="0" err="1">
                  <a:solidFill>
                    <a:srgbClr val="000000"/>
                  </a:solidFill>
                  <a:latin typeface="Cambria"/>
                </a:rPr>
                <a:t>Nhắc</a:t>
              </a:r>
              <a:r>
                <a:rPr lang="en-US" sz="3600" dirty="0">
                  <a:solidFill>
                    <a:srgbClr val="000000"/>
                  </a:solidFill>
                  <a:latin typeface="Cambria"/>
                </a:rPr>
                <a:t> </a:t>
              </a:r>
              <a:r>
                <a:rPr lang="en-US" sz="3600" dirty="0" err="1">
                  <a:solidFill>
                    <a:srgbClr val="000000"/>
                  </a:solidFill>
                  <a:latin typeface="Cambria"/>
                </a:rPr>
                <a:t>lại</a:t>
              </a:r>
              <a:r>
                <a:rPr lang="en-US" sz="3600" dirty="0">
                  <a:solidFill>
                    <a:srgbClr val="000000"/>
                  </a:solidFill>
                  <a:latin typeface="Cambria"/>
                </a:rPr>
                <a:t> </a:t>
              </a:r>
              <a:r>
                <a:rPr lang="en-US" sz="3600" dirty="0" err="1">
                  <a:solidFill>
                    <a:srgbClr val="000000"/>
                  </a:solidFill>
                  <a:latin typeface="Cambria"/>
                </a:rPr>
                <a:t>các</a:t>
              </a:r>
              <a:r>
                <a:rPr lang="en-US" sz="3600" dirty="0">
                  <a:solidFill>
                    <a:srgbClr val="000000"/>
                  </a:solidFill>
                  <a:latin typeface="Cambria"/>
                </a:rPr>
                <a:t> </a:t>
              </a:r>
              <a:r>
                <a:rPr lang="en-US" sz="3600" dirty="0" err="1">
                  <a:solidFill>
                    <a:srgbClr val="000000"/>
                  </a:solidFill>
                  <a:latin typeface="Cambria"/>
                </a:rPr>
                <a:t>dạng</a:t>
              </a:r>
              <a:r>
                <a:rPr lang="en-US" sz="3600" dirty="0">
                  <a:solidFill>
                    <a:srgbClr val="000000"/>
                  </a:solidFill>
                  <a:latin typeface="Cambria"/>
                </a:rPr>
                <a:t> </a:t>
              </a:r>
              <a:r>
                <a:rPr lang="en-US" sz="3600" dirty="0" err="1">
                  <a:solidFill>
                    <a:srgbClr val="000000"/>
                  </a:solidFill>
                  <a:latin typeface="Cambria"/>
                </a:rPr>
                <a:t>bài</a:t>
              </a:r>
              <a:r>
                <a:rPr lang="en-US" sz="3600" dirty="0">
                  <a:solidFill>
                    <a:srgbClr val="000000"/>
                  </a:solidFill>
                  <a:latin typeface="Cambria"/>
                </a:rPr>
                <a:t> </a:t>
              </a:r>
              <a:r>
                <a:rPr lang="en-US" sz="3600" dirty="0" err="1">
                  <a:solidFill>
                    <a:srgbClr val="000000"/>
                  </a:solidFill>
                  <a:latin typeface="Cambria"/>
                </a:rPr>
                <a:t>toán</a:t>
              </a:r>
              <a:r>
                <a:rPr lang="en-US" sz="3600" dirty="0">
                  <a:solidFill>
                    <a:srgbClr val="000000"/>
                  </a:solidFill>
                  <a:latin typeface="Cambria"/>
                </a:rPr>
                <a:t> </a:t>
              </a:r>
              <a:r>
                <a:rPr lang="en-US" sz="3600" dirty="0" err="1">
                  <a:solidFill>
                    <a:srgbClr val="000000"/>
                  </a:solidFill>
                  <a:latin typeface="Cambria"/>
                </a:rPr>
                <a:t>có</a:t>
              </a:r>
              <a:r>
                <a:rPr lang="en-US" sz="3600" dirty="0">
                  <a:solidFill>
                    <a:srgbClr val="000000"/>
                  </a:solidFill>
                  <a:latin typeface="Cambria"/>
                </a:rPr>
                <a:t> </a:t>
              </a:r>
              <a:r>
                <a:rPr lang="en-US" sz="3600" dirty="0" err="1">
                  <a:solidFill>
                    <a:srgbClr val="000000"/>
                  </a:solidFill>
                  <a:latin typeface="Cambria"/>
                </a:rPr>
                <a:t>lời</a:t>
              </a:r>
              <a:r>
                <a:rPr lang="en-US" sz="3600" dirty="0">
                  <a:solidFill>
                    <a:srgbClr val="000000"/>
                  </a:solidFill>
                  <a:latin typeface="Cambria"/>
                </a:rPr>
                <a:t> </a:t>
              </a:r>
              <a:r>
                <a:rPr lang="en-US" sz="3600" dirty="0" err="1">
                  <a:solidFill>
                    <a:srgbClr val="000000"/>
                  </a:solidFill>
                  <a:latin typeface="Cambria"/>
                </a:rPr>
                <a:t>văn</a:t>
              </a:r>
              <a:r>
                <a:rPr lang="en-US" sz="3600" dirty="0">
                  <a:solidFill>
                    <a:srgbClr val="000000"/>
                  </a:solidFill>
                  <a:latin typeface="Cambria"/>
                </a:rPr>
                <a:t> </a:t>
              </a:r>
              <a:r>
                <a:rPr lang="en-US" sz="3600" dirty="0" err="1">
                  <a:solidFill>
                    <a:srgbClr val="000000"/>
                  </a:solidFill>
                  <a:latin typeface="Cambria"/>
                </a:rPr>
                <a:t>đã</a:t>
              </a:r>
              <a:r>
                <a:rPr lang="en-US" sz="3600" dirty="0">
                  <a:solidFill>
                    <a:srgbClr val="000000"/>
                  </a:solidFill>
                  <a:latin typeface="Cambria"/>
                </a:rPr>
                <a:t> </a:t>
              </a:r>
              <a:r>
                <a:rPr lang="en-US" sz="3600" dirty="0" err="1">
                  <a:solidFill>
                    <a:srgbClr val="000000"/>
                  </a:solidFill>
                  <a:latin typeface="Cambria"/>
                </a:rPr>
                <a:t>học</a:t>
              </a:r>
              <a:r>
                <a:rPr lang="en-US" sz="3600" dirty="0">
                  <a:solidFill>
                    <a:srgbClr val="000000"/>
                  </a:solidFill>
                  <a:latin typeface="Cambria"/>
                </a:rPr>
                <a:t>.</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sp>
        <p:nvSpPr>
          <p:cNvPr id="11" name="Freeform 11"/>
          <p:cNvSpPr/>
          <p:nvPr/>
        </p:nvSpPr>
        <p:spPr>
          <a:xfrm>
            <a:off x="-3926684" y="-1454404"/>
            <a:ext cx="7992018" cy="5517923"/>
          </a:xfrm>
          <a:custGeom>
            <a:avLst/>
            <a:gdLst/>
            <a:ahLst/>
            <a:cxnLst/>
            <a:rect l="l" t="t" r="r" b="b"/>
            <a:pathLst>
              <a:path w="7992018" h="5517923">
                <a:moveTo>
                  <a:pt x="0" y="0"/>
                </a:moveTo>
                <a:lnTo>
                  <a:pt x="7992018" y="0"/>
                </a:lnTo>
                <a:lnTo>
                  <a:pt x="7992018" y="5517923"/>
                </a:lnTo>
                <a:lnTo>
                  <a:pt x="0" y="5517923"/>
                </a:lnTo>
                <a:lnTo>
                  <a:pt x="0" y="0"/>
                </a:lnTo>
                <a:close/>
              </a:path>
            </a:pathLst>
          </a:custGeom>
          <a:blipFill>
            <a:blip r:embed="rId2">
              <a:extLst>
                <a:ext uri="{96DAC541-7B7A-43D3-8B79-37D633B846F1}">
                  <asvg:svgBlip xmlns:asvg="http://schemas.microsoft.com/office/drawing/2016/SVG/main" r:embed="rId3"/>
                </a:ext>
              </a:extLst>
            </a:blip>
            <a:stretch>
              <a:fillRect l="-51184" b="-82202"/>
            </a:stretch>
          </a:blipFill>
        </p:spPr>
      </p:sp>
      <p:sp>
        <p:nvSpPr>
          <p:cNvPr id="12" name="Freeform 12"/>
          <p:cNvSpPr/>
          <p:nvPr/>
        </p:nvSpPr>
        <p:spPr>
          <a:xfrm rot="-139838" flipH="1">
            <a:off x="13344724" y="-1941730"/>
            <a:ext cx="6295478" cy="7990716"/>
          </a:xfrm>
          <a:custGeom>
            <a:avLst/>
            <a:gdLst/>
            <a:ahLst/>
            <a:cxnLst/>
            <a:rect l="l" t="t" r="r" b="b"/>
            <a:pathLst>
              <a:path w="6295478" h="7990716">
                <a:moveTo>
                  <a:pt x="6295478" y="0"/>
                </a:moveTo>
                <a:lnTo>
                  <a:pt x="0" y="0"/>
                </a:lnTo>
                <a:lnTo>
                  <a:pt x="0" y="7990716"/>
                </a:lnTo>
                <a:lnTo>
                  <a:pt x="6295478" y="7990716"/>
                </a:lnTo>
                <a:lnTo>
                  <a:pt x="6295478" y="0"/>
                </a:lnTo>
                <a:close/>
              </a:path>
            </a:pathLst>
          </a:custGeom>
          <a:blipFill>
            <a:blip r:embed="rId4">
              <a:extLst>
                <a:ext uri="{96DAC541-7B7A-43D3-8B79-37D633B846F1}">
                  <asvg:svgBlip xmlns:asvg="http://schemas.microsoft.com/office/drawing/2016/SVG/main" r:embed="rId5"/>
                </a:ext>
              </a:extLst>
            </a:blip>
            <a:stretch>
              <a:fillRect l="-83381" b="-29848"/>
            </a:stretch>
          </a:blipFill>
        </p:spPr>
      </p:sp>
      <p:grpSp>
        <p:nvGrpSpPr>
          <p:cNvPr id="21" name="Group 20"/>
          <p:cNvGrpSpPr/>
          <p:nvPr/>
        </p:nvGrpSpPr>
        <p:grpSpPr>
          <a:xfrm>
            <a:off x="2013547" y="5092570"/>
            <a:ext cx="14409997" cy="5361428"/>
            <a:chOff x="2013547" y="5092570"/>
            <a:chExt cx="14409997" cy="5361428"/>
          </a:xfrm>
        </p:grpSpPr>
        <p:sp>
          <p:nvSpPr>
            <p:cNvPr id="2" name="Freeform 2"/>
            <p:cNvSpPr/>
            <p:nvPr/>
          </p:nvSpPr>
          <p:spPr>
            <a:xfrm flipH="1" flipV="1">
              <a:off x="6235196" y="5593875"/>
              <a:ext cx="3001827" cy="2851736"/>
            </a:xfrm>
            <a:custGeom>
              <a:avLst/>
              <a:gdLst/>
              <a:ahLst/>
              <a:cxnLst/>
              <a:rect l="l" t="t" r="r" b="b"/>
              <a:pathLst>
                <a:path w="3001827" h="2851736">
                  <a:moveTo>
                    <a:pt x="3001827" y="2851736"/>
                  </a:moveTo>
                  <a:lnTo>
                    <a:pt x="0" y="2851736"/>
                  </a:lnTo>
                  <a:lnTo>
                    <a:pt x="0" y="0"/>
                  </a:lnTo>
                  <a:lnTo>
                    <a:pt x="3001827" y="0"/>
                  </a:lnTo>
                  <a:lnTo>
                    <a:pt x="3001827" y="2851736"/>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 name="Freeform 3"/>
            <p:cNvSpPr/>
            <p:nvPr/>
          </p:nvSpPr>
          <p:spPr>
            <a:xfrm>
              <a:off x="2013547" y="6443432"/>
              <a:ext cx="4221649" cy="4010566"/>
            </a:xfrm>
            <a:custGeom>
              <a:avLst/>
              <a:gdLst/>
              <a:ahLst/>
              <a:cxnLst/>
              <a:rect l="l" t="t" r="r" b="b"/>
              <a:pathLst>
                <a:path w="4221649" h="4010566">
                  <a:moveTo>
                    <a:pt x="0" y="0"/>
                  </a:moveTo>
                  <a:lnTo>
                    <a:pt x="4221649" y="0"/>
                  </a:lnTo>
                  <a:lnTo>
                    <a:pt x="4221649" y="4010566"/>
                  </a:lnTo>
                  <a:lnTo>
                    <a:pt x="0" y="40105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 name="Freeform 4"/>
            <p:cNvSpPr/>
            <p:nvPr/>
          </p:nvSpPr>
          <p:spPr>
            <a:xfrm>
              <a:off x="2822356" y="6168307"/>
              <a:ext cx="3582173" cy="3586657"/>
            </a:xfrm>
            <a:custGeom>
              <a:avLst/>
              <a:gdLst/>
              <a:ahLst/>
              <a:cxnLst/>
              <a:rect l="l" t="t" r="r" b="b"/>
              <a:pathLst>
                <a:path w="3582173" h="3586657">
                  <a:moveTo>
                    <a:pt x="0" y="0"/>
                  </a:moveTo>
                  <a:lnTo>
                    <a:pt x="3582173" y="0"/>
                  </a:lnTo>
                  <a:lnTo>
                    <a:pt x="3582173" y="3586656"/>
                  </a:lnTo>
                  <a:lnTo>
                    <a:pt x="0" y="35866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 name="Freeform 5"/>
            <p:cNvSpPr/>
            <p:nvPr/>
          </p:nvSpPr>
          <p:spPr>
            <a:xfrm flipV="1">
              <a:off x="9727696" y="5784375"/>
              <a:ext cx="3457156" cy="3284298"/>
            </a:xfrm>
            <a:custGeom>
              <a:avLst/>
              <a:gdLst/>
              <a:ahLst/>
              <a:cxnLst/>
              <a:rect l="l" t="t" r="r" b="b"/>
              <a:pathLst>
                <a:path w="3457156" h="3284298">
                  <a:moveTo>
                    <a:pt x="0" y="3284299"/>
                  </a:moveTo>
                  <a:lnTo>
                    <a:pt x="3457156" y="3284299"/>
                  </a:lnTo>
                  <a:lnTo>
                    <a:pt x="3457156" y="0"/>
                  </a:lnTo>
                  <a:lnTo>
                    <a:pt x="0" y="0"/>
                  </a:lnTo>
                  <a:lnTo>
                    <a:pt x="0" y="3284299"/>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flipH="1" flipV="1">
              <a:off x="13184852" y="7210243"/>
              <a:ext cx="3238692" cy="3076757"/>
            </a:xfrm>
            <a:custGeom>
              <a:avLst/>
              <a:gdLst/>
              <a:ahLst/>
              <a:cxnLst/>
              <a:rect l="l" t="t" r="r" b="b"/>
              <a:pathLst>
                <a:path w="3238692" h="3076757">
                  <a:moveTo>
                    <a:pt x="3238692" y="3076758"/>
                  </a:moveTo>
                  <a:lnTo>
                    <a:pt x="0" y="3076758"/>
                  </a:lnTo>
                  <a:lnTo>
                    <a:pt x="0" y="0"/>
                  </a:lnTo>
                  <a:lnTo>
                    <a:pt x="3238692" y="0"/>
                  </a:lnTo>
                  <a:lnTo>
                    <a:pt x="3238692" y="3076758"/>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3636895" y="5092570"/>
              <a:ext cx="1927189" cy="4878959"/>
            </a:xfrm>
            <a:custGeom>
              <a:avLst/>
              <a:gdLst/>
              <a:ahLst/>
              <a:cxnLst/>
              <a:rect l="l" t="t" r="r" b="b"/>
              <a:pathLst>
                <a:path w="1927189" h="4878959">
                  <a:moveTo>
                    <a:pt x="0" y="0"/>
                  </a:moveTo>
                  <a:lnTo>
                    <a:pt x="1927189" y="0"/>
                  </a:lnTo>
                  <a:lnTo>
                    <a:pt x="1927189" y="4878959"/>
                  </a:lnTo>
                  <a:lnTo>
                    <a:pt x="0" y="48789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flipH="1" flipV="1">
              <a:off x="8398036" y="8031703"/>
              <a:ext cx="1981988" cy="1882888"/>
            </a:xfrm>
            <a:custGeom>
              <a:avLst/>
              <a:gdLst/>
              <a:ahLst/>
              <a:cxnLst/>
              <a:rect l="l" t="t" r="r" b="b"/>
              <a:pathLst>
                <a:path w="1981988" h="1882888">
                  <a:moveTo>
                    <a:pt x="1981987" y="1882888"/>
                  </a:moveTo>
                  <a:lnTo>
                    <a:pt x="0" y="1882888"/>
                  </a:lnTo>
                  <a:lnTo>
                    <a:pt x="0" y="0"/>
                  </a:lnTo>
                  <a:lnTo>
                    <a:pt x="1981987" y="0"/>
                  </a:lnTo>
                  <a:lnTo>
                    <a:pt x="1981987" y="1882888"/>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flipH="1">
              <a:off x="8587555" y="8425573"/>
              <a:ext cx="1792468" cy="1673717"/>
            </a:xfrm>
            <a:custGeom>
              <a:avLst/>
              <a:gdLst/>
              <a:ahLst/>
              <a:cxnLst/>
              <a:rect l="l" t="t" r="r" b="b"/>
              <a:pathLst>
                <a:path w="1792468" h="1673717">
                  <a:moveTo>
                    <a:pt x="1792468" y="0"/>
                  </a:moveTo>
                  <a:lnTo>
                    <a:pt x="0" y="0"/>
                  </a:lnTo>
                  <a:lnTo>
                    <a:pt x="0" y="1673717"/>
                  </a:lnTo>
                  <a:lnTo>
                    <a:pt x="1792468" y="1673717"/>
                  </a:lnTo>
                  <a:lnTo>
                    <a:pt x="1792468"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flipH="1">
              <a:off x="10718690" y="6436039"/>
              <a:ext cx="2058865" cy="3005642"/>
            </a:xfrm>
            <a:custGeom>
              <a:avLst/>
              <a:gdLst/>
              <a:ahLst/>
              <a:cxnLst/>
              <a:rect l="l" t="t" r="r" b="b"/>
              <a:pathLst>
                <a:path w="2058865" h="3005642">
                  <a:moveTo>
                    <a:pt x="2058865" y="0"/>
                  </a:moveTo>
                  <a:lnTo>
                    <a:pt x="0" y="0"/>
                  </a:lnTo>
                  <a:lnTo>
                    <a:pt x="0" y="3005643"/>
                  </a:lnTo>
                  <a:lnTo>
                    <a:pt x="2058865" y="3005643"/>
                  </a:lnTo>
                  <a:lnTo>
                    <a:pt x="2058865"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4" name="Freeform 14"/>
            <p:cNvSpPr/>
            <p:nvPr/>
          </p:nvSpPr>
          <p:spPr>
            <a:xfrm>
              <a:off x="6582249" y="6009398"/>
              <a:ext cx="2367899" cy="2664303"/>
            </a:xfrm>
            <a:custGeom>
              <a:avLst/>
              <a:gdLst/>
              <a:ahLst/>
              <a:cxnLst/>
              <a:rect l="l" t="t" r="r" b="b"/>
              <a:pathLst>
                <a:path w="2367899" h="2664303">
                  <a:moveTo>
                    <a:pt x="0" y="0"/>
                  </a:moveTo>
                  <a:lnTo>
                    <a:pt x="2367899" y="0"/>
                  </a:lnTo>
                  <a:lnTo>
                    <a:pt x="2367899" y="2664303"/>
                  </a:lnTo>
                  <a:lnTo>
                    <a:pt x="0" y="266430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grpSp>
        <p:nvGrpSpPr>
          <p:cNvPr id="20" name="Group 19"/>
          <p:cNvGrpSpPr/>
          <p:nvPr/>
        </p:nvGrpSpPr>
        <p:grpSpPr>
          <a:xfrm>
            <a:off x="3378954" y="1854355"/>
            <a:ext cx="11142387" cy="1882888"/>
            <a:chOff x="3378954" y="1854355"/>
            <a:chExt cx="11142387" cy="1882888"/>
          </a:xfrm>
        </p:grpSpPr>
        <p:sp>
          <p:nvSpPr>
            <p:cNvPr id="18" name="Rounded Rectangle 17"/>
            <p:cNvSpPr/>
            <p:nvPr/>
          </p:nvSpPr>
          <p:spPr>
            <a:xfrm>
              <a:off x="3378954" y="1854355"/>
              <a:ext cx="11142387" cy="1882888"/>
            </a:xfrm>
            <a:prstGeom prst="roundRect">
              <a:avLst/>
            </a:prstGeom>
            <a:solidFill>
              <a:srgbClr val="FFC800"/>
            </a:solidFill>
            <a:ln>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2"/>
            <p:cNvSpPr txBox="1"/>
            <p:nvPr/>
          </p:nvSpPr>
          <p:spPr>
            <a:xfrm>
              <a:off x="3940330" y="2582063"/>
              <a:ext cx="10019634" cy="553998"/>
            </a:xfrm>
            <a:prstGeom prst="rect">
              <a:avLst/>
            </a:prstGeom>
          </p:spPr>
          <p:txBody>
            <a:bodyPr wrap="square" lIns="0" tIns="0" rIns="0" bIns="0" rtlCol="0" anchor="t">
              <a:spAutoFit/>
            </a:bodyPr>
            <a:lstStyle/>
            <a:p>
              <a:pPr algn="ctr">
                <a:spcBef>
                  <a:spcPct val="0"/>
                </a:spcBef>
              </a:pPr>
              <a:r>
                <a:rPr lang="en-US" sz="3600" dirty="0" err="1">
                  <a:solidFill>
                    <a:srgbClr val="000000"/>
                  </a:solidFill>
                  <a:latin typeface="Cambria"/>
                </a:rPr>
                <a:t>Nhắc</a:t>
              </a:r>
              <a:r>
                <a:rPr lang="en-US" sz="3600" dirty="0">
                  <a:solidFill>
                    <a:srgbClr val="000000"/>
                  </a:solidFill>
                  <a:latin typeface="Cambria"/>
                </a:rPr>
                <a:t> </a:t>
              </a:r>
              <a:r>
                <a:rPr lang="en-US" sz="3600" dirty="0" err="1">
                  <a:solidFill>
                    <a:srgbClr val="000000"/>
                  </a:solidFill>
                  <a:latin typeface="Cambria"/>
                </a:rPr>
                <a:t>lại</a:t>
              </a:r>
              <a:r>
                <a:rPr lang="en-US" sz="3600" dirty="0">
                  <a:solidFill>
                    <a:srgbClr val="000000"/>
                  </a:solidFill>
                  <a:latin typeface="Cambria"/>
                </a:rPr>
                <a:t> </a:t>
              </a:r>
              <a:r>
                <a:rPr lang="en-US" sz="3600" dirty="0" err="1">
                  <a:solidFill>
                    <a:srgbClr val="000000"/>
                  </a:solidFill>
                  <a:latin typeface="Cambria"/>
                </a:rPr>
                <a:t>các</a:t>
              </a:r>
              <a:r>
                <a:rPr lang="en-US" sz="3600" dirty="0">
                  <a:solidFill>
                    <a:srgbClr val="000000"/>
                  </a:solidFill>
                  <a:latin typeface="Cambria"/>
                </a:rPr>
                <a:t> </a:t>
              </a:r>
              <a:r>
                <a:rPr lang="en-US" sz="3600" dirty="0" err="1">
                  <a:solidFill>
                    <a:srgbClr val="000000"/>
                  </a:solidFill>
                  <a:latin typeface="Cambria"/>
                </a:rPr>
                <a:t>hình</a:t>
              </a:r>
              <a:r>
                <a:rPr lang="en-US" sz="3600" dirty="0">
                  <a:solidFill>
                    <a:srgbClr val="000000"/>
                  </a:solidFill>
                  <a:latin typeface="Cambria"/>
                </a:rPr>
                <a:t> </a:t>
              </a:r>
              <a:r>
                <a:rPr lang="en-US" sz="3600" dirty="0" err="1">
                  <a:solidFill>
                    <a:srgbClr val="000000"/>
                  </a:solidFill>
                  <a:latin typeface="Cambria"/>
                </a:rPr>
                <a:t>đã</a:t>
              </a:r>
              <a:r>
                <a:rPr lang="en-US" sz="3600" dirty="0">
                  <a:solidFill>
                    <a:srgbClr val="000000"/>
                  </a:solidFill>
                  <a:latin typeface="Cambria"/>
                </a:rPr>
                <a:t> </a:t>
              </a:r>
              <a:r>
                <a:rPr lang="en-US" sz="3600" dirty="0" err="1">
                  <a:solidFill>
                    <a:srgbClr val="000000"/>
                  </a:solidFill>
                  <a:latin typeface="Cambria"/>
                </a:rPr>
                <a:t>học</a:t>
              </a:r>
              <a:r>
                <a:rPr lang="en-US" sz="3600" dirty="0">
                  <a:solidFill>
                    <a:srgbClr val="000000"/>
                  </a:solidFill>
                  <a:latin typeface="Cambria"/>
                </a:rPr>
                <a:t> </a:t>
              </a:r>
              <a:r>
                <a:rPr lang="en-US" sz="3600" dirty="0" err="1">
                  <a:solidFill>
                    <a:srgbClr val="000000"/>
                  </a:solidFill>
                  <a:latin typeface="Cambria"/>
                </a:rPr>
                <a:t>và</a:t>
              </a:r>
              <a:r>
                <a:rPr lang="en-US" sz="3600" dirty="0">
                  <a:solidFill>
                    <a:srgbClr val="000000"/>
                  </a:solidFill>
                  <a:latin typeface="Cambria"/>
                </a:rPr>
                <a:t> </a:t>
              </a:r>
              <a:r>
                <a:rPr lang="en-US" sz="3600" dirty="0" err="1">
                  <a:solidFill>
                    <a:srgbClr val="000000"/>
                  </a:solidFill>
                  <a:latin typeface="Cambria"/>
                </a:rPr>
                <a:t>đặc</a:t>
              </a:r>
              <a:r>
                <a:rPr lang="en-US" sz="3600" dirty="0">
                  <a:solidFill>
                    <a:srgbClr val="000000"/>
                  </a:solidFill>
                  <a:latin typeface="Cambria"/>
                </a:rPr>
                <a:t> </a:t>
              </a:r>
              <a:r>
                <a:rPr lang="en-US" sz="3600" dirty="0" err="1">
                  <a:solidFill>
                    <a:srgbClr val="000000"/>
                  </a:solidFill>
                  <a:latin typeface="Cambria"/>
                </a:rPr>
                <a:t>điểm</a:t>
              </a:r>
              <a:r>
                <a:rPr lang="en-US" sz="3600" dirty="0">
                  <a:solidFill>
                    <a:srgbClr val="000000"/>
                  </a:solidFill>
                  <a:latin typeface="Cambria"/>
                </a:rPr>
                <a:t> </a:t>
              </a:r>
              <a:r>
                <a:rPr lang="en-US" sz="3600" dirty="0" err="1">
                  <a:solidFill>
                    <a:srgbClr val="000000"/>
                  </a:solidFill>
                  <a:latin typeface="Cambria"/>
                </a:rPr>
                <a:t>của</a:t>
              </a:r>
              <a:r>
                <a:rPr lang="en-US" sz="3600" dirty="0">
                  <a:solidFill>
                    <a:srgbClr val="000000"/>
                  </a:solidFill>
                  <a:latin typeface="Cambria"/>
                </a:rPr>
                <a:t> </a:t>
              </a:r>
              <a:r>
                <a:rPr lang="en-US" sz="3600" dirty="0" err="1">
                  <a:solidFill>
                    <a:srgbClr val="000000"/>
                  </a:solidFill>
                  <a:latin typeface="Cambria"/>
                </a:rPr>
                <a:t>mỗi</a:t>
              </a:r>
              <a:r>
                <a:rPr lang="en-US" sz="3600" dirty="0">
                  <a:solidFill>
                    <a:srgbClr val="000000"/>
                  </a:solidFill>
                  <a:latin typeface="Cambria"/>
                </a:rPr>
                <a:t> </a:t>
              </a:r>
              <a:r>
                <a:rPr lang="en-US" sz="3600" dirty="0" err="1">
                  <a:solidFill>
                    <a:srgbClr val="000000"/>
                  </a:solidFill>
                  <a:latin typeface="Cambria"/>
                </a:rPr>
                <a:t>hình</a:t>
              </a:r>
              <a:r>
                <a:rPr lang="en-US" sz="3600" dirty="0">
                  <a:solidFill>
                    <a:srgbClr val="000000"/>
                  </a:solidFill>
                  <a:latin typeface="Cambria"/>
                </a:rPr>
                <a:t>.</a:t>
              </a:r>
            </a:p>
          </p:txBody>
        </p:sp>
      </p:grpSp>
    </p:spTree>
    <p:extLst>
      <p:ext uri="{BB962C8B-B14F-4D97-AF65-F5344CB8AC3E}">
        <p14:creationId xmlns:p14="http://schemas.microsoft.com/office/powerpoint/2010/main" val="1758500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sp>
        <p:nvSpPr>
          <p:cNvPr id="11" name="Freeform 11"/>
          <p:cNvSpPr/>
          <p:nvPr/>
        </p:nvSpPr>
        <p:spPr>
          <a:xfrm>
            <a:off x="-3926684" y="-1454404"/>
            <a:ext cx="7992018" cy="5517923"/>
          </a:xfrm>
          <a:custGeom>
            <a:avLst/>
            <a:gdLst/>
            <a:ahLst/>
            <a:cxnLst/>
            <a:rect l="l" t="t" r="r" b="b"/>
            <a:pathLst>
              <a:path w="7992018" h="5517923">
                <a:moveTo>
                  <a:pt x="0" y="0"/>
                </a:moveTo>
                <a:lnTo>
                  <a:pt x="7992018" y="0"/>
                </a:lnTo>
                <a:lnTo>
                  <a:pt x="7992018" y="5517923"/>
                </a:lnTo>
                <a:lnTo>
                  <a:pt x="0" y="5517923"/>
                </a:lnTo>
                <a:lnTo>
                  <a:pt x="0" y="0"/>
                </a:lnTo>
                <a:close/>
              </a:path>
            </a:pathLst>
          </a:custGeom>
          <a:blipFill>
            <a:blip r:embed="rId2">
              <a:extLst>
                <a:ext uri="{96DAC541-7B7A-43D3-8B79-37D633B846F1}">
                  <asvg:svgBlip xmlns:asvg="http://schemas.microsoft.com/office/drawing/2016/SVG/main" r:embed="rId3"/>
                </a:ext>
              </a:extLst>
            </a:blip>
            <a:stretch>
              <a:fillRect l="-51184" b="-82202"/>
            </a:stretch>
          </a:blipFill>
        </p:spPr>
      </p:sp>
      <p:sp>
        <p:nvSpPr>
          <p:cNvPr id="12" name="Freeform 12"/>
          <p:cNvSpPr/>
          <p:nvPr/>
        </p:nvSpPr>
        <p:spPr>
          <a:xfrm rot="-139838" flipH="1">
            <a:off x="13344724" y="-1941730"/>
            <a:ext cx="6295478" cy="7990716"/>
          </a:xfrm>
          <a:custGeom>
            <a:avLst/>
            <a:gdLst/>
            <a:ahLst/>
            <a:cxnLst/>
            <a:rect l="l" t="t" r="r" b="b"/>
            <a:pathLst>
              <a:path w="6295478" h="7990716">
                <a:moveTo>
                  <a:pt x="6295478" y="0"/>
                </a:moveTo>
                <a:lnTo>
                  <a:pt x="0" y="0"/>
                </a:lnTo>
                <a:lnTo>
                  <a:pt x="0" y="7990716"/>
                </a:lnTo>
                <a:lnTo>
                  <a:pt x="6295478" y="7990716"/>
                </a:lnTo>
                <a:lnTo>
                  <a:pt x="6295478" y="0"/>
                </a:lnTo>
                <a:close/>
              </a:path>
            </a:pathLst>
          </a:custGeom>
          <a:blipFill>
            <a:blip r:embed="rId4">
              <a:extLst>
                <a:ext uri="{96DAC541-7B7A-43D3-8B79-37D633B846F1}">
                  <asvg:svgBlip xmlns:asvg="http://schemas.microsoft.com/office/drawing/2016/SVG/main" r:embed="rId5"/>
                </a:ext>
              </a:extLst>
            </a:blip>
            <a:stretch>
              <a:fillRect l="-83381" b="-29848"/>
            </a:stretch>
          </a:blipFill>
        </p:spPr>
      </p:sp>
      <p:grpSp>
        <p:nvGrpSpPr>
          <p:cNvPr id="21" name="Group 20"/>
          <p:cNvGrpSpPr/>
          <p:nvPr/>
        </p:nvGrpSpPr>
        <p:grpSpPr>
          <a:xfrm>
            <a:off x="2013547" y="5092570"/>
            <a:ext cx="14409997" cy="5361428"/>
            <a:chOff x="2013547" y="5092570"/>
            <a:chExt cx="14409997" cy="5361428"/>
          </a:xfrm>
        </p:grpSpPr>
        <p:sp>
          <p:nvSpPr>
            <p:cNvPr id="2" name="Freeform 2"/>
            <p:cNvSpPr/>
            <p:nvPr/>
          </p:nvSpPr>
          <p:spPr>
            <a:xfrm flipH="1" flipV="1">
              <a:off x="6235196" y="5593875"/>
              <a:ext cx="3001827" cy="2851736"/>
            </a:xfrm>
            <a:custGeom>
              <a:avLst/>
              <a:gdLst/>
              <a:ahLst/>
              <a:cxnLst/>
              <a:rect l="l" t="t" r="r" b="b"/>
              <a:pathLst>
                <a:path w="3001827" h="2851736">
                  <a:moveTo>
                    <a:pt x="3001827" y="2851736"/>
                  </a:moveTo>
                  <a:lnTo>
                    <a:pt x="0" y="2851736"/>
                  </a:lnTo>
                  <a:lnTo>
                    <a:pt x="0" y="0"/>
                  </a:lnTo>
                  <a:lnTo>
                    <a:pt x="3001827" y="0"/>
                  </a:lnTo>
                  <a:lnTo>
                    <a:pt x="3001827" y="2851736"/>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 name="Freeform 3"/>
            <p:cNvSpPr/>
            <p:nvPr/>
          </p:nvSpPr>
          <p:spPr>
            <a:xfrm>
              <a:off x="2013547" y="6443432"/>
              <a:ext cx="4221649" cy="4010566"/>
            </a:xfrm>
            <a:custGeom>
              <a:avLst/>
              <a:gdLst/>
              <a:ahLst/>
              <a:cxnLst/>
              <a:rect l="l" t="t" r="r" b="b"/>
              <a:pathLst>
                <a:path w="4221649" h="4010566">
                  <a:moveTo>
                    <a:pt x="0" y="0"/>
                  </a:moveTo>
                  <a:lnTo>
                    <a:pt x="4221649" y="0"/>
                  </a:lnTo>
                  <a:lnTo>
                    <a:pt x="4221649" y="4010566"/>
                  </a:lnTo>
                  <a:lnTo>
                    <a:pt x="0" y="40105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 name="Freeform 4"/>
            <p:cNvSpPr/>
            <p:nvPr/>
          </p:nvSpPr>
          <p:spPr>
            <a:xfrm>
              <a:off x="2822356" y="6168307"/>
              <a:ext cx="3582173" cy="3586657"/>
            </a:xfrm>
            <a:custGeom>
              <a:avLst/>
              <a:gdLst/>
              <a:ahLst/>
              <a:cxnLst/>
              <a:rect l="l" t="t" r="r" b="b"/>
              <a:pathLst>
                <a:path w="3582173" h="3586657">
                  <a:moveTo>
                    <a:pt x="0" y="0"/>
                  </a:moveTo>
                  <a:lnTo>
                    <a:pt x="3582173" y="0"/>
                  </a:lnTo>
                  <a:lnTo>
                    <a:pt x="3582173" y="3586656"/>
                  </a:lnTo>
                  <a:lnTo>
                    <a:pt x="0" y="35866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 name="Freeform 5"/>
            <p:cNvSpPr/>
            <p:nvPr/>
          </p:nvSpPr>
          <p:spPr>
            <a:xfrm flipV="1">
              <a:off x="9727696" y="5784375"/>
              <a:ext cx="3457156" cy="3284298"/>
            </a:xfrm>
            <a:custGeom>
              <a:avLst/>
              <a:gdLst/>
              <a:ahLst/>
              <a:cxnLst/>
              <a:rect l="l" t="t" r="r" b="b"/>
              <a:pathLst>
                <a:path w="3457156" h="3284298">
                  <a:moveTo>
                    <a:pt x="0" y="3284299"/>
                  </a:moveTo>
                  <a:lnTo>
                    <a:pt x="3457156" y="3284299"/>
                  </a:lnTo>
                  <a:lnTo>
                    <a:pt x="3457156" y="0"/>
                  </a:lnTo>
                  <a:lnTo>
                    <a:pt x="0" y="0"/>
                  </a:lnTo>
                  <a:lnTo>
                    <a:pt x="0" y="3284299"/>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flipH="1" flipV="1">
              <a:off x="13184852" y="7210243"/>
              <a:ext cx="3238692" cy="3076757"/>
            </a:xfrm>
            <a:custGeom>
              <a:avLst/>
              <a:gdLst/>
              <a:ahLst/>
              <a:cxnLst/>
              <a:rect l="l" t="t" r="r" b="b"/>
              <a:pathLst>
                <a:path w="3238692" h="3076757">
                  <a:moveTo>
                    <a:pt x="3238692" y="3076758"/>
                  </a:moveTo>
                  <a:lnTo>
                    <a:pt x="0" y="3076758"/>
                  </a:lnTo>
                  <a:lnTo>
                    <a:pt x="0" y="0"/>
                  </a:lnTo>
                  <a:lnTo>
                    <a:pt x="3238692" y="0"/>
                  </a:lnTo>
                  <a:lnTo>
                    <a:pt x="3238692" y="3076758"/>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3636895" y="5092570"/>
              <a:ext cx="1927189" cy="4878959"/>
            </a:xfrm>
            <a:custGeom>
              <a:avLst/>
              <a:gdLst/>
              <a:ahLst/>
              <a:cxnLst/>
              <a:rect l="l" t="t" r="r" b="b"/>
              <a:pathLst>
                <a:path w="1927189" h="4878959">
                  <a:moveTo>
                    <a:pt x="0" y="0"/>
                  </a:moveTo>
                  <a:lnTo>
                    <a:pt x="1927189" y="0"/>
                  </a:lnTo>
                  <a:lnTo>
                    <a:pt x="1927189" y="4878959"/>
                  </a:lnTo>
                  <a:lnTo>
                    <a:pt x="0" y="48789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flipH="1" flipV="1">
              <a:off x="8398036" y="8031703"/>
              <a:ext cx="1981988" cy="1882888"/>
            </a:xfrm>
            <a:custGeom>
              <a:avLst/>
              <a:gdLst/>
              <a:ahLst/>
              <a:cxnLst/>
              <a:rect l="l" t="t" r="r" b="b"/>
              <a:pathLst>
                <a:path w="1981988" h="1882888">
                  <a:moveTo>
                    <a:pt x="1981987" y="1882888"/>
                  </a:moveTo>
                  <a:lnTo>
                    <a:pt x="0" y="1882888"/>
                  </a:lnTo>
                  <a:lnTo>
                    <a:pt x="0" y="0"/>
                  </a:lnTo>
                  <a:lnTo>
                    <a:pt x="1981987" y="0"/>
                  </a:lnTo>
                  <a:lnTo>
                    <a:pt x="1981987" y="1882888"/>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flipH="1">
              <a:off x="8587555" y="8425573"/>
              <a:ext cx="1792468" cy="1673717"/>
            </a:xfrm>
            <a:custGeom>
              <a:avLst/>
              <a:gdLst/>
              <a:ahLst/>
              <a:cxnLst/>
              <a:rect l="l" t="t" r="r" b="b"/>
              <a:pathLst>
                <a:path w="1792468" h="1673717">
                  <a:moveTo>
                    <a:pt x="1792468" y="0"/>
                  </a:moveTo>
                  <a:lnTo>
                    <a:pt x="0" y="0"/>
                  </a:lnTo>
                  <a:lnTo>
                    <a:pt x="0" y="1673717"/>
                  </a:lnTo>
                  <a:lnTo>
                    <a:pt x="1792468" y="1673717"/>
                  </a:lnTo>
                  <a:lnTo>
                    <a:pt x="1792468"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flipH="1">
              <a:off x="10718690" y="6436039"/>
              <a:ext cx="2058865" cy="3005642"/>
            </a:xfrm>
            <a:custGeom>
              <a:avLst/>
              <a:gdLst/>
              <a:ahLst/>
              <a:cxnLst/>
              <a:rect l="l" t="t" r="r" b="b"/>
              <a:pathLst>
                <a:path w="2058865" h="3005642">
                  <a:moveTo>
                    <a:pt x="2058865" y="0"/>
                  </a:moveTo>
                  <a:lnTo>
                    <a:pt x="0" y="0"/>
                  </a:lnTo>
                  <a:lnTo>
                    <a:pt x="0" y="3005643"/>
                  </a:lnTo>
                  <a:lnTo>
                    <a:pt x="2058865" y="3005643"/>
                  </a:lnTo>
                  <a:lnTo>
                    <a:pt x="2058865"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4" name="Freeform 14"/>
            <p:cNvSpPr/>
            <p:nvPr/>
          </p:nvSpPr>
          <p:spPr>
            <a:xfrm>
              <a:off x="6582249" y="6009398"/>
              <a:ext cx="2367899" cy="2664303"/>
            </a:xfrm>
            <a:custGeom>
              <a:avLst/>
              <a:gdLst/>
              <a:ahLst/>
              <a:cxnLst/>
              <a:rect l="l" t="t" r="r" b="b"/>
              <a:pathLst>
                <a:path w="2367899" h="2664303">
                  <a:moveTo>
                    <a:pt x="0" y="0"/>
                  </a:moveTo>
                  <a:lnTo>
                    <a:pt x="2367899" y="0"/>
                  </a:lnTo>
                  <a:lnTo>
                    <a:pt x="2367899" y="2664303"/>
                  </a:lnTo>
                  <a:lnTo>
                    <a:pt x="0" y="266430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grpSp>
        <p:nvGrpSpPr>
          <p:cNvPr id="20" name="Group 19"/>
          <p:cNvGrpSpPr/>
          <p:nvPr/>
        </p:nvGrpSpPr>
        <p:grpSpPr>
          <a:xfrm>
            <a:off x="3378954" y="1854355"/>
            <a:ext cx="11142387" cy="1769235"/>
            <a:chOff x="3378954" y="1854355"/>
            <a:chExt cx="11142387" cy="1769235"/>
          </a:xfrm>
        </p:grpSpPr>
        <p:sp>
          <p:nvSpPr>
            <p:cNvPr id="18" name="Rounded Rectangle 17"/>
            <p:cNvSpPr/>
            <p:nvPr/>
          </p:nvSpPr>
          <p:spPr>
            <a:xfrm>
              <a:off x="3378954" y="1854355"/>
              <a:ext cx="11142387" cy="1769235"/>
            </a:xfrm>
            <a:prstGeom prst="roundRect">
              <a:avLst/>
            </a:prstGeom>
            <a:solidFill>
              <a:srgbClr val="FFC800"/>
            </a:solidFill>
            <a:ln>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2"/>
            <p:cNvSpPr txBox="1"/>
            <p:nvPr/>
          </p:nvSpPr>
          <p:spPr>
            <a:xfrm>
              <a:off x="4221853" y="2400300"/>
              <a:ext cx="9456588" cy="553998"/>
            </a:xfrm>
            <a:prstGeom prst="rect">
              <a:avLst/>
            </a:prstGeom>
          </p:spPr>
          <p:txBody>
            <a:bodyPr wrap="square" lIns="0" tIns="0" rIns="0" bIns="0" rtlCol="0" anchor="t">
              <a:spAutoFit/>
            </a:bodyPr>
            <a:lstStyle/>
            <a:p>
              <a:pPr algn="ctr">
                <a:spcBef>
                  <a:spcPct val="0"/>
                </a:spcBef>
              </a:pPr>
              <a:r>
                <a:rPr lang="en-US" sz="3600" dirty="0" err="1">
                  <a:solidFill>
                    <a:srgbClr val="000000"/>
                  </a:solidFill>
                  <a:latin typeface="Cambria"/>
                </a:rPr>
                <a:t>Nhắc</a:t>
              </a:r>
              <a:r>
                <a:rPr lang="en-US" sz="3600" dirty="0">
                  <a:solidFill>
                    <a:srgbClr val="000000"/>
                  </a:solidFill>
                  <a:latin typeface="Cambria"/>
                </a:rPr>
                <a:t> </a:t>
              </a:r>
              <a:r>
                <a:rPr lang="en-US" sz="3600" dirty="0" err="1">
                  <a:solidFill>
                    <a:srgbClr val="000000"/>
                  </a:solidFill>
                  <a:latin typeface="Cambria"/>
                </a:rPr>
                <a:t>lại</a:t>
              </a:r>
              <a:r>
                <a:rPr lang="en-US" sz="3600" dirty="0">
                  <a:solidFill>
                    <a:srgbClr val="000000"/>
                  </a:solidFill>
                  <a:latin typeface="Cambria"/>
                </a:rPr>
                <a:t> </a:t>
              </a:r>
              <a:r>
                <a:rPr lang="en-US" sz="3600" dirty="0" err="1">
                  <a:solidFill>
                    <a:srgbClr val="000000"/>
                  </a:solidFill>
                  <a:latin typeface="Cambria"/>
                </a:rPr>
                <a:t>các</a:t>
              </a:r>
              <a:r>
                <a:rPr lang="en-US" sz="3600" dirty="0">
                  <a:solidFill>
                    <a:srgbClr val="000000"/>
                  </a:solidFill>
                  <a:latin typeface="Cambria"/>
                </a:rPr>
                <a:t> </a:t>
              </a:r>
              <a:r>
                <a:rPr lang="en-US" sz="3600" dirty="0" err="1">
                  <a:solidFill>
                    <a:srgbClr val="000000"/>
                  </a:solidFill>
                  <a:latin typeface="Cambria"/>
                </a:rPr>
                <a:t>đơn</a:t>
              </a:r>
              <a:r>
                <a:rPr lang="en-US" sz="3600" dirty="0">
                  <a:solidFill>
                    <a:srgbClr val="000000"/>
                  </a:solidFill>
                  <a:latin typeface="Cambria"/>
                </a:rPr>
                <a:t> </a:t>
              </a:r>
              <a:r>
                <a:rPr lang="en-US" sz="3600" dirty="0" err="1">
                  <a:solidFill>
                    <a:srgbClr val="000000"/>
                  </a:solidFill>
                  <a:latin typeface="Cambria"/>
                </a:rPr>
                <a:t>vị</a:t>
              </a:r>
              <a:r>
                <a:rPr lang="en-US" sz="3600" dirty="0">
                  <a:solidFill>
                    <a:srgbClr val="000000"/>
                  </a:solidFill>
                  <a:latin typeface="Cambria"/>
                </a:rPr>
                <a:t> </a:t>
              </a:r>
              <a:r>
                <a:rPr lang="en-US" sz="3600" err="1">
                  <a:solidFill>
                    <a:srgbClr val="000000"/>
                  </a:solidFill>
                  <a:latin typeface="Cambria"/>
                </a:rPr>
                <a:t>đo</a:t>
              </a:r>
              <a:r>
                <a:rPr lang="en-US" sz="3600">
                  <a:solidFill>
                    <a:srgbClr val="000000"/>
                  </a:solidFill>
                  <a:latin typeface="Cambria"/>
                </a:rPr>
                <a:t> đại </a:t>
              </a:r>
              <a:r>
                <a:rPr lang="en-US" sz="3600" dirty="0" err="1">
                  <a:solidFill>
                    <a:srgbClr val="000000"/>
                  </a:solidFill>
                  <a:latin typeface="Cambria"/>
                </a:rPr>
                <a:t>lượng</a:t>
              </a:r>
              <a:r>
                <a:rPr lang="en-US" sz="3600" dirty="0">
                  <a:solidFill>
                    <a:srgbClr val="000000"/>
                  </a:solidFill>
                  <a:latin typeface="Cambria"/>
                </a:rPr>
                <a:t> </a:t>
              </a:r>
              <a:r>
                <a:rPr lang="en-US" sz="3600" dirty="0" err="1">
                  <a:solidFill>
                    <a:srgbClr val="000000"/>
                  </a:solidFill>
                  <a:latin typeface="Cambria"/>
                </a:rPr>
                <a:t>đã</a:t>
              </a:r>
              <a:r>
                <a:rPr lang="en-US" sz="3600" dirty="0">
                  <a:solidFill>
                    <a:srgbClr val="000000"/>
                  </a:solidFill>
                  <a:latin typeface="Cambria"/>
                </a:rPr>
                <a:t> </a:t>
              </a:r>
              <a:r>
                <a:rPr lang="en-US" sz="3600" dirty="0" err="1">
                  <a:solidFill>
                    <a:srgbClr val="000000"/>
                  </a:solidFill>
                  <a:latin typeface="Cambria"/>
                </a:rPr>
                <a:t>học</a:t>
              </a:r>
              <a:r>
                <a:rPr lang="en-US" sz="3600" dirty="0">
                  <a:solidFill>
                    <a:srgbClr val="000000"/>
                  </a:solidFill>
                  <a:latin typeface="Cambria"/>
                </a:rPr>
                <a:t>.</a:t>
              </a:r>
            </a:p>
          </p:txBody>
        </p:sp>
      </p:grpSp>
    </p:spTree>
    <p:extLst>
      <p:ext uri="{BB962C8B-B14F-4D97-AF65-F5344CB8AC3E}">
        <p14:creationId xmlns:p14="http://schemas.microsoft.com/office/powerpoint/2010/main" val="4042926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sp>
        <p:nvSpPr>
          <p:cNvPr id="10" name="Rounded Rectangle 9"/>
          <p:cNvSpPr/>
          <p:nvPr/>
        </p:nvSpPr>
        <p:spPr>
          <a:xfrm>
            <a:off x="3048000" y="3229249"/>
            <a:ext cx="10213092" cy="2853554"/>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reeform 2"/>
          <p:cNvSpPr/>
          <p:nvPr/>
        </p:nvSpPr>
        <p:spPr>
          <a:xfrm rot="-350398">
            <a:off x="6871731" y="7653058"/>
            <a:ext cx="14158365" cy="4780156"/>
          </a:xfrm>
          <a:custGeom>
            <a:avLst/>
            <a:gdLst/>
            <a:ahLst/>
            <a:cxnLst/>
            <a:rect l="l" t="t" r="r" b="b"/>
            <a:pathLst>
              <a:path w="14158365" h="4780156">
                <a:moveTo>
                  <a:pt x="0" y="0"/>
                </a:moveTo>
                <a:lnTo>
                  <a:pt x="14158365" y="0"/>
                </a:lnTo>
                <a:lnTo>
                  <a:pt x="14158365" y="4780155"/>
                </a:lnTo>
                <a:lnTo>
                  <a:pt x="0" y="47801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2271035" y="-2486010"/>
            <a:ext cx="7992018" cy="5517923"/>
          </a:xfrm>
          <a:custGeom>
            <a:avLst/>
            <a:gdLst/>
            <a:ahLst/>
            <a:cxnLst/>
            <a:rect l="l" t="t" r="r" b="b"/>
            <a:pathLst>
              <a:path w="7992018" h="5517923">
                <a:moveTo>
                  <a:pt x="0" y="0"/>
                </a:moveTo>
                <a:lnTo>
                  <a:pt x="7992018" y="0"/>
                </a:lnTo>
                <a:lnTo>
                  <a:pt x="7992018" y="5517922"/>
                </a:lnTo>
                <a:lnTo>
                  <a:pt x="0" y="5517922"/>
                </a:lnTo>
                <a:lnTo>
                  <a:pt x="0" y="0"/>
                </a:lnTo>
                <a:close/>
              </a:path>
            </a:pathLst>
          </a:custGeom>
          <a:blipFill>
            <a:blip r:embed="rId4">
              <a:extLst>
                <a:ext uri="{96DAC541-7B7A-43D3-8B79-37D633B846F1}">
                  <asvg:svgBlip xmlns:asvg="http://schemas.microsoft.com/office/drawing/2016/SVG/main" r:embed="rId5"/>
                </a:ext>
              </a:extLst>
            </a:blip>
            <a:stretch>
              <a:fillRect l="-51184" b="-82202"/>
            </a:stretch>
          </a:blipFill>
        </p:spPr>
      </p:sp>
      <p:sp>
        <p:nvSpPr>
          <p:cNvPr id="6" name="TextBox 6"/>
          <p:cNvSpPr txBox="1"/>
          <p:nvPr/>
        </p:nvSpPr>
        <p:spPr>
          <a:xfrm>
            <a:off x="3330420" y="4058004"/>
            <a:ext cx="9069062" cy="1231106"/>
          </a:xfrm>
          <a:prstGeom prst="rect">
            <a:avLst/>
          </a:prstGeom>
        </p:spPr>
        <p:txBody>
          <a:bodyPr wrap="square" lIns="0" tIns="0" rIns="0" bIns="0" rtlCol="0" anchor="t">
            <a:spAutoFit/>
          </a:bodyPr>
          <a:lstStyle/>
          <a:p>
            <a:pPr marL="885192" lvl="1" indent="-442596" algn="just">
              <a:buFont typeface="Arial"/>
              <a:buChar char="•"/>
            </a:pPr>
            <a:r>
              <a:rPr lang="en-US" sz="4000" dirty="0" err="1">
                <a:solidFill>
                  <a:srgbClr val="000000"/>
                </a:solidFill>
                <a:latin typeface="Cambria"/>
              </a:rPr>
              <a:t>Ôn</a:t>
            </a:r>
            <a:r>
              <a:rPr lang="en-US" sz="4000" dirty="0">
                <a:solidFill>
                  <a:srgbClr val="000000"/>
                </a:solidFill>
                <a:latin typeface="Cambria"/>
              </a:rPr>
              <a:t> </a:t>
            </a:r>
            <a:r>
              <a:rPr lang="en-US" sz="4000" dirty="0" err="1">
                <a:solidFill>
                  <a:srgbClr val="000000"/>
                </a:solidFill>
                <a:latin typeface="Cambria"/>
              </a:rPr>
              <a:t>lại</a:t>
            </a:r>
            <a:r>
              <a:rPr lang="en-US" sz="4000" dirty="0">
                <a:solidFill>
                  <a:srgbClr val="000000"/>
                </a:solidFill>
                <a:latin typeface="Cambria"/>
              </a:rPr>
              <a:t> </a:t>
            </a:r>
            <a:r>
              <a:rPr lang="en-US" sz="4000" dirty="0" err="1">
                <a:solidFill>
                  <a:srgbClr val="000000"/>
                </a:solidFill>
                <a:latin typeface="Cambria"/>
              </a:rPr>
              <a:t>các</a:t>
            </a:r>
            <a:r>
              <a:rPr lang="en-US" sz="4000" dirty="0">
                <a:solidFill>
                  <a:srgbClr val="000000"/>
                </a:solidFill>
                <a:latin typeface="Cambria"/>
              </a:rPr>
              <a:t> </a:t>
            </a:r>
            <a:r>
              <a:rPr lang="en-US" sz="4000" dirty="0" err="1">
                <a:solidFill>
                  <a:srgbClr val="000000"/>
                </a:solidFill>
                <a:latin typeface="Cambria"/>
              </a:rPr>
              <a:t>kiến</a:t>
            </a:r>
            <a:r>
              <a:rPr lang="en-US" sz="4000" dirty="0">
                <a:solidFill>
                  <a:srgbClr val="000000"/>
                </a:solidFill>
                <a:latin typeface="Cambria"/>
              </a:rPr>
              <a:t> </a:t>
            </a:r>
            <a:r>
              <a:rPr lang="en-US" sz="4000" dirty="0" err="1">
                <a:solidFill>
                  <a:srgbClr val="000000"/>
                </a:solidFill>
                <a:latin typeface="Cambria"/>
              </a:rPr>
              <a:t>thức</a:t>
            </a:r>
            <a:r>
              <a:rPr lang="en-US" sz="4000" dirty="0">
                <a:solidFill>
                  <a:srgbClr val="000000"/>
                </a:solidFill>
                <a:latin typeface="Cambria"/>
              </a:rPr>
              <a:t> </a:t>
            </a:r>
            <a:r>
              <a:rPr lang="en-US" sz="4000" dirty="0" err="1">
                <a:solidFill>
                  <a:srgbClr val="000000"/>
                </a:solidFill>
                <a:latin typeface="Cambria"/>
              </a:rPr>
              <a:t>đã</a:t>
            </a:r>
            <a:r>
              <a:rPr lang="en-US" sz="4000" dirty="0">
                <a:solidFill>
                  <a:srgbClr val="000000"/>
                </a:solidFill>
                <a:latin typeface="Cambria"/>
              </a:rPr>
              <a:t> </a:t>
            </a:r>
            <a:r>
              <a:rPr lang="en-US" sz="4000" dirty="0" err="1">
                <a:solidFill>
                  <a:srgbClr val="000000"/>
                </a:solidFill>
                <a:latin typeface="Cambria"/>
              </a:rPr>
              <a:t>học</a:t>
            </a:r>
            <a:r>
              <a:rPr lang="en-US" sz="4000" dirty="0">
                <a:solidFill>
                  <a:srgbClr val="000000"/>
                </a:solidFill>
                <a:latin typeface="Cambria"/>
              </a:rPr>
              <a:t>.</a:t>
            </a:r>
          </a:p>
          <a:p>
            <a:pPr marL="885192" lvl="1" indent="-442596" algn="just">
              <a:buFont typeface="Arial"/>
              <a:buChar char="•"/>
            </a:pPr>
            <a:r>
              <a:rPr lang="en-US" sz="4000" dirty="0" err="1">
                <a:solidFill>
                  <a:srgbClr val="000000"/>
                </a:solidFill>
                <a:latin typeface="Cambria"/>
              </a:rPr>
              <a:t>Chuẩn</a:t>
            </a:r>
            <a:r>
              <a:rPr lang="en-US" sz="4000" dirty="0">
                <a:solidFill>
                  <a:srgbClr val="000000"/>
                </a:solidFill>
                <a:latin typeface="Cambria"/>
              </a:rPr>
              <a:t> </a:t>
            </a:r>
            <a:r>
              <a:rPr lang="en-US" sz="4000" dirty="0" err="1">
                <a:solidFill>
                  <a:srgbClr val="000000"/>
                </a:solidFill>
                <a:latin typeface="Cambria"/>
              </a:rPr>
              <a:t>bị</a:t>
            </a:r>
            <a:r>
              <a:rPr lang="en-US" sz="4000" dirty="0">
                <a:solidFill>
                  <a:srgbClr val="000000"/>
                </a:solidFill>
                <a:latin typeface="Cambria"/>
              </a:rPr>
              <a:t> </a:t>
            </a:r>
            <a:r>
              <a:rPr lang="en-US" sz="4000" dirty="0" err="1">
                <a:solidFill>
                  <a:srgbClr val="000000"/>
                </a:solidFill>
                <a:latin typeface="Cambria"/>
              </a:rPr>
              <a:t>bài</a:t>
            </a:r>
            <a:r>
              <a:rPr lang="en-US" sz="4000" dirty="0">
                <a:solidFill>
                  <a:srgbClr val="000000"/>
                </a:solidFill>
                <a:latin typeface="Cambria"/>
              </a:rPr>
              <a:t> </a:t>
            </a:r>
            <a:r>
              <a:rPr lang="en-US" sz="4000" dirty="0" err="1">
                <a:solidFill>
                  <a:srgbClr val="000000"/>
                </a:solidFill>
                <a:latin typeface="Cambria"/>
              </a:rPr>
              <a:t>sau</a:t>
            </a:r>
            <a:r>
              <a:rPr lang="en-US" sz="4000" dirty="0">
                <a:solidFill>
                  <a:srgbClr val="000000"/>
                </a:solidFill>
                <a:latin typeface="Cambria"/>
              </a:rPr>
              <a:t>.</a:t>
            </a:r>
          </a:p>
        </p:txBody>
      </p:sp>
      <p:sp>
        <p:nvSpPr>
          <p:cNvPr id="8" name="Freeform 8"/>
          <p:cNvSpPr/>
          <p:nvPr/>
        </p:nvSpPr>
        <p:spPr>
          <a:xfrm rot="-1448817">
            <a:off x="13026543" y="-3188384"/>
            <a:ext cx="6460250" cy="8199858"/>
          </a:xfrm>
          <a:custGeom>
            <a:avLst/>
            <a:gdLst/>
            <a:ahLst/>
            <a:cxnLst/>
            <a:rect l="l" t="t" r="r" b="b"/>
            <a:pathLst>
              <a:path w="6460250" h="8199858">
                <a:moveTo>
                  <a:pt x="0" y="0"/>
                </a:moveTo>
                <a:lnTo>
                  <a:pt x="6460251" y="0"/>
                </a:lnTo>
                <a:lnTo>
                  <a:pt x="6460251" y="8199858"/>
                </a:lnTo>
                <a:lnTo>
                  <a:pt x="0" y="8199858"/>
                </a:lnTo>
                <a:lnTo>
                  <a:pt x="0" y="0"/>
                </a:lnTo>
                <a:close/>
              </a:path>
            </a:pathLst>
          </a:custGeom>
          <a:blipFill>
            <a:blip r:embed="rId6">
              <a:extLst>
                <a:ext uri="{96DAC541-7B7A-43D3-8B79-37D633B846F1}">
                  <asvg:svgBlip xmlns:asvg="http://schemas.microsoft.com/office/drawing/2016/SVG/main" r:embed="rId7"/>
                </a:ext>
              </a:extLst>
            </a:blip>
            <a:stretch>
              <a:fillRect t="-125" r="-83381" b="-29723"/>
            </a:stretch>
          </a:blipFill>
        </p:spPr>
      </p:sp>
      <p:sp>
        <p:nvSpPr>
          <p:cNvPr id="11" name="Freeform 2"/>
          <p:cNvSpPr/>
          <p:nvPr/>
        </p:nvSpPr>
        <p:spPr>
          <a:xfrm rot="7825203">
            <a:off x="-919410" y="6001033"/>
            <a:ext cx="5526926" cy="6315702"/>
          </a:xfrm>
          <a:custGeom>
            <a:avLst/>
            <a:gdLst/>
            <a:ahLst/>
            <a:cxnLst/>
            <a:rect l="l" t="t" r="r" b="b"/>
            <a:pathLst>
              <a:path w="5526926" h="7414546">
                <a:moveTo>
                  <a:pt x="0" y="7414546"/>
                </a:moveTo>
                <a:lnTo>
                  <a:pt x="5526926" y="7414546"/>
                </a:lnTo>
                <a:lnTo>
                  <a:pt x="5526926" y="0"/>
                </a:lnTo>
                <a:lnTo>
                  <a:pt x="0" y="0"/>
                </a:lnTo>
                <a:lnTo>
                  <a:pt x="0" y="7414546"/>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8"/>
          <p:cNvSpPr/>
          <p:nvPr/>
        </p:nvSpPr>
        <p:spPr>
          <a:xfrm>
            <a:off x="11439800" y="3763295"/>
            <a:ext cx="5487651" cy="4835992"/>
          </a:xfrm>
          <a:custGeom>
            <a:avLst/>
            <a:gdLst/>
            <a:ahLst/>
            <a:cxnLst/>
            <a:rect l="l" t="t" r="r" b="b"/>
            <a:pathLst>
              <a:path w="5487651" h="4835992">
                <a:moveTo>
                  <a:pt x="0" y="0"/>
                </a:moveTo>
                <a:lnTo>
                  <a:pt x="5487651" y="0"/>
                </a:lnTo>
                <a:lnTo>
                  <a:pt x="5487651" y="4835993"/>
                </a:lnTo>
                <a:lnTo>
                  <a:pt x="0" y="483599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pic>
        <p:nvPicPr>
          <p:cNvPr id="3" name="Picture 2"/>
          <p:cNvPicPr>
            <a:picLocks noChangeAspect="1"/>
          </p:cNvPicPr>
          <p:nvPr/>
        </p:nvPicPr>
        <p:blipFill>
          <a:blip r:embed="rId12"/>
          <a:stretch>
            <a:fillRect/>
          </a:stretch>
        </p:blipFill>
        <p:spPr>
          <a:xfrm>
            <a:off x="5196216" y="564879"/>
            <a:ext cx="7584081" cy="3078747"/>
          </a:xfrm>
          <a:prstGeom prst="rect">
            <a:avLst/>
          </a:prstGeom>
        </p:spPr>
      </p:pic>
    </p:spTree>
    <p:extLst>
      <p:ext uri="{BB962C8B-B14F-4D97-AF65-F5344CB8AC3E}">
        <p14:creationId xmlns:p14="http://schemas.microsoft.com/office/powerpoint/2010/main" val="1893440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 - Bài hát If You're Happy _ Bài hát tiếng anh cho bé _ Bài hát thiếu nh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10" y="-14038"/>
            <a:ext cx="18312957" cy="10301038"/>
          </a:xfrm>
          <a:prstGeom prst="rect">
            <a:avLst/>
          </a:prstGeom>
        </p:spPr>
      </p:pic>
    </p:spTree>
    <p:extLst>
      <p:ext uri="{BB962C8B-B14F-4D97-AF65-F5344CB8AC3E}">
        <p14:creationId xmlns:p14="http://schemas.microsoft.com/office/powerpoint/2010/main" val="1416784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0A239"/>
        </a:solidFill>
        <a:effectLst/>
      </p:bgPr>
    </p:bg>
    <p:spTree>
      <p:nvGrpSpPr>
        <p:cNvPr id="1" name=""/>
        <p:cNvGrpSpPr/>
        <p:nvPr/>
      </p:nvGrpSpPr>
      <p:grpSpPr>
        <a:xfrm>
          <a:off x="0" y="0"/>
          <a:ext cx="0" cy="0"/>
          <a:chOff x="0" y="0"/>
          <a:chExt cx="0" cy="0"/>
        </a:xfrm>
      </p:grpSpPr>
      <p:sp>
        <p:nvSpPr>
          <p:cNvPr id="2" name="Freeform 2"/>
          <p:cNvSpPr/>
          <p:nvPr/>
        </p:nvSpPr>
        <p:spPr>
          <a:xfrm flipH="1">
            <a:off x="-1478236" y="6714118"/>
            <a:ext cx="7992018" cy="5088365"/>
          </a:xfrm>
          <a:custGeom>
            <a:avLst/>
            <a:gdLst/>
            <a:ahLst/>
            <a:cxnLst/>
            <a:rect l="l" t="t" r="r" b="b"/>
            <a:pathLst>
              <a:path w="7992018" h="5088365">
                <a:moveTo>
                  <a:pt x="7992018" y="0"/>
                </a:moveTo>
                <a:lnTo>
                  <a:pt x="0" y="0"/>
                </a:lnTo>
                <a:lnTo>
                  <a:pt x="0" y="5088364"/>
                </a:lnTo>
                <a:lnTo>
                  <a:pt x="7992018" y="5088364"/>
                </a:lnTo>
                <a:lnTo>
                  <a:pt x="7992018" y="0"/>
                </a:lnTo>
                <a:close/>
              </a:path>
            </a:pathLst>
          </a:custGeom>
          <a:blipFill>
            <a:blip r:embed="rId2">
              <a:extLst>
                <a:ext uri="{96DAC541-7B7A-43D3-8B79-37D633B846F1}">
                  <asvg:svgBlip xmlns:asvg="http://schemas.microsoft.com/office/drawing/2016/SVG/main" r:embed="rId3"/>
                </a:ext>
              </a:extLst>
            </a:blip>
            <a:stretch>
              <a:fillRect r="-51184" b="-97584"/>
            </a:stretch>
          </a:blipFill>
        </p:spPr>
      </p:sp>
      <p:sp>
        <p:nvSpPr>
          <p:cNvPr id="3" name="Freeform 3"/>
          <p:cNvSpPr/>
          <p:nvPr/>
        </p:nvSpPr>
        <p:spPr>
          <a:xfrm rot="-139838">
            <a:off x="13108914" y="6592431"/>
            <a:ext cx="6295478" cy="7990716"/>
          </a:xfrm>
          <a:custGeom>
            <a:avLst/>
            <a:gdLst/>
            <a:ahLst/>
            <a:cxnLst/>
            <a:rect l="l" t="t" r="r" b="b"/>
            <a:pathLst>
              <a:path w="6295478" h="7990716">
                <a:moveTo>
                  <a:pt x="0" y="0"/>
                </a:moveTo>
                <a:lnTo>
                  <a:pt x="6295478" y="0"/>
                </a:lnTo>
                <a:lnTo>
                  <a:pt x="6295478" y="7990717"/>
                </a:lnTo>
                <a:lnTo>
                  <a:pt x="0" y="7990717"/>
                </a:lnTo>
                <a:lnTo>
                  <a:pt x="0" y="0"/>
                </a:lnTo>
                <a:close/>
              </a:path>
            </a:pathLst>
          </a:custGeom>
          <a:blipFill>
            <a:blip r:embed="rId4">
              <a:extLst>
                <a:ext uri="{96DAC541-7B7A-43D3-8B79-37D633B846F1}">
                  <asvg:svgBlip xmlns:asvg="http://schemas.microsoft.com/office/drawing/2016/SVG/main" r:embed="rId5"/>
                </a:ext>
              </a:extLst>
            </a:blip>
            <a:stretch>
              <a:fillRect r="-95055" b="-38114"/>
            </a:stretch>
          </a:blipFill>
        </p:spPr>
      </p:sp>
      <p:sp>
        <p:nvSpPr>
          <p:cNvPr id="4" name="Freeform 4"/>
          <p:cNvSpPr/>
          <p:nvPr/>
        </p:nvSpPr>
        <p:spPr>
          <a:xfrm>
            <a:off x="14291991" y="-664932"/>
            <a:ext cx="7992018" cy="5517923"/>
          </a:xfrm>
          <a:custGeom>
            <a:avLst/>
            <a:gdLst/>
            <a:ahLst/>
            <a:cxnLst/>
            <a:rect l="l" t="t" r="r" b="b"/>
            <a:pathLst>
              <a:path w="7992018" h="5517923">
                <a:moveTo>
                  <a:pt x="0" y="0"/>
                </a:moveTo>
                <a:lnTo>
                  <a:pt x="7992018" y="0"/>
                </a:lnTo>
                <a:lnTo>
                  <a:pt x="7992018" y="5517923"/>
                </a:lnTo>
                <a:lnTo>
                  <a:pt x="0" y="5517923"/>
                </a:lnTo>
                <a:lnTo>
                  <a:pt x="0" y="0"/>
                </a:lnTo>
                <a:close/>
              </a:path>
            </a:pathLst>
          </a:custGeom>
          <a:blipFill>
            <a:blip r:embed="rId2">
              <a:extLst>
                <a:ext uri="{96DAC541-7B7A-43D3-8B79-37D633B846F1}">
                  <asvg:svgBlip xmlns:asvg="http://schemas.microsoft.com/office/drawing/2016/SVG/main" r:embed="rId3"/>
                </a:ext>
              </a:extLst>
            </a:blip>
            <a:stretch>
              <a:fillRect t="-38157" r="-51184" b="-44044"/>
            </a:stretch>
          </a:blipFill>
        </p:spPr>
      </p:sp>
      <p:sp>
        <p:nvSpPr>
          <p:cNvPr id="5" name="Freeform 5"/>
          <p:cNvSpPr/>
          <p:nvPr/>
        </p:nvSpPr>
        <p:spPr>
          <a:xfrm rot="266312">
            <a:off x="-2201425" y="-2610953"/>
            <a:ext cx="6460250" cy="8199858"/>
          </a:xfrm>
          <a:custGeom>
            <a:avLst/>
            <a:gdLst/>
            <a:ahLst/>
            <a:cxnLst/>
            <a:rect l="l" t="t" r="r" b="b"/>
            <a:pathLst>
              <a:path w="6460250" h="8199858">
                <a:moveTo>
                  <a:pt x="0" y="0"/>
                </a:moveTo>
                <a:lnTo>
                  <a:pt x="6460250" y="0"/>
                </a:lnTo>
                <a:lnTo>
                  <a:pt x="6460250" y="8199858"/>
                </a:lnTo>
                <a:lnTo>
                  <a:pt x="0" y="8199858"/>
                </a:lnTo>
                <a:lnTo>
                  <a:pt x="0" y="0"/>
                </a:lnTo>
                <a:close/>
              </a:path>
            </a:pathLst>
          </a:custGeom>
          <a:blipFill>
            <a:blip r:embed="rId4">
              <a:extLst>
                <a:ext uri="{96DAC541-7B7A-43D3-8B79-37D633B846F1}">
                  <asvg:svgBlip xmlns:asvg="http://schemas.microsoft.com/office/drawing/2016/SVG/main" r:embed="rId5"/>
                </a:ext>
              </a:extLst>
            </a:blip>
            <a:stretch>
              <a:fillRect l="-83381" b="-29848"/>
            </a:stretch>
          </a:blipFill>
        </p:spPr>
      </p:sp>
      <p:sp>
        <p:nvSpPr>
          <p:cNvPr id="8" name="TextBox 8"/>
          <p:cNvSpPr txBox="1"/>
          <p:nvPr/>
        </p:nvSpPr>
        <p:spPr>
          <a:xfrm>
            <a:off x="15008609" y="9004399"/>
            <a:ext cx="2804676" cy="1009650"/>
          </a:xfrm>
          <a:prstGeom prst="rect">
            <a:avLst/>
          </a:prstGeom>
        </p:spPr>
        <p:txBody>
          <a:bodyPr lIns="0" tIns="0" rIns="0" bIns="0" rtlCol="0" anchor="t">
            <a:spAutoFit/>
          </a:bodyPr>
          <a:lstStyle/>
          <a:p>
            <a:pPr algn="ctr">
              <a:lnSpc>
                <a:spcPts val="7500"/>
              </a:lnSpc>
            </a:pPr>
            <a:r>
              <a:rPr lang="en-US" sz="7500">
                <a:solidFill>
                  <a:srgbClr val="FFFFFF"/>
                </a:solidFill>
                <a:latin typeface="Noot"/>
              </a:rPr>
              <a:t>01</a:t>
            </a:r>
          </a:p>
        </p:txBody>
      </p:sp>
      <p:sp>
        <p:nvSpPr>
          <p:cNvPr id="10" name="Rounded Rectangle 9"/>
          <p:cNvSpPr/>
          <p:nvPr/>
        </p:nvSpPr>
        <p:spPr>
          <a:xfrm>
            <a:off x="1883946" y="2223355"/>
            <a:ext cx="15163800" cy="5259271"/>
          </a:xfrm>
          <a:prstGeom prst="round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6"/>
          <a:stretch>
            <a:fillRect/>
          </a:stretch>
        </p:blipFill>
        <p:spPr>
          <a:xfrm>
            <a:off x="1840480" y="3199909"/>
            <a:ext cx="15113294" cy="3682303"/>
          </a:xfrm>
          <a:prstGeom prst="rect">
            <a:avLst/>
          </a:prstGeom>
        </p:spPr>
      </p:pic>
    </p:spTree>
    <p:extLst>
      <p:ext uri="{BB962C8B-B14F-4D97-AF65-F5344CB8AC3E}">
        <p14:creationId xmlns:p14="http://schemas.microsoft.com/office/powerpoint/2010/main" val="2286998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42912"/>
        </a:solidFill>
        <a:effectLst/>
      </p:bgPr>
    </p:bg>
    <p:spTree>
      <p:nvGrpSpPr>
        <p:cNvPr id="1" name=""/>
        <p:cNvGrpSpPr/>
        <p:nvPr/>
      </p:nvGrpSpPr>
      <p:grpSpPr>
        <a:xfrm>
          <a:off x="0" y="0"/>
          <a:ext cx="0" cy="0"/>
          <a:chOff x="0" y="0"/>
          <a:chExt cx="0" cy="0"/>
        </a:xfrm>
      </p:grpSpPr>
      <p:sp>
        <p:nvSpPr>
          <p:cNvPr id="11" name="Rounded Rectangle 10"/>
          <p:cNvSpPr/>
          <p:nvPr/>
        </p:nvSpPr>
        <p:spPr>
          <a:xfrm>
            <a:off x="573232" y="583968"/>
            <a:ext cx="17141536" cy="8932128"/>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3"/>
          <p:cNvSpPr/>
          <p:nvPr/>
        </p:nvSpPr>
        <p:spPr>
          <a:xfrm rot="7949750">
            <a:off x="14550128" y="-5137855"/>
            <a:ext cx="5719723" cy="9925766"/>
          </a:xfrm>
          <a:custGeom>
            <a:avLst/>
            <a:gdLst/>
            <a:ahLst/>
            <a:cxnLst/>
            <a:rect l="l" t="t" r="r" b="b"/>
            <a:pathLst>
              <a:path w="5719723" h="9925766">
                <a:moveTo>
                  <a:pt x="0" y="0"/>
                </a:moveTo>
                <a:lnTo>
                  <a:pt x="5719723" y="0"/>
                </a:lnTo>
                <a:lnTo>
                  <a:pt x="5719723" y="9925766"/>
                </a:lnTo>
                <a:lnTo>
                  <a:pt x="0" y="99257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1303655">
            <a:off x="-1374176" y="7136690"/>
            <a:ext cx="5563152" cy="4758813"/>
          </a:xfrm>
          <a:custGeom>
            <a:avLst/>
            <a:gdLst/>
            <a:ahLst/>
            <a:cxnLst/>
            <a:rect l="l" t="t" r="r" b="b"/>
            <a:pathLst>
              <a:path w="5563152" h="4758813">
                <a:moveTo>
                  <a:pt x="0" y="0"/>
                </a:moveTo>
                <a:lnTo>
                  <a:pt x="5563152" y="0"/>
                </a:lnTo>
                <a:lnTo>
                  <a:pt x="5563152" y="4758812"/>
                </a:lnTo>
                <a:lnTo>
                  <a:pt x="0" y="47588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3588558" y="3187959"/>
            <a:ext cx="3840089" cy="3221266"/>
          </a:xfrm>
          <a:prstGeom prst="rect">
            <a:avLst/>
          </a:prstGeom>
        </p:spPr>
        <p:txBody>
          <a:bodyPr wrap="square" lIns="0" tIns="0" rIns="0" bIns="0" rtlCol="0" anchor="t">
            <a:spAutoFit/>
          </a:bodyPr>
          <a:lstStyle/>
          <a:p>
            <a:pPr algn="just">
              <a:lnSpc>
                <a:spcPct val="150000"/>
              </a:lnSpc>
              <a:spcBef>
                <a:spcPct val="0"/>
              </a:spcBef>
            </a:pPr>
            <a:r>
              <a:rPr lang="en-US" sz="3600">
                <a:solidFill>
                  <a:srgbClr val="000000"/>
                </a:solidFill>
                <a:latin typeface="Cambria"/>
              </a:rPr>
              <a:t>A</a:t>
            </a:r>
            <a:r>
              <a:rPr lang="en-US" sz="3600" dirty="0">
                <a:solidFill>
                  <a:srgbClr val="000000"/>
                </a:solidFill>
                <a:latin typeface="Cambria"/>
              </a:rPr>
              <a:t>. 1 </a:t>
            </a:r>
            <a:r>
              <a:rPr lang="en-US" sz="3600" err="1">
                <a:solidFill>
                  <a:srgbClr val="000000"/>
                </a:solidFill>
                <a:latin typeface="Cambria"/>
              </a:rPr>
              <a:t>số</a:t>
            </a:r>
            <a:r>
              <a:rPr lang="en-US" sz="3600">
                <a:solidFill>
                  <a:srgbClr val="000000"/>
                </a:solidFill>
                <a:latin typeface="Cambria"/>
              </a:rPr>
              <a:t> chẵn</a:t>
            </a:r>
            <a:endParaRPr lang="en-US" sz="2800" dirty="0">
              <a:solidFill>
                <a:srgbClr val="000000"/>
              </a:solidFill>
              <a:latin typeface="Cambria"/>
            </a:endParaRPr>
          </a:p>
          <a:p>
            <a:pPr algn="just">
              <a:lnSpc>
                <a:spcPct val="150000"/>
              </a:lnSpc>
              <a:spcBef>
                <a:spcPct val="0"/>
              </a:spcBef>
            </a:pPr>
            <a:r>
              <a:rPr lang="en-US" sz="3600" dirty="0">
                <a:solidFill>
                  <a:srgbClr val="000000"/>
                </a:solidFill>
                <a:latin typeface="Cambria"/>
              </a:rPr>
              <a:t>B. 2 </a:t>
            </a:r>
            <a:r>
              <a:rPr lang="en-US" sz="3600" err="1">
                <a:solidFill>
                  <a:srgbClr val="000000"/>
                </a:solidFill>
                <a:latin typeface="Cambria"/>
              </a:rPr>
              <a:t>số</a:t>
            </a:r>
            <a:r>
              <a:rPr lang="en-US" sz="3600">
                <a:solidFill>
                  <a:srgbClr val="000000"/>
                </a:solidFill>
                <a:latin typeface="Cambria"/>
              </a:rPr>
              <a:t> chẵn</a:t>
            </a:r>
            <a:endParaRPr lang="en-US" sz="3600" dirty="0">
              <a:solidFill>
                <a:srgbClr val="000000"/>
              </a:solidFill>
              <a:latin typeface="Cambria"/>
            </a:endParaRPr>
          </a:p>
          <a:p>
            <a:pPr algn="just">
              <a:lnSpc>
                <a:spcPct val="150000"/>
              </a:lnSpc>
              <a:spcBef>
                <a:spcPct val="0"/>
              </a:spcBef>
            </a:pPr>
            <a:r>
              <a:rPr lang="en-US" sz="3600" dirty="0">
                <a:solidFill>
                  <a:srgbClr val="000000"/>
                </a:solidFill>
                <a:latin typeface="Cambria"/>
              </a:rPr>
              <a:t>C. 3 </a:t>
            </a:r>
            <a:r>
              <a:rPr lang="en-US" sz="3600" err="1">
                <a:solidFill>
                  <a:srgbClr val="000000"/>
                </a:solidFill>
                <a:latin typeface="Cambria"/>
              </a:rPr>
              <a:t>số</a:t>
            </a:r>
            <a:r>
              <a:rPr lang="en-US" sz="3600">
                <a:solidFill>
                  <a:srgbClr val="000000"/>
                </a:solidFill>
                <a:latin typeface="Cambria"/>
              </a:rPr>
              <a:t> chẵn</a:t>
            </a:r>
            <a:endParaRPr lang="en-US" sz="3600" dirty="0">
              <a:solidFill>
                <a:srgbClr val="000000"/>
              </a:solidFill>
              <a:latin typeface="Cambria"/>
            </a:endParaRPr>
          </a:p>
          <a:p>
            <a:pPr algn="just">
              <a:lnSpc>
                <a:spcPct val="150000"/>
              </a:lnSpc>
              <a:spcBef>
                <a:spcPct val="0"/>
              </a:spcBef>
            </a:pPr>
            <a:r>
              <a:rPr lang="en-US" sz="3600" dirty="0">
                <a:solidFill>
                  <a:srgbClr val="000000"/>
                </a:solidFill>
                <a:latin typeface="Cambria"/>
              </a:rPr>
              <a:t>D. 4 </a:t>
            </a:r>
            <a:r>
              <a:rPr lang="en-US" sz="3600" err="1">
                <a:solidFill>
                  <a:srgbClr val="000000"/>
                </a:solidFill>
                <a:latin typeface="Cambria"/>
              </a:rPr>
              <a:t>số</a:t>
            </a:r>
            <a:r>
              <a:rPr lang="en-US" sz="3600">
                <a:solidFill>
                  <a:srgbClr val="000000"/>
                </a:solidFill>
                <a:latin typeface="Cambria"/>
              </a:rPr>
              <a:t> chẵn</a:t>
            </a:r>
            <a:endParaRPr lang="en-US" sz="3600" dirty="0">
              <a:solidFill>
                <a:srgbClr val="000000"/>
              </a:solidFill>
              <a:latin typeface="Cambria"/>
            </a:endParaRPr>
          </a:p>
        </p:txBody>
      </p:sp>
      <p:sp>
        <p:nvSpPr>
          <p:cNvPr id="8" name="Freeform 8"/>
          <p:cNvSpPr/>
          <p:nvPr/>
        </p:nvSpPr>
        <p:spPr>
          <a:xfrm>
            <a:off x="7538653" y="3534738"/>
            <a:ext cx="8758538" cy="4041904"/>
          </a:xfrm>
          <a:custGeom>
            <a:avLst/>
            <a:gdLst/>
            <a:ahLst/>
            <a:cxnLst/>
            <a:rect l="l" t="t" r="r" b="b"/>
            <a:pathLst>
              <a:path w="7452813" h="2012175">
                <a:moveTo>
                  <a:pt x="0" y="0"/>
                </a:moveTo>
                <a:lnTo>
                  <a:pt x="7452813" y="0"/>
                </a:lnTo>
                <a:lnTo>
                  <a:pt x="7452813" y="2012175"/>
                </a:lnTo>
                <a:lnTo>
                  <a:pt x="0" y="2012175"/>
                </a:lnTo>
                <a:lnTo>
                  <a:pt x="0" y="0"/>
                </a:lnTo>
                <a:close/>
              </a:path>
            </a:pathLst>
          </a:custGeom>
          <a:blipFill>
            <a:blip r:embed="rId6"/>
            <a:stretch>
              <a:fillRect l="-435"/>
            </a:stretch>
          </a:blipFill>
        </p:spPr>
        <p:txBody>
          <a:bodyPr/>
          <a:lstStyle/>
          <a:p>
            <a:endParaRPr lang="en-US"/>
          </a:p>
        </p:txBody>
      </p:sp>
      <p:sp>
        <p:nvSpPr>
          <p:cNvPr id="9" name="Freeform 9"/>
          <p:cNvSpPr/>
          <p:nvPr/>
        </p:nvSpPr>
        <p:spPr>
          <a:xfrm>
            <a:off x="1035274" y="624253"/>
            <a:ext cx="1517130" cy="2374516"/>
          </a:xfrm>
          <a:custGeom>
            <a:avLst/>
            <a:gdLst/>
            <a:ahLst/>
            <a:cxnLst/>
            <a:rect l="l" t="t" r="r" b="b"/>
            <a:pathLst>
              <a:path w="773260" h="1341884">
                <a:moveTo>
                  <a:pt x="0" y="0"/>
                </a:moveTo>
                <a:lnTo>
                  <a:pt x="773260" y="0"/>
                </a:lnTo>
                <a:lnTo>
                  <a:pt x="773260" y="1341884"/>
                </a:lnTo>
                <a:lnTo>
                  <a:pt x="0" y="13418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Rectangle 11"/>
          <p:cNvSpPr/>
          <p:nvPr/>
        </p:nvSpPr>
        <p:spPr>
          <a:xfrm>
            <a:off x="2932736" y="1240818"/>
            <a:ext cx="5846985" cy="586122"/>
          </a:xfrm>
          <a:prstGeom prst="rect">
            <a:avLst/>
          </a:prstGeom>
        </p:spPr>
        <p:txBody>
          <a:bodyPr wrap="none">
            <a:spAutoFit/>
          </a:bodyPr>
          <a:lstStyle/>
          <a:p>
            <a:pPr lvl="0" algn="just">
              <a:lnSpc>
                <a:spcPts val="3842"/>
              </a:lnSpc>
              <a:spcBef>
                <a:spcPct val="0"/>
              </a:spcBef>
            </a:pPr>
            <a:r>
              <a:rPr lang="en-US" sz="4400" b="1" dirty="0" err="1">
                <a:solidFill>
                  <a:srgbClr val="000000"/>
                </a:solidFill>
                <a:latin typeface="Cambria"/>
              </a:rPr>
              <a:t>Chọn</a:t>
            </a:r>
            <a:r>
              <a:rPr lang="en-US" sz="4400" b="1" dirty="0">
                <a:solidFill>
                  <a:srgbClr val="000000"/>
                </a:solidFill>
                <a:latin typeface="Cambria"/>
              </a:rPr>
              <a:t> </a:t>
            </a:r>
            <a:r>
              <a:rPr lang="en-US" sz="4400" b="1" dirty="0" err="1">
                <a:solidFill>
                  <a:srgbClr val="000000"/>
                </a:solidFill>
                <a:latin typeface="Cambria"/>
              </a:rPr>
              <a:t>câu</a:t>
            </a:r>
            <a:r>
              <a:rPr lang="en-US" sz="4400" b="1" dirty="0">
                <a:solidFill>
                  <a:srgbClr val="000000"/>
                </a:solidFill>
                <a:latin typeface="Cambria"/>
              </a:rPr>
              <a:t> </a:t>
            </a:r>
            <a:r>
              <a:rPr lang="en-US" sz="4400" b="1" dirty="0" err="1">
                <a:solidFill>
                  <a:srgbClr val="000000"/>
                </a:solidFill>
                <a:latin typeface="Cambria"/>
              </a:rPr>
              <a:t>trả</a:t>
            </a:r>
            <a:r>
              <a:rPr lang="en-US" sz="4400" b="1" dirty="0">
                <a:solidFill>
                  <a:srgbClr val="000000"/>
                </a:solidFill>
                <a:latin typeface="Cambria"/>
              </a:rPr>
              <a:t> </a:t>
            </a:r>
            <a:r>
              <a:rPr lang="en-US" sz="4400" b="1" dirty="0" err="1">
                <a:solidFill>
                  <a:srgbClr val="000000"/>
                </a:solidFill>
                <a:latin typeface="Cambria"/>
              </a:rPr>
              <a:t>lời</a:t>
            </a:r>
            <a:r>
              <a:rPr lang="en-US" sz="4400" b="1" dirty="0">
                <a:solidFill>
                  <a:srgbClr val="000000"/>
                </a:solidFill>
                <a:latin typeface="Cambria"/>
              </a:rPr>
              <a:t> </a:t>
            </a:r>
            <a:r>
              <a:rPr lang="en-US" sz="4400" b="1" dirty="0" err="1">
                <a:solidFill>
                  <a:srgbClr val="000000"/>
                </a:solidFill>
                <a:latin typeface="Cambria"/>
              </a:rPr>
              <a:t>đúng</a:t>
            </a:r>
            <a:r>
              <a:rPr lang="en-US" sz="4400" b="1" dirty="0">
                <a:solidFill>
                  <a:srgbClr val="000000"/>
                </a:solidFill>
                <a:latin typeface="Cambria"/>
              </a:rPr>
              <a:t>.</a:t>
            </a:r>
          </a:p>
        </p:txBody>
      </p:sp>
      <p:sp>
        <p:nvSpPr>
          <p:cNvPr id="13" name="Rectangle 12"/>
          <p:cNvSpPr/>
          <p:nvPr/>
        </p:nvSpPr>
        <p:spPr>
          <a:xfrm>
            <a:off x="2697036" y="2044665"/>
            <a:ext cx="13963364" cy="707886"/>
          </a:xfrm>
          <a:prstGeom prst="rect">
            <a:avLst/>
          </a:prstGeom>
        </p:spPr>
        <p:txBody>
          <a:bodyPr wrap="square">
            <a:spAutoFit/>
          </a:bodyPr>
          <a:lstStyle/>
          <a:p>
            <a:pPr lvl="0" algn="just"/>
            <a:r>
              <a:rPr lang="en-US" sz="4000" dirty="0" err="1">
                <a:solidFill>
                  <a:srgbClr val="000000"/>
                </a:solidFill>
                <a:latin typeface="Cambria"/>
              </a:rPr>
              <a:t>Trên</a:t>
            </a:r>
            <a:r>
              <a:rPr lang="en-US" sz="4000" dirty="0">
                <a:solidFill>
                  <a:srgbClr val="000000"/>
                </a:solidFill>
                <a:latin typeface="Cambria"/>
              </a:rPr>
              <a:t> </a:t>
            </a:r>
            <a:r>
              <a:rPr lang="en-US" sz="4000" dirty="0" err="1">
                <a:solidFill>
                  <a:srgbClr val="000000"/>
                </a:solidFill>
                <a:latin typeface="Cambria"/>
              </a:rPr>
              <a:t>băng</a:t>
            </a:r>
            <a:r>
              <a:rPr lang="en-US" sz="4000" dirty="0">
                <a:solidFill>
                  <a:srgbClr val="000000"/>
                </a:solidFill>
                <a:latin typeface="Cambria"/>
              </a:rPr>
              <a:t> </a:t>
            </a:r>
            <a:r>
              <a:rPr lang="en-US" sz="4000" dirty="0" err="1">
                <a:solidFill>
                  <a:srgbClr val="000000"/>
                </a:solidFill>
                <a:latin typeface="Cambria"/>
              </a:rPr>
              <a:t>giấy</a:t>
            </a:r>
            <a:r>
              <a:rPr lang="en-US" sz="4000" dirty="0">
                <a:solidFill>
                  <a:srgbClr val="000000"/>
                </a:solidFill>
                <a:latin typeface="Cambria"/>
              </a:rPr>
              <a:t> </a:t>
            </a:r>
            <a:r>
              <a:rPr lang="en-US" sz="4000" dirty="0" err="1">
                <a:solidFill>
                  <a:srgbClr val="000000"/>
                </a:solidFill>
                <a:latin typeface="Cambria"/>
              </a:rPr>
              <a:t>có</a:t>
            </a:r>
            <a:r>
              <a:rPr lang="en-US" sz="4000" dirty="0">
                <a:solidFill>
                  <a:srgbClr val="000000"/>
                </a:solidFill>
                <a:latin typeface="Cambria"/>
              </a:rPr>
              <a:t> 6 ô </a:t>
            </a:r>
            <a:r>
              <a:rPr lang="en-US" sz="4000" dirty="0" err="1">
                <a:solidFill>
                  <a:srgbClr val="000000"/>
                </a:solidFill>
                <a:latin typeface="Cambria"/>
              </a:rPr>
              <a:t>có</a:t>
            </a:r>
            <a:r>
              <a:rPr lang="en-US" sz="4000" dirty="0">
                <a:solidFill>
                  <a:srgbClr val="000000"/>
                </a:solidFill>
                <a:latin typeface="Cambria"/>
              </a:rPr>
              <a:t> </a:t>
            </a:r>
            <a:r>
              <a:rPr lang="en-US" sz="4000" dirty="0" err="1">
                <a:solidFill>
                  <a:srgbClr val="000000"/>
                </a:solidFill>
                <a:latin typeface="Cambria"/>
              </a:rPr>
              <a:t>dấu</a:t>
            </a:r>
            <a:r>
              <a:rPr lang="en-US" sz="4000" dirty="0">
                <a:solidFill>
                  <a:srgbClr val="000000"/>
                </a:solidFill>
                <a:latin typeface="Cambria"/>
              </a:rPr>
              <a:t> "?". </a:t>
            </a:r>
            <a:r>
              <a:rPr lang="en-US" sz="4000" dirty="0" err="1">
                <a:solidFill>
                  <a:srgbClr val="000000"/>
                </a:solidFill>
                <a:latin typeface="Cambria"/>
              </a:rPr>
              <a:t>Trong</a:t>
            </a:r>
            <a:r>
              <a:rPr lang="en-US" sz="4000" dirty="0">
                <a:solidFill>
                  <a:srgbClr val="000000"/>
                </a:solidFill>
                <a:latin typeface="Cambria"/>
              </a:rPr>
              <a:t> </a:t>
            </a:r>
            <a:r>
              <a:rPr lang="en-US" sz="4000" dirty="0" err="1">
                <a:solidFill>
                  <a:srgbClr val="000000"/>
                </a:solidFill>
                <a:latin typeface="Cambria"/>
              </a:rPr>
              <a:t>các</a:t>
            </a:r>
            <a:r>
              <a:rPr lang="en-US" sz="4000" dirty="0">
                <a:solidFill>
                  <a:srgbClr val="000000"/>
                </a:solidFill>
                <a:latin typeface="Cambria"/>
              </a:rPr>
              <a:t> ô </a:t>
            </a:r>
            <a:r>
              <a:rPr lang="en-US" sz="4000" dirty="0" err="1">
                <a:solidFill>
                  <a:srgbClr val="000000"/>
                </a:solidFill>
                <a:latin typeface="Cambria"/>
              </a:rPr>
              <a:t>đó</a:t>
            </a:r>
            <a:r>
              <a:rPr lang="en-US" sz="4000" dirty="0">
                <a:solidFill>
                  <a:srgbClr val="000000"/>
                </a:solidFill>
                <a:latin typeface="Cambria"/>
              </a:rPr>
              <a:t> </a:t>
            </a:r>
            <a:r>
              <a:rPr lang="en-US" sz="4000" dirty="0" err="1">
                <a:solidFill>
                  <a:srgbClr val="000000"/>
                </a:solidFill>
                <a:latin typeface="Cambria"/>
              </a:rPr>
              <a:t>có</a:t>
            </a:r>
            <a:r>
              <a:rPr lang="en-US" sz="4000" dirty="0">
                <a:solidFill>
                  <a:srgbClr val="000000"/>
                </a:solidFill>
                <a:latin typeface="Cambria"/>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sp>
        <p:nvSpPr>
          <p:cNvPr id="10" name="Rounded Rectangle 9"/>
          <p:cNvSpPr/>
          <p:nvPr/>
        </p:nvSpPr>
        <p:spPr>
          <a:xfrm>
            <a:off x="3200400" y="3400805"/>
            <a:ext cx="10972800" cy="2573297"/>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reeform 2"/>
          <p:cNvSpPr/>
          <p:nvPr/>
        </p:nvSpPr>
        <p:spPr>
          <a:xfrm rot="-350398">
            <a:off x="6871731" y="7653058"/>
            <a:ext cx="14158365" cy="4780156"/>
          </a:xfrm>
          <a:custGeom>
            <a:avLst/>
            <a:gdLst/>
            <a:ahLst/>
            <a:cxnLst/>
            <a:rect l="l" t="t" r="r" b="b"/>
            <a:pathLst>
              <a:path w="14158365" h="4780156">
                <a:moveTo>
                  <a:pt x="0" y="0"/>
                </a:moveTo>
                <a:lnTo>
                  <a:pt x="14158365" y="0"/>
                </a:lnTo>
                <a:lnTo>
                  <a:pt x="14158365" y="4780155"/>
                </a:lnTo>
                <a:lnTo>
                  <a:pt x="0" y="47801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2271035" y="-2486010"/>
            <a:ext cx="7992018" cy="5517923"/>
          </a:xfrm>
          <a:custGeom>
            <a:avLst/>
            <a:gdLst/>
            <a:ahLst/>
            <a:cxnLst/>
            <a:rect l="l" t="t" r="r" b="b"/>
            <a:pathLst>
              <a:path w="7992018" h="5517923">
                <a:moveTo>
                  <a:pt x="0" y="0"/>
                </a:moveTo>
                <a:lnTo>
                  <a:pt x="7992018" y="0"/>
                </a:lnTo>
                <a:lnTo>
                  <a:pt x="7992018" y="5517922"/>
                </a:lnTo>
                <a:lnTo>
                  <a:pt x="0" y="5517922"/>
                </a:lnTo>
                <a:lnTo>
                  <a:pt x="0" y="0"/>
                </a:lnTo>
                <a:close/>
              </a:path>
            </a:pathLst>
          </a:custGeom>
          <a:blipFill>
            <a:blip r:embed="rId4">
              <a:extLst>
                <a:ext uri="{96DAC541-7B7A-43D3-8B79-37D633B846F1}">
                  <asvg:svgBlip xmlns:asvg="http://schemas.microsoft.com/office/drawing/2016/SVG/main" r:embed="rId5"/>
                </a:ext>
              </a:extLst>
            </a:blip>
            <a:stretch>
              <a:fillRect l="-51184" b="-82202"/>
            </a:stretch>
          </a:blipFill>
        </p:spPr>
      </p:sp>
      <p:sp>
        <p:nvSpPr>
          <p:cNvPr id="6" name="TextBox 6"/>
          <p:cNvSpPr txBox="1"/>
          <p:nvPr/>
        </p:nvSpPr>
        <p:spPr>
          <a:xfrm>
            <a:off x="3724838" y="4121371"/>
            <a:ext cx="9069062" cy="1231106"/>
          </a:xfrm>
          <a:prstGeom prst="rect">
            <a:avLst/>
          </a:prstGeom>
        </p:spPr>
        <p:txBody>
          <a:bodyPr wrap="square" lIns="0" tIns="0" rIns="0" bIns="0" rtlCol="0" anchor="t">
            <a:spAutoFit/>
          </a:bodyPr>
          <a:lstStyle/>
          <a:p>
            <a:pPr marL="885192" lvl="1" indent="-442596" algn="just">
              <a:buFont typeface="Arial"/>
              <a:buChar char="•"/>
            </a:pPr>
            <a:r>
              <a:rPr lang="en-US" sz="4000" dirty="0" err="1">
                <a:solidFill>
                  <a:srgbClr val="000000"/>
                </a:solidFill>
                <a:latin typeface="Cambria"/>
              </a:rPr>
              <a:t>Thảo</a:t>
            </a:r>
            <a:r>
              <a:rPr lang="en-US" sz="4000" dirty="0">
                <a:solidFill>
                  <a:srgbClr val="000000"/>
                </a:solidFill>
                <a:latin typeface="Cambria"/>
              </a:rPr>
              <a:t> </a:t>
            </a:r>
            <a:r>
              <a:rPr lang="en-US" sz="4000" dirty="0" err="1">
                <a:solidFill>
                  <a:srgbClr val="000000"/>
                </a:solidFill>
                <a:latin typeface="Cambria"/>
              </a:rPr>
              <a:t>luận</a:t>
            </a:r>
            <a:r>
              <a:rPr lang="en-US" sz="4000" dirty="0">
                <a:solidFill>
                  <a:srgbClr val="000000"/>
                </a:solidFill>
                <a:latin typeface="Cambria"/>
              </a:rPr>
              <a:t> </a:t>
            </a:r>
            <a:r>
              <a:rPr lang="en-US" sz="4000" dirty="0" err="1">
                <a:solidFill>
                  <a:srgbClr val="000000"/>
                </a:solidFill>
                <a:latin typeface="Cambria"/>
              </a:rPr>
              <a:t>nhóm</a:t>
            </a:r>
            <a:r>
              <a:rPr lang="en-US" sz="4000" dirty="0">
                <a:solidFill>
                  <a:srgbClr val="000000"/>
                </a:solidFill>
                <a:latin typeface="Cambria"/>
              </a:rPr>
              <a:t> </a:t>
            </a:r>
            <a:r>
              <a:rPr lang="en-US" sz="4000" dirty="0" err="1">
                <a:solidFill>
                  <a:srgbClr val="000000"/>
                </a:solidFill>
                <a:latin typeface="Cambria"/>
              </a:rPr>
              <a:t>đôi</a:t>
            </a:r>
            <a:endParaRPr lang="en-US" sz="4000" dirty="0">
              <a:solidFill>
                <a:srgbClr val="000000"/>
              </a:solidFill>
              <a:latin typeface="Cambria"/>
            </a:endParaRPr>
          </a:p>
          <a:p>
            <a:pPr marL="885192" lvl="1" indent="-442596" algn="just">
              <a:spcBef>
                <a:spcPct val="0"/>
              </a:spcBef>
              <a:buFont typeface="Arial"/>
              <a:buChar char="•"/>
            </a:pPr>
            <a:r>
              <a:rPr lang="en-US" sz="4000" dirty="0" err="1">
                <a:solidFill>
                  <a:srgbClr val="000000"/>
                </a:solidFill>
                <a:latin typeface="Cambria"/>
              </a:rPr>
              <a:t>Tìm</a:t>
            </a:r>
            <a:r>
              <a:rPr lang="en-US" sz="4000" dirty="0">
                <a:solidFill>
                  <a:srgbClr val="000000"/>
                </a:solidFill>
                <a:latin typeface="Cambria"/>
              </a:rPr>
              <a:t> </a:t>
            </a:r>
            <a:r>
              <a:rPr lang="en-US" sz="4000" dirty="0" err="1">
                <a:solidFill>
                  <a:srgbClr val="000000"/>
                </a:solidFill>
                <a:latin typeface="Cambria"/>
              </a:rPr>
              <a:t>câu</a:t>
            </a:r>
            <a:r>
              <a:rPr lang="en-US" sz="4000" dirty="0">
                <a:solidFill>
                  <a:srgbClr val="000000"/>
                </a:solidFill>
                <a:latin typeface="Cambria"/>
              </a:rPr>
              <a:t> </a:t>
            </a:r>
            <a:r>
              <a:rPr lang="en-US" sz="4000" dirty="0" err="1">
                <a:solidFill>
                  <a:srgbClr val="000000"/>
                </a:solidFill>
                <a:latin typeface="Cambria"/>
              </a:rPr>
              <a:t>trả</a:t>
            </a:r>
            <a:r>
              <a:rPr lang="en-US" sz="4000" dirty="0">
                <a:solidFill>
                  <a:srgbClr val="000000"/>
                </a:solidFill>
                <a:latin typeface="Cambria"/>
              </a:rPr>
              <a:t> </a:t>
            </a:r>
            <a:r>
              <a:rPr lang="en-US" sz="4000" dirty="0" err="1">
                <a:solidFill>
                  <a:srgbClr val="000000"/>
                </a:solidFill>
                <a:latin typeface="Cambria"/>
              </a:rPr>
              <a:t>lời</a:t>
            </a:r>
            <a:r>
              <a:rPr lang="en-US" sz="4000" dirty="0">
                <a:solidFill>
                  <a:srgbClr val="000000"/>
                </a:solidFill>
                <a:latin typeface="Cambria"/>
              </a:rPr>
              <a:t> </a:t>
            </a:r>
            <a:r>
              <a:rPr lang="en-US" sz="4000" dirty="0" err="1">
                <a:solidFill>
                  <a:srgbClr val="000000"/>
                </a:solidFill>
                <a:latin typeface="Cambria"/>
              </a:rPr>
              <a:t>và</a:t>
            </a:r>
            <a:r>
              <a:rPr lang="en-US" sz="4000" dirty="0">
                <a:solidFill>
                  <a:srgbClr val="000000"/>
                </a:solidFill>
                <a:latin typeface="Cambria"/>
              </a:rPr>
              <a:t> </a:t>
            </a:r>
            <a:r>
              <a:rPr lang="en-US" sz="4000" dirty="0" err="1">
                <a:solidFill>
                  <a:srgbClr val="000000"/>
                </a:solidFill>
                <a:latin typeface="Cambria"/>
              </a:rPr>
              <a:t>giải</a:t>
            </a:r>
            <a:r>
              <a:rPr lang="en-US" sz="4000" dirty="0">
                <a:solidFill>
                  <a:srgbClr val="000000"/>
                </a:solidFill>
                <a:latin typeface="Cambria"/>
              </a:rPr>
              <a:t> </a:t>
            </a:r>
            <a:r>
              <a:rPr lang="en-US" sz="4000" dirty="0" err="1">
                <a:solidFill>
                  <a:srgbClr val="000000"/>
                </a:solidFill>
                <a:latin typeface="Cambria"/>
              </a:rPr>
              <a:t>thích</a:t>
            </a:r>
            <a:r>
              <a:rPr lang="en-US" sz="4000" dirty="0">
                <a:solidFill>
                  <a:srgbClr val="000000"/>
                </a:solidFill>
                <a:latin typeface="Cambria"/>
              </a:rPr>
              <a:t> </a:t>
            </a:r>
            <a:r>
              <a:rPr lang="en-US" sz="4000" dirty="0" err="1">
                <a:solidFill>
                  <a:srgbClr val="000000"/>
                </a:solidFill>
                <a:latin typeface="Cambria"/>
              </a:rPr>
              <a:t>cách</a:t>
            </a:r>
            <a:r>
              <a:rPr lang="en-US" sz="4000" dirty="0">
                <a:solidFill>
                  <a:srgbClr val="000000"/>
                </a:solidFill>
                <a:latin typeface="Cambria"/>
              </a:rPr>
              <a:t> </a:t>
            </a:r>
            <a:r>
              <a:rPr lang="en-US" sz="4000" dirty="0" err="1">
                <a:solidFill>
                  <a:srgbClr val="000000"/>
                </a:solidFill>
                <a:latin typeface="Cambria"/>
              </a:rPr>
              <a:t>tìm</a:t>
            </a:r>
            <a:r>
              <a:rPr lang="en-US" sz="4000" dirty="0">
                <a:solidFill>
                  <a:srgbClr val="000000"/>
                </a:solidFill>
                <a:latin typeface="Cambria"/>
              </a:rPr>
              <a:t>.</a:t>
            </a:r>
          </a:p>
        </p:txBody>
      </p:sp>
      <p:sp>
        <p:nvSpPr>
          <p:cNvPr id="8" name="Freeform 8"/>
          <p:cNvSpPr/>
          <p:nvPr/>
        </p:nvSpPr>
        <p:spPr>
          <a:xfrm rot="-1448817">
            <a:off x="13026543" y="-3188384"/>
            <a:ext cx="6460250" cy="8199858"/>
          </a:xfrm>
          <a:custGeom>
            <a:avLst/>
            <a:gdLst/>
            <a:ahLst/>
            <a:cxnLst/>
            <a:rect l="l" t="t" r="r" b="b"/>
            <a:pathLst>
              <a:path w="6460250" h="8199858">
                <a:moveTo>
                  <a:pt x="0" y="0"/>
                </a:moveTo>
                <a:lnTo>
                  <a:pt x="6460251" y="0"/>
                </a:lnTo>
                <a:lnTo>
                  <a:pt x="6460251" y="8199858"/>
                </a:lnTo>
                <a:lnTo>
                  <a:pt x="0" y="8199858"/>
                </a:lnTo>
                <a:lnTo>
                  <a:pt x="0" y="0"/>
                </a:lnTo>
                <a:close/>
              </a:path>
            </a:pathLst>
          </a:custGeom>
          <a:blipFill>
            <a:blip r:embed="rId6">
              <a:extLst>
                <a:ext uri="{96DAC541-7B7A-43D3-8B79-37D633B846F1}">
                  <asvg:svgBlip xmlns:asvg="http://schemas.microsoft.com/office/drawing/2016/SVG/main" r:embed="rId7"/>
                </a:ext>
              </a:extLst>
            </a:blip>
            <a:stretch>
              <a:fillRect t="-125" r="-83381" b="-29723"/>
            </a:stretch>
          </a:blipFill>
        </p:spPr>
      </p:sp>
      <p:sp>
        <p:nvSpPr>
          <p:cNvPr id="9" name="Freeform 9"/>
          <p:cNvSpPr/>
          <p:nvPr/>
        </p:nvSpPr>
        <p:spPr>
          <a:xfrm>
            <a:off x="13027164" y="3311588"/>
            <a:ext cx="3086388" cy="6208995"/>
          </a:xfrm>
          <a:custGeom>
            <a:avLst/>
            <a:gdLst/>
            <a:ahLst/>
            <a:cxnLst/>
            <a:rect l="l" t="t" r="r" b="b"/>
            <a:pathLst>
              <a:path w="3086388" h="6208995">
                <a:moveTo>
                  <a:pt x="0" y="0"/>
                </a:moveTo>
                <a:lnTo>
                  <a:pt x="3086388" y="0"/>
                </a:lnTo>
                <a:lnTo>
                  <a:pt x="3086388" y="6208996"/>
                </a:lnTo>
                <a:lnTo>
                  <a:pt x="0" y="62089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2"/>
          <p:cNvSpPr/>
          <p:nvPr/>
        </p:nvSpPr>
        <p:spPr>
          <a:xfrm rot="7825203">
            <a:off x="-919410" y="6001033"/>
            <a:ext cx="5526926" cy="6315702"/>
          </a:xfrm>
          <a:custGeom>
            <a:avLst/>
            <a:gdLst/>
            <a:ahLst/>
            <a:cxnLst/>
            <a:rect l="l" t="t" r="r" b="b"/>
            <a:pathLst>
              <a:path w="5526926" h="7414546">
                <a:moveTo>
                  <a:pt x="0" y="7414546"/>
                </a:moveTo>
                <a:lnTo>
                  <a:pt x="5526926" y="7414546"/>
                </a:lnTo>
                <a:lnTo>
                  <a:pt x="5526926" y="0"/>
                </a:lnTo>
                <a:lnTo>
                  <a:pt x="0" y="0"/>
                </a:lnTo>
                <a:lnTo>
                  <a:pt x="0" y="7414546"/>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2" name="Picture 11"/>
          <p:cNvPicPr>
            <a:picLocks noChangeAspect="1"/>
          </p:cNvPicPr>
          <p:nvPr/>
        </p:nvPicPr>
        <p:blipFill>
          <a:blip r:embed="rId12"/>
          <a:stretch>
            <a:fillRect/>
          </a:stretch>
        </p:blipFill>
        <p:spPr>
          <a:xfrm>
            <a:off x="4394412" y="711832"/>
            <a:ext cx="9504488" cy="30787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42912"/>
        </a:solidFill>
        <a:effectLst/>
      </p:bgPr>
    </p:bg>
    <p:spTree>
      <p:nvGrpSpPr>
        <p:cNvPr id="1" name=""/>
        <p:cNvGrpSpPr/>
        <p:nvPr/>
      </p:nvGrpSpPr>
      <p:grpSpPr>
        <a:xfrm>
          <a:off x="0" y="0"/>
          <a:ext cx="0" cy="0"/>
          <a:chOff x="0" y="0"/>
          <a:chExt cx="0" cy="0"/>
        </a:xfrm>
      </p:grpSpPr>
      <p:sp>
        <p:nvSpPr>
          <p:cNvPr id="11" name="Rounded Rectangle 10"/>
          <p:cNvSpPr/>
          <p:nvPr/>
        </p:nvSpPr>
        <p:spPr>
          <a:xfrm>
            <a:off x="608119" y="622068"/>
            <a:ext cx="17141536" cy="8932128"/>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3"/>
          <p:cNvSpPr/>
          <p:nvPr/>
        </p:nvSpPr>
        <p:spPr>
          <a:xfrm rot="7949750">
            <a:off x="14550128" y="-5137855"/>
            <a:ext cx="5719723" cy="9925766"/>
          </a:xfrm>
          <a:custGeom>
            <a:avLst/>
            <a:gdLst/>
            <a:ahLst/>
            <a:cxnLst/>
            <a:rect l="l" t="t" r="r" b="b"/>
            <a:pathLst>
              <a:path w="5719723" h="9925766">
                <a:moveTo>
                  <a:pt x="0" y="0"/>
                </a:moveTo>
                <a:lnTo>
                  <a:pt x="5719723" y="0"/>
                </a:lnTo>
                <a:lnTo>
                  <a:pt x="5719723" y="9925766"/>
                </a:lnTo>
                <a:lnTo>
                  <a:pt x="0" y="99257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303655">
            <a:off x="-1374176" y="7136690"/>
            <a:ext cx="5563152" cy="4758813"/>
          </a:xfrm>
          <a:custGeom>
            <a:avLst/>
            <a:gdLst/>
            <a:ahLst/>
            <a:cxnLst/>
            <a:rect l="l" t="t" r="r" b="b"/>
            <a:pathLst>
              <a:path w="5563152" h="4758813">
                <a:moveTo>
                  <a:pt x="0" y="0"/>
                </a:moveTo>
                <a:lnTo>
                  <a:pt x="5563152" y="0"/>
                </a:lnTo>
                <a:lnTo>
                  <a:pt x="5563152" y="4758812"/>
                </a:lnTo>
                <a:lnTo>
                  <a:pt x="0" y="47588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8157722" y="3858280"/>
            <a:ext cx="8758538" cy="4041904"/>
          </a:xfrm>
          <a:custGeom>
            <a:avLst/>
            <a:gdLst/>
            <a:ahLst/>
            <a:cxnLst/>
            <a:rect l="l" t="t" r="r" b="b"/>
            <a:pathLst>
              <a:path w="7452813" h="2012175">
                <a:moveTo>
                  <a:pt x="0" y="0"/>
                </a:moveTo>
                <a:lnTo>
                  <a:pt x="7452813" y="0"/>
                </a:lnTo>
                <a:lnTo>
                  <a:pt x="7452813" y="2012175"/>
                </a:lnTo>
                <a:lnTo>
                  <a:pt x="0" y="2012175"/>
                </a:lnTo>
                <a:lnTo>
                  <a:pt x="0" y="0"/>
                </a:lnTo>
                <a:close/>
              </a:path>
            </a:pathLst>
          </a:custGeom>
          <a:blipFill>
            <a:blip r:embed="rId6"/>
            <a:stretch>
              <a:fillRect l="-435"/>
            </a:stretch>
          </a:blipFill>
        </p:spPr>
      </p:sp>
      <p:sp>
        <p:nvSpPr>
          <p:cNvPr id="10" name="TextBox 11"/>
          <p:cNvSpPr txBox="1"/>
          <p:nvPr/>
        </p:nvSpPr>
        <p:spPr>
          <a:xfrm>
            <a:off x="2906181" y="3514005"/>
            <a:ext cx="11955662" cy="2215991"/>
          </a:xfrm>
          <a:prstGeom prst="rect">
            <a:avLst/>
          </a:prstGeom>
        </p:spPr>
        <p:txBody>
          <a:bodyPr wrap="square" lIns="0" tIns="0" rIns="0" bIns="0" rtlCol="0" anchor="t">
            <a:spAutoFit/>
          </a:bodyPr>
          <a:lstStyle/>
          <a:p>
            <a:pPr algn="just">
              <a:spcBef>
                <a:spcPct val="0"/>
              </a:spcBef>
            </a:pPr>
            <a:r>
              <a:rPr lang="en-US" sz="3600" dirty="0" err="1">
                <a:solidFill>
                  <a:srgbClr val="000000"/>
                </a:solidFill>
                <a:latin typeface="Cambria"/>
              </a:rPr>
              <a:t>Vì</a:t>
            </a:r>
            <a:r>
              <a:rPr lang="en-US" sz="3600" dirty="0">
                <a:solidFill>
                  <a:srgbClr val="000000"/>
                </a:solidFill>
                <a:latin typeface="Cambria"/>
              </a:rPr>
              <a:t>: </a:t>
            </a:r>
            <a:r>
              <a:rPr lang="en-US" sz="3600" dirty="0" err="1">
                <a:solidFill>
                  <a:srgbClr val="000000"/>
                </a:solidFill>
                <a:latin typeface="Cambria"/>
              </a:rPr>
              <a:t>Các</a:t>
            </a:r>
            <a:r>
              <a:rPr lang="en-US" sz="3600" dirty="0">
                <a:solidFill>
                  <a:srgbClr val="000000"/>
                </a:solidFill>
                <a:latin typeface="Cambria"/>
              </a:rPr>
              <a:t> </a:t>
            </a:r>
            <a:r>
              <a:rPr lang="en-US" sz="3600" dirty="0" err="1">
                <a:solidFill>
                  <a:srgbClr val="000000"/>
                </a:solidFill>
                <a:latin typeface="Cambria"/>
              </a:rPr>
              <a:t>số</a:t>
            </a:r>
            <a:r>
              <a:rPr lang="en-US" sz="3600" dirty="0">
                <a:solidFill>
                  <a:srgbClr val="000000"/>
                </a:solidFill>
                <a:latin typeface="Cambria"/>
              </a:rPr>
              <a:t> </a:t>
            </a:r>
            <a:r>
              <a:rPr lang="en-US" sz="3600" dirty="0" err="1">
                <a:solidFill>
                  <a:srgbClr val="000000"/>
                </a:solidFill>
                <a:latin typeface="Cambria"/>
              </a:rPr>
              <a:t>đặt</a:t>
            </a:r>
            <a:r>
              <a:rPr lang="en-US" sz="3600" dirty="0">
                <a:solidFill>
                  <a:srgbClr val="000000"/>
                </a:solidFill>
                <a:latin typeface="Cambria"/>
              </a:rPr>
              <a:t> </a:t>
            </a:r>
            <a:r>
              <a:rPr lang="en-US" sz="3600" dirty="0" err="1">
                <a:solidFill>
                  <a:srgbClr val="000000"/>
                </a:solidFill>
                <a:latin typeface="Cambria"/>
              </a:rPr>
              <a:t>vào</a:t>
            </a:r>
            <a:r>
              <a:rPr lang="en-US" sz="3600" dirty="0">
                <a:solidFill>
                  <a:srgbClr val="000000"/>
                </a:solidFill>
                <a:latin typeface="Cambria"/>
              </a:rPr>
              <a:t> </a:t>
            </a:r>
            <a:r>
              <a:rPr lang="en-US" sz="3600" dirty="0" err="1">
                <a:solidFill>
                  <a:srgbClr val="000000"/>
                </a:solidFill>
                <a:latin typeface="Cambria"/>
              </a:rPr>
              <a:t>dấu</a:t>
            </a:r>
            <a:r>
              <a:rPr lang="en-US" sz="3600" dirty="0">
                <a:solidFill>
                  <a:srgbClr val="000000"/>
                </a:solidFill>
                <a:latin typeface="Cambria"/>
              </a:rPr>
              <a:t> “?” </a:t>
            </a:r>
            <a:r>
              <a:rPr lang="en-US" sz="3600" dirty="0" err="1">
                <a:solidFill>
                  <a:srgbClr val="000000"/>
                </a:solidFill>
                <a:latin typeface="Cambria"/>
              </a:rPr>
              <a:t>trên</a:t>
            </a:r>
            <a:r>
              <a:rPr lang="en-US" sz="3600" dirty="0">
                <a:solidFill>
                  <a:srgbClr val="000000"/>
                </a:solidFill>
                <a:latin typeface="Cambria"/>
              </a:rPr>
              <a:t> </a:t>
            </a:r>
            <a:r>
              <a:rPr lang="en-US" sz="3600" dirty="0" err="1">
                <a:solidFill>
                  <a:srgbClr val="000000"/>
                </a:solidFill>
                <a:latin typeface="Cambria"/>
              </a:rPr>
              <a:t>băng</a:t>
            </a:r>
            <a:r>
              <a:rPr lang="en-US" sz="3600" dirty="0">
                <a:solidFill>
                  <a:srgbClr val="000000"/>
                </a:solidFill>
                <a:latin typeface="Cambria"/>
              </a:rPr>
              <a:t> </a:t>
            </a:r>
            <a:r>
              <a:rPr lang="en-US" sz="3600" dirty="0" err="1">
                <a:solidFill>
                  <a:srgbClr val="000000"/>
                </a:solidFill>
                <a:latin typeface="Cambria"/>
              </a:rPr>
              <a:t>giấy</a:t>
            </a:r>
            <a:r>
              <a:rPr lang="en-US" sz="3600" dirty="0">
                <a:solidFill>
                  <a:srgbClr val="000000"/>
                </a:solidFill>
                <a:latin typeface="Cambria"/>
              </a:rPr>
              <a:t> </a:t>
            </a:r>
            <a:r>
              <a:rPr lang="en-US" sz="3600" dirty="0" err="1">
                <a:solidFill>
                  <a:srgbClr val="000000"/>
                </a:solidFill>
                <a:latin typeface="Cambria"/>
              </a:rPr>
              <a:t>lần</a:t>
            </a:r>
            <a:r>
              <a:rPr lang="en-US" sz="3600" dirty="0">
                <a:solidFill>
                  <a:srgbClr val="000000"/>
                </a:solidFill>
                <a:latin typeface="Cambria"/>
              </a:rPr>
              <a:t> </a:t>
            </a:r>
            <a:r>
              <a:rPr lang="en-US" sz="3600" dirty="0" err="1">
                <a:solidFill>
                  <a:srgbClr val="000000"/>
                </a:solidFill>
                <a:latin typeface="Cambria"/>
              </a:rPr>
              <a:t>lượt</a:t>
            </a:r>
            <a:r>
              <a:rPr lang="en-US" sz="3600" dirty="0">
                <a:solidFill>
                  <a:srgbClr val="000000"/>
                </a:solidFill>
                <a:latin typeface="Cambria"/>
              </a:rPr>
              <a:t> </a:t>
            </a:r>
            <a:r>
              <a:rPr lang="en-US" sz="3600" dirty="0" err="1">
                <a:solidFill>
                  <a:srgbClr val="000000"/>
                </a:solidFill>
                <a:latin typeface="Cambria"/>
              </a:rPr>
              <a:t>là</a:t>
            </a:r>
            <a:r>
              <a:rPr lang="en-US" sz="3600" dirty="0">
                <a:solidFill>
                  <a:srgbClr val="000000"/>
                </a:solidFill>
                <a:latin typeface="Cambria"/>
              </a:rPr>
              <a:t>: 13; 14; 21; 1 001; 1 002 ; 1 003</a:t>
            </a:r>
          </a:p>
          <a:p>
            <a:pPr algn="just">
              <a:spcBef>
                <a:spcPct val="0"/>
              </a:spcBef>
            </a:pPr>
            <a:endParaRPr lang="en-US" sz="3600" dirty="0">
              <a:solidFill>
                <a:srgbClr val="000000"/>
              </a:solidFill>
              <a:latin typeface="Cambria"/>
            </a:endParaRPr>
          </a:p>
          <a:p>
            <a:pPr algn="just">
              <a:spcBef>
                <a:spcPct val="0"/>
              </a:spcBef>
            </a:pPr>
            <a:r>
              <a:rPr lang="en-US" sz="3600" dirty="0" err="1">
                <a:solidFill>
                  <a:srgbClr val="000000"/>
                </a:solidFill>
                <a:latin typeface="Cambria"/>
              </a:rPr>
              <a:t>Vậy</a:t>
            </a:r>
            <a:r>
              <a:rPr lang="en-US" sz="3600" dirty="0">
                <a:solidFill>
                  <a:srgbClr val="000000"/>
                </a:solidFill>
                <a:latin typeface="Cambria"/>
              </a:rPr>
              <a:t> </a:t>
            </a:r>
            <a:r>
              <a:rPr lang="en-US" sz="3600" dirty="0" err="1">
                <a:solidFill>
                  <a:srgbClr val="000000"/>
                </a:solidFill>
                <a:latin typeface="Cambria"/>
              </a:rPr>
              <a:t>có</a:t>
            </a:r>
            <a:r>
              <a:rPr lang="en-US" sz="3600" dirty="0">
                <a:solidFill>
                  <a:srgbClr val="000000"/>
                </a:solidFill>
                <a:latin typeface="Cambria"/>
              </a:rPr>
              <a:t> 2 </a:t>
            </a:r>
            <a:r>
              <a:rPr lang="en-US" sz="3600" dirty="0" err="1">
                <a:solidFill>
                  <a:srgbClr val="000000"/>
                </a:solidFill>
                <a:latin typeface="Cambria"/>
              </a:rPr>
              <a:t>số</a:t>
            </a:r>
            <a:r>
              <a:rPr lang="en-US" sz="3600" dirty="0">
                <a:solidFill>
                  <a:srgbClr val="000000"/>
                </a:solidFill>
                <a:latin typeface="Cambria"/>
              </a:rPr>
              <a:t> </a:t>
            </a:r>
            <a:r>
              <a:rPr lang="en-US" sz="3600" err="1">
                <a:solidFill>
                  <a:srgbClr val="000000"/>
                </a:solidFill>
                <a:latin typeface="Cambria"/>
              </a:rPr>
              <a:t>chẵn</a:t>
            </a:r>
            <a:r>
              <a:rPr lang="en-US" sz="3600">
                <a:solidFill>
                  <a:srgbClr val="000000"/>
                </a:solidFill>
                <a:latin typeface="Cambria"/>
              </a:rPr>
              <a:t>.</a:t>
            </a:r>
            <a:endParaRPr lang="en-US" sz="3600" dirty="0">
              <a:solidFill>
                <a:srgbClr val="000000"/>
              </a:solidFill>
              <a:latin typeface="Cambria"/>
            </a:endParaRPr>
          </a:p>
        </p:txBody>
      </p:sp>
      <p:grpSp>
        <p:nvGrpSpPr>
          <p:cNvPr id="14" name="Group 13"/>
          <p:cNvGrpSpPr/>
          <p:nvPr/>
        </p:nvGrpSpPr>
        <p:grpSpPr>
          <a:xfrm>
            <a:off x="6856322" y="2090134"/>
            <a:ext cx="3629701" cy="838200"/>
            <a:chOff x="6775969" y="598605"/>
            <a:chExt cx="5558721" cy="982442"/>
          </a:xfrm>
        </p:grpSpPr>
        <p:sp>
          <p:nvSpPr>
            <p:cNvPr id="15" name="Rounded Rectangle 14"/>
            <p:cNvSpPr/>
            <p:nvPr/>
          </p:nvSpPr>
          <p:spPr>
            <a:xfrm>
              <a:off x="6775969" y="598605"/>
              <a:ext cx="5423236" cy="982442"/>
            </a:xfrm>
            <a:prstGeom prst="roundRect">
              <a:avLst/>
            </a:prstGeom>
            <a:solidFill>
              <a:srgbClr val="CF7549"/>
            </a:solidFill>
            <a:ln>
              <a:solidFill>
                <a:srgbClr val="CF75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16" name="TextBox 18"/>
            <p:cNvSpPr txBox="1"/>
            <p:nvPr/>
          </p:nvSpPr>
          <p:spPr>
            <a:xfrm>
              <a:off x="6775969" y="671678"/>
              <a:ext cx="5558721" cy="615553"/>
            </a:xfrm>
            <a:prstGeom prst="rect">
              <a:avLst/>
            </a:prstGeom>
          </p:spPr>
          <p:txBody>
            <a:bodyPr wrap="square" lIns="0" tIns="0" rIns="0" bIns="0" rtlCol="0" anchor="t">
              <a:spAutoFit/>
            </a:bodyPr>
            <a:lstStyle/>
            <a:p>
              <a:pPr algn="ctr"/>
              <a:r>
                <a:rPr lang="en-US" sz="4000" dirty="0" err="1">
                  <a:solidFill>
                    <a:srgbClr val="FFFFFF"/>
                  </a:solidFill>
                  <a:latin typeface="Cambria" panose="02040503050406030204" pitchFamily="18" charset="0"/>
                  <a:ea typeface="Cambria" panose="02040503050406030204" pitchFamily="18" charset="0"/>
                </a:rPr>
                <a:t>Chọn</a:t>
              </a:r>
              <a:r>
                <a:rPr lang="en-US" sz="4000" dirty="0">
                  <a:solidFill>
                    <a:srgbClr val="FFFFFF"/>
                  </a:solidFill>
                  <a:latin typeface="Cambria" panose="02040503050406030204" pitchFamily="18" charset="0"/>
                  <a:ea typeface="Cambria" panose="02040503050406030204" pitchFamily="18" charset="0"/>
                </a:rPr>
                <a:t> B</a:t>
              </a:r>
            </a:p>
          </p:txBody>
        </p:sp>
      </p:grpSp>
    </p:spTree>
    <p:extLst>
      <p:ext uri="{BB962C8B-B14F-4D97-AF65-F5344CB8AC3E}">
        <p14:creationId xmlns:p14="http://schemas.microsoft.com/office/powerpoint/2010/main" val="2948536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41A1A"/>
        </a:solidFill>
        <a:effectLst/>
      </p:bgPr>
    </p:bg>
    <p:spTree>
      <p:nvGrpSpPr>
        <p:cNvPr id="1" name=""/>
        <p:cNvGrpSpPr/>
        <p:nvPr/>
      </p:nvGrpSpPr>
      <p:grpSpPr>
        <a:xfrm>
          <a:off x="0" y="0"/>
          <a:ext cx="0" cy="0"/>
          <a:chOff x="0" y="0"/>
          <a:chExt cx="0" cy="0"/>
        </a:xfrm>
      </p:grpSpPr>
      <p:sp>
        <p:nvSpPr>
          <p:cNvPr id="11" name="Rounded Rectangle 10"/>
          <p:cNvSpPr/>
          <p:nvPr/>
        </p:nvSpPr>
        <p:spPr>
          <a:xfrm>
            <a:off x="609600" y="584946"/>
            <a:ext cx="17141536" cy="8932128"/>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a14="http://schemas.microsoft.com/office/drawing/2010/main" Requires="a14">
          <p:sp>
            <p:nvSpPr>
              <p:cNvPr id="8" name="TextBox 8"/>
              <p:cNvSpPr txBox="1"/>
              <p:nvPr/>
            </p:nvSpPr>
            <p:spPr>
              <a:xfrm>
                <a:off x="2930943" y="3585504"/>
                <a:ext cx="7543800" cy="3258969"/>
              </a:xfrm>
              <a:prstGeom prst="rect">
                <a:avLst/>
              </a:prstGeom>
            </p:spPr>
            <p:txBody>
              <a:bodyPr wrap="square" lIns="0" tIns="0" rIns="0" bIns="0" rtlCol="0" anchor="t">
                <a:spAutoFit/>
              </a:bodyPr>
              <a:lstStyle/>
              <a:p>
                <a:pPr algn="just">
                  <a:lnSpc>
                    <a:spcPct val="150000"/>
                  </a:lnSpc>
                  <a:spcBef>
                    <a:spcPct val="0"/>
                  </a:spcBef>
                </a:pPr>
                <a:r>
                  <a:rPr lang="en-US" sz="3600" b="1">
                    <a:solidFill>
                      <a:srgbClr val="64331A"/>
                    </a:solidFill>
                    <a:latin typeface="Cambria"/>
                  </a:rPr>
                  <a:t>1</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smtClean="0">
                            <a:solidFill>
                              <a:srgbClr val="64331A"/>
                            </a:solidFill>
                            <a:latin typeface="Cambria Math" panose="02040503050406030204" pitchFamily="18" charset="0"/>
                          </a:rPr>
                          <m:t> </m:t>
                        </m:r>
                        <m:r>
                          <a:rPr lang="en-GB" sz="3600" b="1" i="1" dirty="0">
                            <a:solidFill>
                              <a:srgbClr val="64331A"/>
                            </a:solidFill>
                            <a:latin typeface="Cambria Math" panose="02040503050406030204" pitchFamily="18" charset="0"/>
                          </a:rPr>
                          <m:t>𝒎</m:t>
                        </m:r>
                      </m:e>
                      <m:sup>
                        <m:r>
                          <a:rPr lang="en-GB" sz="3600" b="1" i="1" dirty="0">
                            <a:solidFill>
                              <a:srgbClr val="64331A"/>
                            </a:solidFill>
                            <a:latin typeface="Cambria Math" panose="02040503050406030204" pitchFamily="18" charset="0"/>
                          </a:rPr>
                          <m:t>𝟐</m:t>
                        </m:r>
                      </m:sup>
                    </m:sSup>
                  </m:oMath>
                </a14:m>
                <a:r>
                  <a:rPr lang="en-US" sz="3600" b="1" dirty="0">
                    <a:solidFill>
                      <a:srgbClr val="64331A"/>
                    </a:solidFill>
                    <a:latin typeface="Cambria"/>
                  </a:rPr>
                  <a:t> 56</a:t>
                </a:r>
                <a14:m>
                  <m:oMath xmlns:m="http://schemas.openxmlformats.org/officeDocument/2006/math">
                    <m:sSup>
                      <m:sSupPr>
                        <m:ctrlPr>
                          <a:rPr lang="en-US" sz="3600" b="1" i="1" dirty="0" smtClean="0">
                            <a:solidFill>
                              <a:srgbClr val="64331A"/>
                            </a:solidFill>
                            <a:latin typeface="Cambria Math" panose="02040503050406030204" pitchFamily="18" charset="0"/>
                          </a:rPr>
                        </m:ctrlPr>
                      </m:sSupPr>
                      <m:e>
                        <m:r>
                          <a:rPr lang="en-GB" sz="3600" b="1" i="1" dirty="0" smtClean="0">
                            <a:solidFill>
                              <a:srgbClr val="64331A"/>
                            </a:solidFill>
                            <a:latin typeface="Cambria Math" panose="02040503050406030204" pitchFamily="18" charset="0"/>
                          </a:rPr>
                          <m:t> </m:t>
                        </m:r>
                        <m:r>
                          <a:rPr lang="en-GB" sz="3600" b="1" i="1" dirty="0" smtClean="0">
                            <a:solidFill>
                              <a:srgbClr val="64331A"/>
                            </a:solidFill>
                            <a:latin typeface="Cambria Math" panose="02040503050406030204" pitchFamily="18" charset="0"/>
                          </a:rPr>
                          <m:t>𝒅𝒎</m:t>
                        </m:r>
                      </m:e>
                      <m:sup>
                        <m:r>
                          <a:rPr lang="en-GB" sz="3600" b="1" i="1" dirty="0" smtClean="0">
                            <a:solidFill>
                              <a:srgbClr val="64331A"/>
                            </a:solidFill>
                            <a:latin typeface="Cambria Math" panose="02040503050406030204" pitchFamily="18" charset="0"/>
                          </a:rPr>
                          <m:t>𝟐</m:t>
                        </m:r>
                      </m:sup>
                    </m:sSup>
                  </m:oMath>
                </a14:m>
                <a:r>
                  <a:rPr lang="en-US" sz="3600" b="1" dirty="0">
                    <a:solidFill>
                      <a:srgbClr val="64331A"/>
                    </a:solidFill>
                    <a:latin typeface="Cambria"/>
                  </a:rPr>
                  <a:t>…… 27 </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𝒅𝒎</m:t>
                        </m:r>
                      </m:e>
                      <m:sup>
                        <m:r>
                          <a:rPr lang="en-GB" sz="3600" b="1" i="1" dirty="0">
                            <a:solidFill>
                              <a:srgbClr val="64331A"/>
                            </a:solidFill>
                            <a:latin typeface="Cambria Math" panose="02040503050406030204" pitchFamily="18" charset="0"/>
                          </a:rPr>
                          <m:t>𝟐</m:t>
                        </m:r>
                      </m:sup>
                    </m:sSup>
                  </m:oMath>
                </a14:m>
                <a:r>
                  <a:rPr lang="en-US" sz="3600" b="1" dirty="0">
                    <a:solidFill>
                      <a:srgbClr val="64331A"/>
                    </a:solidFill>
                    <a:latin typeface="Cambria"/>
                  </a:rPr>
                  <a:t> + 89 </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𝒅𝒎</m:t>
                        </m:r>
                      </m:e>
                      <m:sup>
                        <m:r>
                          <a:rPr lang="en-GB" sz="3600" b="1" i="1" dirty="0">
                            <a:solidFill>
                              <a:srgbClr val="64331A"/>
                            </a:solidFill>
                            <a:latin typeface="Cambria Math" panose="02040503050406030204" pitchFamily="18" charset="0"/>
                          </a:rPr>
                          <m:t>𝟐</m:t>
                        </m:r>
                      </m:sup>
                    </m:sSup>
                  </m:oMath>
                </a14:m>
                <a:endParaRPr lang="en-US" sz="3600" b="1" dirty="0">
                  <a:solidFill>
                    <a:srgbClr val="64331A"/>
                  </a:solidFill>
                  <a:latin typeface="Cambria"/>
                </a:endParaRPr>
              </a:p>
              <a:p>
                <a:pPr algn="just">
                  <a:lnSpc>
                    <a:spcPct val="150000"/>
                  </a:lnSpc>
                  <a:spcBef>
                    <a:spcPct val="0"/>
                  </a:spcBef>
                </a:pPr>
                <a:r>
                  <a:rPr lang="en-US" sz="3600" b="1" dirty="0">
                    <a:solidFill>
                      <a:srgbClr val="64331A"/>
                    </a:solidFill>
                    <a:latin typeface="Cambria"/>
                  </a:rPr>
                  <a:t>150 </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smtClean="0">
                            <a:solidFill>
                              <a:srgbClr val="64331A"/>
                            </a:solidFill>
                            <a:latin typeface="Cambria Math" panose="02040503050406030204" pitchFamily="18" charset="0"/>
                          </a:rPr>
                          <m:t>𝒎</m:t>
                        </m:r>
                        <m:r>
                          <a:rPr lang="en-GB" sz="3600" b="1" i="1" dirty="0">
                            <a:solidFill>
                              <a:srgbClr val="64331A"/>
                            </a:solidFill>
                            <a:latin typeface="Cambria Math" panose="02040503050406030204" pitchFamily="18" charset="0"/>
                          </a:rPr>
                          <m:t>𝒎</m:t>
                        </m:r>
                      </m:e>
                      <m:sup>
                        <m:r>
                          <a:rPr lang="en-GB" sz="3600" b="1" i="1" dirty="0">
                            <a:solidFill>
                              <a:srgbClr val="64331A"/>
                            </a:solidFill>
                            <a:latin typeface="Cambria Math" panose="02040503050406030204" pitchFamily="18" charset="0"/>
                          </a:rPr>
                          <m:t>𝟐</m:t>
                        </m:r>
                      </m:sup>
                    </m:sSup>
                  </m:oMath>
                </a14:m>
                <a:r>
                  <a:rPr lang="en-US" sz="3600" b="1" dirty="0">
                    <a:solidFill>
                      <a:srgbClr val="64331A"/>
                    </a:solidFill>
                    <a:latin typeface="Cambria"/>
                  </a:rPr>
                  <a:t> </a:t>
                </a:r>
                <a14:m>
                  <m:oMath xmlns:m="http://schemas.openxmlformats.org/officeDocument/2006/math">
                    <m:r>
                      <a:rPr lang="en-US" sz="3600" b="1" i="1" dirty="0" smtClean="0">
                        <a:solidFill>
                          <a:srgbClr val="64331A"/>
                        </a:solidFill>
                        <a:latin typeface="Cambria Math" panose="02040503050406030204" pitchFamily="18" charset="0"/>
                        <a:ea typeface="Cambria Math" panose="02040503050406030204" pitchFamily="18" charset="0"/>
                      </a:rPr>
                      <m:t>×</m:t>
                    </m:r>
                  </m:oMath>
                </a14:m>
                <a:r>
                  <a:rPr lang="en-US" sz="3600" b="1" dirty="0">
                    <a:solidFill>
                      <a:srgbClr val="64331A"/>
                    </a:solidFill>
                    <a:latin typeface="Cambria"/>
                  </a:rPr>
                  <a:t> 2 …… 3 </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smtClean="0">
                            <a:solidFill>
                              <a:srgbClr val="64331A"/>
                            </a:solidFill>
                            <a:latin typeface="Cambria Math" panose="02040503050406030204" pitchFamily="18" charset="0"/>
                          </a:rPr>
                          <m:t>𝒄</m:t>
                        </m:r>
                        <m:r>
                          <a:rPr lang="en-GB" sz="3600" b="1" i="1" dirty="0">
                            <a:solidFill>
                              <a:srgbClr val="64331A"/>
                            </a:solidFill>
                            <a:latin typeface="Cambria Math" panose="02040503050406030204" pitchFamily="18" charset="0"/>
                          </a:rPr>
                          <m:t>𝒎</m:t>
                        </m:r>
                      </m:e>
                      <m:sup>
                        <m:r>
                          <a:rPr lang="en-GB" sz="3600" b="1" i="1" dirty="0">
                            <a:solidFill>
                              <a:srgbClr val="64331A"/>
                            </a:solidFill>
                            <a:latin typeface="Cambria Math" panose="02040503050406030204" pitchFamily="18" charset="0"/>
                          </a:rPr>
                          <m:t>𝟐</m:t>
                        </m:r>
                      </m:sup>
                    </m:sSup>
                  </m:oMath>
                </a14:m>
                <a:endParaRPr lang="en-US" sz="3600" b="1" dirty="0">
                  <a:solidFill>
                    <a:srgbClr val="64331A"/>
                  </a:solidFill>
                  <a:latin typeface="Cambria"/>
                </a:endParaRPr>
              </a:p>
              <a:p>
                <a:pPr algn="just">
                  <a:lnSpc>
                    <a:spcPct val="150000"/>
                  </a:lnSpc>
                  <a:spcBef>
                    <a:spcPct val="0"/>
                  </a:spcBef>
                </a:pPr>
                <a:r>
                  <a:rPr lang="en-US" sz="3600" b="1" dirty="0">
                    <a:solidFill>
                      <a:srgbClr val="64331A"/>
                    </a:solidFill>
                    <a:latin typeface="Cambria"/>
                  </a:rPr>
                  <a:t>6 </a:t>
                </a:r>
                <a:r>
                  <a:rPr lang="en-US" sz="3600" b="1" dirty="0" err="1">
                    <a:solidFill>
                      <a:srgbClr val="64331A"/>
                    </a:solidFill>
                    <a:latin typeface="Cambria"/>
                  </a:rPr>
                  <a:t>tạ</a:t>
                </a:r>
                <a:r>
                  <a:rPr lang="en-US" sz="3600" b="1" dirty="0">
                    <a:solidFill>
                      <a:srgbClr val="64331A"/>
                    </a:solidFill>
                    <a:latin typeface="Cambria"/>
                  </a:rPr>
                  <a:t> + 2 </a:t>
                </a:r>
                <a:r>
                  <a:rPr lang="en-US" sz="3600" b="1" dirty="0" err="1">
                    <a:solidFill>
                      <a:srgbClr val="64331A"/>
                    </a:solidFill>
                    <a:latin typeface="Cambria"/>
                  </a:rPr>
                  <a:t>tạ</a:t>
                </a:r>
                <a:r>
                  <a:rPr lang="en-US" sz="3600" b="1" dirty="0">
                    <a:solidFill>
                      <a:srgbClr val="64331A"/>
                    </a:solidFill>
                    <a:latin typeface="Cambria"/>
                  </a:rPr>
                  <a:t> …….. 75 </a:t>
                </a:r>
                <a:r>
                  <a:rPr lang="en-US" sz="3600" b="1" dirty="0" err="1">
                    <a:solidFill>
                      <a:srgbClr val="64331A"/>
                    </a:solidFill>
                    <a:latin typeface="Cambria"/>
                  </a:rPr>
                  <a:t>yến</a:t>
                </a:r>
                <a:endParaRPr lang="en-US" sz="3600" b="1" dirty="0">
                  <a:solidFill>
                    <a:srgbClr val="64331A"/>
                  </a:solidFill>
                  <a:latin typeface="Cambria"/>
                </a:endParaRPr>
              </a:p>
              <a:p>
                <a:pPr algn="just">
                  <a:lnSpc>
                    <a:spcPct val="150000"/>
                  </a:lnSpc>
                  <a:spcBef>
                    <a:spcPct val="0"/>
                  </a:spcBef>
                </a:pPr>
                <a:r>
                  <a:rPr lang="en-US" sz="3600" b="1" dirty="0">
                    <a:solidFill>
                      <a:srgbClr val="64331A"/>
                    </a:solidFill>
                    <a:latin typeface="Cambria"/>
                  </a:rPr>
                  <a:t>4 </a:t>
                </a:r>
                <a:r>
                  <a:rPr lang="en-US" sz="3600" b="1" dirty="0" err="1">
                    <a:solidFill>
                      <a:srgbClr val="64331A"/>
                    </a:solidFill>
                    <a:latin typeface="Cambria"/>
                  </a:rPr>
                  <a:t>tấn</a:t>
                </a:r>
                <a:r>
                  <a:rPr lang="en-US" sz="3600" b="1" dirty="0">
                    <a:solidFill>
                      <a:srgbClr val="64331A"/>
                    </a:solidFill>
                    <a:latin typeface="Cambria"/>
                  </a:rPr>
                  <a:t> 500 kg ……. 9 000 kg </a:t>
                </a:r>
                <a:r>
                  <a:rPr lang="en-US" sz="3600" b="1">
                    <a:solidFill>
                      <a:srgbClr val="64331A"/>
                    </a:solidFill>
                    <a:latin typeface="Cambria"/>
                  </a:rPr>
                  <a:t>: 2</a:t>
                </a:r>
                <a:endParaRPr lang="en-US" sz="3600" b="1" dirty="0">
                  <a:solidFill>
                    <a:srgbClr val="64331A"/>
                  </a:solidFill>
                  <a:latin typeface="Cambria"/>
                </a:endParaRPr>
              </a:p>
            </p:txBody>
          </p:sp>
        </mc:Choice>
        <mc:Fallback>
          <p:sp>
            <p:nvSpPr>
              <p:cNvPr id="8" name="TextBox 8"/>
              <p:cNvSpPr txBox="1">
                <a:spLocks noRot="1" noChangeAspect="1" noMove="1" noResize="1" noEditPoints="1" noAdjustHandles="1" noChangeArrowheads="1" noChangeShapeType="1" noTextEdit="1"/>
              </p:cNvSpPr>
              <p:nvPr/>
            </p:nvSpPr>
            <p:spPr>
              <a:xfrm>
                <a:off x="2930943" y="3585504"/>
                <a:ext cx="7543800" cy="3258969"/>
              </a:xfrm>
              <a:prstGeom prst="rect">
                <a:avLst/>
              </a:prstGeom>
              <a:blipFill>
                <a:blip r:embed="rId2"/>
                <a:stretch>
                  <a:fillRect l="-3719" b="-7477"/>
                </a:stretch>
              </a:blipFill>
            </p:spPr>
            <p:txBody>
              <a:bodyPr/>
              <a:lstStyle/>
              <a:p>
                <a:r>
                  <a:rPr lang="en-US">
                    <a:noFill/>
                  </a:rPr>
                  <a:t> </a:t>
                </a:r>
              </a:p>
            </p:txBody>
          </p:sp>
        </mc:Fallback>
      </mc:AlternateContent>
      <p:sp>
        <p:nvSpPr>
          <p:cNvPr id="9" name="Freeform 9"/>
          <p:cNvSpPr/>
          <p:nvPr/>
        </p:nvSpPr>
        <p:spPr>
          <a:xfrm>
            <a:off x="853283" y="1052209"/>
            <a:ext cx="1605780" cy="2355499"/>
          </a:xfrm>
          <a:custGeom>
            <a:avLst/>
            <a:gdLst/>
            <a:ahLst/>
            <a:cxnLst/>
            <a:rect l="l" t="t" r="r" b="b"/>
            <a:pathLst>
              <a:path w="1096831" h="1594424">
                <a:moveTo>
                  <a:pt x="0" y="0"/>
                </a:moveTo>
                <a:lnTo>
                  <a:pt x="1096831" y="0"/>
                </a:lnTo>
                <a:lnTo>
                  <a:pt x="1096831" y="1594424"/>
                </a:lnTo>
                <a:lnTo>
                  <a:pt x="0" y="1594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2" name="Group 11"/>
          <p:cNvGrpSpPr/>
          <p:nvPr/>
        </p:nvGrpSpPr>
        <p:grpSpPr>
          <a:xfrm>
            <a:off x="3096668" y="1993834"/>
            <a:ext cx="4525554" cy="973369"/>
            <a:chOff x="6762496" y="860708"/>
            <a:chExt cx="4525554" cy="973369"/>
          </a:xfrm>
        </p:grpSpPr>
        <p:sp>
          <p:nvSpPr>
            <p:cNvPr id="13" name="Rounded Rectangle 12"/>
            <p:cNvSpPr/>
            <p:nvPr/>
          </p:nvSpPr>
          <p:spPr>
            <a:xfrm>
              <a:off x="6762496" y="860708"/>
              <a:ext cx="3606175" cy="973369"/>
            </a:xfrm>
            <a:prstGeom prst="roundRect">
              <a:avLst/>
            </a:prstGeom>
            <a:solidFill>
              <a:srgbClr val="CF7549"/>
            </a:solidFill>
            <a:ln>
              <a:solidFill>
                <a:srgbClr val="CF75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14" name="TextBox 18"/>
            <p:cNvSpPr txBox="1"/>
            <p:nvPr/>
          </p:nvSpPr>
          <p:spPr>
            <a:xfrm>
              <a:off x="6839991" y="946353"/>
              <a:ext cx="3606175" cy="677108"/>
            </a:xfrm>
            <a:prstGeom prst="rect">
              <a:avLst/>
            </a:prstGeom>
          </p:spPr>
          <p:txBody>
            <a:bodyPr wrap="square" lIns="0" tIns="0" rIns="0" bIns="0" rtlCol="0" anchor="t">
              <a:spAutoFit/>
            </a:bodyPr>
            <a:lstStyle/>
            <a:p>
              <a:pPr algn="ctr"/>
              <a:r>
                <a:rPr lang="en-US" sz="4400" dirty="0">
                  <a:solidFill>
                    <a:srgbClr val="FFFFFF"/>
                  </a:solidFill>
                  <a:latin typeface="Cambria" panose="02040503050406030204" pitchFamily="18" charset="0"/>
                  <a:ea typeface="Cambria" panose="02040503050406030204" pitchFamily="18" charset="0"/>
                </a:rPr>
                <a:t>&gt;, &lt;, = </a:t>
              </a:r>
            </a:p>
          </p:txBody>
        </p:sp>
        <p:sp>
          <p:nvSpPr>
            <p:cNvPr id="15" name="TextBox 18"/>
            <p:cNvSpPr txBox="1"/>
            <p:nvPr/>
          </p:nvSpPr>
          <p:spPr>
            <a:xfrm>
              <a:off x="10542711" y="978060"/>
              <a:ext cx="745339" cy="738664"/>
            </a:xfrm>
            <a:prstGeom prst="rect">
              <a:avLst/>
            </a:prstGeom>
          </p:spPr>
          <p:txBody>
            <a:bodyPr wrap="square" lIns="0" tIns="0" rIns="0" bIns="0" rtlCol="0" anchor="t">
              <a:spAutoFit/>
            </a:bodyPr>
            <a:lstStyle/>
            <a:p>
              <a:r>
                <a:rPr lang="en-US" sz="4800" dirty="0">
                  <a:solidFill>
                    <a:srgbClr val="64331A"/>
                  </a:solidFill>
                  <a:latin typeface="Cambria" panose="02040503050406030204" pitchFamily="18" charset="0"/>
                  <a:ea typeface="Cambria" panose="02040503050406030204" pitchFamily="18" charset="0"/>
                </a:rPr>
                <a:t>?</a:t>
              </a:r>
            </a:p>
          </p:txBody>
        </p:sp>
      </p:grpSp>
      <p:pic>
        <p:nvPicPr>
          <p:cNvPr id="16" name="Picture 15"/>
          <p:cNvPicPr>
            <a:picLocks noChangeAspect="1"/>
          </p:cNvPicPr>
          <p:nvPr/>
        </p:nvPicPr>
        <p:blipFill>
          <a:blip r:embed="rId5"/>
          <a:stretch>
            <a:fillRect/>
          </a:stretch>
        </p:blipFill>
        <p:spPr>
          <a:xfrm>
            <a:off x="11101614" y="1714500"/>
            <a:ext cx="6310405" cy="70009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sp>
        <p:nvSpPr>
          <p:cNvPr id="10" name="Rounded Rectangle 9"/>
          <p:cNvSpPr/>
          <p:nvPr/>
        </p:nvSpPr>
        <p:spPr>
          <a:xfrm>
            <a:off x="3756604" y="3229249"/>
            <a:ext cx="9504488" cy="2744854"/>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reeform 2"/>
          <p:cNvSpPr/>
          <p:nvPr/>
        </p:nvSpPr>
        <p:spPr>
          <a:xfrm rot="-350398">
            <a:off x="6871731" y="7653058"/>
            <a:ext cx="14158365" cy="4780156"/>
          </a:xfrm>
          <a:custGeom>
            <a:avLst/>
            <a:gdLst/>
            <a:ahLst/>
            <a:cxnLst/>
            <a:rect l="l" t="t" r="r" b="b"/>
            <a:pathLst>
              <a:path w="14158365" h="4780156">
                <a:moveTo>
                  <a:pt x="0" y="0"/>
                </a:moveTo>
                <a:lnTo>
                  <a:pt x="14158365" y="0"/>
                </a:lnTo>
                <a:lnTo>
                  <a:pt x="14158365" y="4780155"/>
                </a:lnTo>
                <a:lnTo>
                  <a:pt x="0" y="47801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2271035" y="-2486010"/>
            <a:ext cx="7992018" cy="5517923"/>
          </a:xfrm>
          <a:custGeom>
            <a:avLst/>
            <a:gdLst/>
            <a:ahLst/>
            <a:cxnLst/>
            <a:rect l="l" t="t" r="r" b="b"/>
            <a:pathLst>
              <a:path w="7992018" h="5517923">
                <a:moveTo>
                  <a:pt x="0" y="0"/>
                </a:moveTo>
                <a:lnTo>
                  <a:pt x="7992018" y="0"/>
                </a:lnTo>
                <a:lnTo>
                  <a:pt x="7992018" y="5517922"/>
                </a:lnTo>
                <a:lnTo>
                  <a:pt x="0" y="5517922"/>
                </a:lnTo>
                <a:lnTo>
                  <a:pt x="0" y="0"/>
                </a:lnTo>
                <a:close/>
              </a:path>
            </a:pathLst>
          </a:custGeom>
          <a:blipFill>
            <a:blip r:embed="rId4">
              <a:extLst>
                <a:ext uri="{96DAC541-7B7A-43D3-8B79-37D633B846F1}">
                  <asvg:svgBlip xmlns:asvg="http://schemas.microsoft.com/office/drawing/2016/SVG/main" r:embed="rId5"/>
                </a:ext>
              </a:extLst>
            </a:blip>
            <a:stretch>
              <a:fillRect l="-51184" b="-82202"/>
            </a:stretch>
          </a:blipFill>
        </p:spPr>
      </p:sp>
      <p:sp>
        <p:nvSpPr>
          <p:cNvPr id="6" name="TextBox 6"/>
          <p:cNvSpPr txBox="1"/>
          <p:nvPr/>
        </p:nvSpPr>
        <p:spPr>
          <a:xfrm>
            <a:off x="3962400" y="4014129"/>
            <a:ext cx="8559702" cy="1395831"/>
          </a:xfrm>
          <a:prstGeom prst="rect">
            <a:avLst/>
          </a:prstGeom>
        </p:spPr>
        <p:txBody>
          <a:bodyPr wrap="square" lIns="0" tIns="0" rIns="0" bIns="0" rtlCol="0" anchor="t">
            <a:spAutoFit/>
          </a:bodyPr>
          <a:lstStyle/>
          <a:p>
            <a:pPr marL="885192" lvl="1" indent="-442596" algn="just">
              <a:lnSpc>
                <a:spcPts val="5740"/>
              </a:lnSpc>
              <a:spcBef>
                <a:spcPct val="0"/>
              </a:spcBef>
              <a:buFont typeface="Arial"/>
              <a:buChar char="•"/>
            </a:pPr>
            <a:r>
              <a:rPr lang="en-US" sz="3600" dirty="0" err="1">
                <a:solidFill>
                  <a:srgbClr val="000000"/>
                </a:solidFill>
                <a:latin typeface="Cambria"/>
              </a:rPr>
              <a:t>Làm</a:t>
            </a:r>
            <a:r>
              <a:rPr lang="en-US" sz="3600" dirty="0">
                <a:solidFill>
                  <a:srgbClr val="000000"/>
                </a:solidFill>
                <a:latin typeface="Cambria"/>
              </a:rPr>
              <a:t> </a:t>
            </a:r>
            <a:r>
              <a:rPr lang="en-US" sz="3600" dirty="0" err="1">
                <a:solidFill>
                  <a:srgbClr val="000000"/>
                </a:solidFill>
                <a:latin typeface="Cambria"/>
              </a:rPr>
              <a:t>việc</a:t>
            </a:r>
            <a:r>
              <a:rPr lang="en-US" sz="3600" dirty="0">
                <a:solidFill>
                  <a:srgbClr val="000000"/>
                </a:solidFill>
                <a:latin typeface="Cambria"/>
              </a:rPr>
              <a:t> </a:t>
            </a:r>
            <a:r>
              <a:rPr lang="en-US" sz="3600" dirty="0" err="1">
                <a:solidFill>
                  <a:srgbClr val="000000"/>
                </a:solidFill>
                <a:latin typeface="Cambria"/>
              </a:rPr>
              <a:t>cá</a:t>
            </a:r>
            <a:r>
              <a:rPr lang="en-US" sz="3600" dirty="0">
                <a:solidFill>
                  <a:srgbClr val="000000"/>
                </a:solidFill>
                <a:latin typeface="Cambria"/>
              </a:rPr>
              <a:t> </a:t>
            </a:r>
            <a:r>
              <a:rPr lang="en-US" sz="3600" dirty="0" err="1">
                <a:solidFill>
                  <a:srgbClr val="000000"/>
                </a:solidFill>
                <a:latin typeface="Cambria"/>
              </a:rPr>
              <a:t>nhân</a:t>
            </a:r>
            <a:r>
              <a:rPr lang="en-US" sz="3600" dirty="0">
                <a:solidFill>
                  <a:srgbClr val="000000"/>
                </a:solidFill>
                <a:latin typeface="Cambria"/>
              </a:rPr>
              <a:t>, </a:t>
            </a:r>
            <a:r>
              <a:rPr lang="en-US" sz="3600" dirty="0" err="1">
                <a:solidFill>
                  <a:srgbClr val="000000"/>
                </a:solidFill>
                <a:latin typeface="Cambria"/>
              </a:rPr>
              <a:t>làm</a:t>
            </a:r>
            <a:r>
              <a:rPr lang="en-US" sz="3600" dirty="0">
                <a:solidFill>
                  <a:srgbClr val="000000"/>
                </a:solidFill>
                <a:latin typeface="Cambria"/>
              </a:rPr>
              <a:t> </a:t>
            </a:r>
            <a:r>
              <a:rPr lang="en-US" sz="3600" dirty="0" err="1">
                <a:solidFill>
                  <a:srgbClr val="000000"/>
                </a:solidFill>
                <a:latin typeface="Cambria"/>
              </a:rPr>
              <a:t>bài</a:t>
            </a:r>
            <a:r>
              <a:rPr lang="en-US" sz="3600" dirty="0">
                <a:solidFill>
                  <a:srgbClr val="000000"/>
                </a:solidFill>
                <a:latin typeface="Cambria"/>
              </a:rPr>
              <a:t> </a:t>
            </a:r>
            <a:r>
              <a:rPr lang="en-US" sz="3600" dirty="0" err="1">
                <a:solidFill>
                  <a:srgbClr val="000000"/>
                </a:solidFill>
                <a:latin typeface="Cambria"/>
              </a:rPr>
              <a:t>vào</a:t>
            </a:r>
            <a:r>
              <a:rPr lang="en-US" sz="3600" dirty="0">
                <a:solidFill>
                  <a:srgbClr val="000000"/>
                </a:solidFill>
                <a:latin typeface="Cambria"/>
              </a:rPr>
              <a:t> </a:t>
            </a:r>
            <a:r>
              <a:rPr lang="en-US" sz="3600" dirty="0" err="1">
                <a:solidFill>
                  <a:srgbClr val="000000"/>
                </a:solidFill>
                <a:latin typeface="Cambria"/>
              </a:rPr>
              <a:t>vở</a:t>
            </a:r>
            <a:r>
              <a:rPr lang="en-US" sz="3600" dirty="0">
                <a:solidFill>
                  <a:srgbClr val="000000"/>
                </a:solidFill>
                <a:latin typeface="Cambria"/>
              </a:rPr>
              <a:t> </a:t>
            </a:r>
            <a:r>
              <a:rPr lang="en-US" sz="3600" dirty="0" err="1">
                <a:solidFill>
                  <a:srgbClr val="000000"/>
                </a:solidFill>
                <a:latin typeface="Cambria"/>
              </a:rPr>
              <a:t>và</a:t>
            </a:r>
            <a:r>
              <a:rPr lang="en-US" sz="3600" dirty="0">
                <a:solidFill>
                  <a:srgbClr val="000000"/>
                </a:solidFill>
                <a:latin typeface="Cambria"/>
              </a:rPr>
              <a:t> chia </a:t>
            </a:r>
            <a:r>
              <a:rPr lang="en-US" sz="3600" dirty="0" err="1">
                <a:solidFill>
                  <a:srgbClr val="000000"/>
                </a:solidFill>
                <a:latin typeface="Cambria"/>
              </a:rPr>
              <a:t>sẻ</a:t>
            </a:r>
            <a:r>
              <a:rPr lang="en-US" sz="3600" dirty="0">
                <a:solidFill>
                  <a:srgbClr val="000000"/>
                </a:solidFill>
                <a:latin typeface="Cambria"/>
              </a:rPr>
              <a:t> </a:t>
            </a:r>
            <a:r>
              <a:rPr lang="en-US" sz="3600" dirty="0" err="1">
                <a:solidFill>
                  <a:srgbClr val="000000"/>
                </a:solidFill>
                <a:latin typeface="Cambria"/>
              </a:rPr>
              <a:t>cách</a:t>
            </a:r>
            <a:r>
              <a:rPr lang="en-US" sz="3600" dirty="0">
                <a:solidFill>
                  <a:srgbClr val="000000"/>
                </a:solidFill>
                <a:latin typeface="Cambria"/>
              </a:rPr>
              <a:t> </a:t>
            </a:r>
            <a:r>
              <a:rPr lang="en-US" sz="3600" dirty="0" err="1">
                <a:solidFill>
                  <a:srgbClr val="000000"/>
                </a:solidFill>
                <a:latin typeface="Cambria"/>
              </a:rPr>
              <a:t>làm</a:t>
            </a:r>
            <a:r>
              <a:rPr lang="en-US" sz="3600" dirty="0">
                <a:solidFill>
                  <a:srgbClr val="000000"/>
                </a:solidFill>
                <a:latin typeface="Cambria"/>
              </a:rPr>
              <a:t>.</a:t>
            </a:r>
          </a:p>
        </p:txBody>
      </p:sp>
      <p:sp>
        <p:nvSpPr>
          <p:cNvPr id="8" name="Freeform 8"/>
          <p:cNvSpPr/>
          <p:nvPr/>
        </p:nvSpPr>
        <p:spPr>
          <a:xfrm rot="-1448817">
            <a:off x="13026543" y="-3188384"/>
            <a:ext cx="6460250" cy="8199858"/>
          </a:xfrm>
          <a:custGeom>
            <a:avLst/>
            <a:gdLst/>
            <a:ahLst/>
            <a:cxnLst/>
            <a:rect l="l" t="t" r="r" b="b"/>
            <a:pathLst>
              <a:path w="6460250" h="8199858">
                <a:moveTo>
                  <a:pt x="0" y="0"/>
                </a:moveTo>
                <a:lnTo>
                  <a:pt x="6460251" y="0"/>
                </a:lnTo>
                <a:lnTo>
                  <a:pt x="6460251" y="8199858"/>
                </a:lnTo>
                <a:lnTo>
                  <a:pt x="0" y="8199858"/>
                </a:lnTo>
                <a:lnTo>
                  <a:pt x="0" y="0"/>
                </a:lnTo>
                <a:close/>
              </a:path>
            </a:pathLst>
          </a:custGeom>
          <a:blipFill>
            <a:blip r:embed="rId6">
              <a:extLst>
                <a:ext uri="{96DAC541-7B7A-43D3-8B79-37D633B846F1}">
                  <asvg:svgBlip xmlns:asvg="http://schemas.microsoft.com/office/drawing/2016/SVG/main" r:embed="rId7"/>
                </a:ext>
              </a:extLst>
            </a:blip>
            <a:stretch>
              <a:fillRect t="-125" r="-83381" b="-29723"/>
            </a:stretch>
          </a:blipFill>
        </p:spPr>
      </p:sp>
      <p:sp>
        <p:nvSpPr>
          <p:cNvPr id="11" name="Freeform 2"/>
          <p:cNvSpPr/>
          <p:nvPr/>
        </p:nvSpPr>
        <p:spPr>
          <a:xfrm rot="7825203">
            <a:off x="-919410" y="6001033"/>
            <a:ext cx="5526926" cy="6315702"/>
          </a:xfrm>
          <a:custGeom>
            <a:avLst/>
            <a:gdLst/>
            <a:ahLst/>
            <a:cxnLst/>
            <a:rect l="l" t="t" r="r" b="b"/>
            <a:pathLst>
              <a:path w="5526926" h="7414546">
                <a:moveTo>
                  <a:pt x="0" y="7414546"/>
                </a:moveTo>
                <a:lnTo>
                  <a:pt x="5526926" y="7414546"/>
                </a:lnTo>
                <a:lnTo>
                  <a:pt x="5526926" y="0"/>
                </a:lnTo>
                <a:lnTo>
                  <a:pt x="0" y="0"/>
                </a:lnTo>
                <a:lnTo>
                  <a:pt x="0" y="7414546"/>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8"/>
          <p:cNvSpPr/>
          <p:nvPr/>
        </p:nvSpPr>
        <p:spPr>
          <a:xfrm>
            <a:off x="12768265" y="4108219"/>
            <a:ext cx="5487651" cy="4835992"/>
          </a:xfrm>
          <a:custGeom>
            <a:avLst/>
            <a:gdLst/>
            <a:ahLst/>
            <a:cxnLst/>
            <a:rect l="l" t="t" r="r" b="b"/>
            <a:pathLst>
              <a:path w="5487651" h="4835992">
                <a:moveTo>
                  <a:pt x="0" y="0"/>
                </a:moveTo>
                <a:lnTo>
                  <a:pt x="5487651" y="0"/>
                </a:lnTo>
                <a:lnTo>
                  <a:pt x="5487651" y="4835993"/>
                </a:lnTo>
                <a:lnTo>
                  <a:pt x="0" y="483599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3" name="Picture 12"/>
          <p:cNvPicPr>
            <a:picLocks noChangeAspect="1"/>
          </p:cNvPicPr>
          <p:nvPr/>
        </p:nvPicPr>
        <p:blipFill>
          <a:blip r:embed="rId12"/>
          <a:stretch>
            <a:fillRect/>
          </a:stretch>
        </p:blipFill>
        <p:spPr>
          <a:xfrm>
            <a:off x="4394412" y="711832"/>
            <a:ext cx="9504488" cy="3078747"/>
          </a:xfrm>
          <a:prstGeom prst="rect">
            <a:avLst/>
          </a:prstGeom>
        </p:spPr>
      </p:pic>
    </p:spTree>
    <p:extLst>
      <p:ext uri="{BB962C8B-B14F-4D97-AF65-F5344CB8AC3E}">
        <p14:creationId xmlns:p14="http://schemas.microsoft.com/office/powerpoint/2010/main" val="3854356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257</TotalTime>
  <Words>702</Words>
  <Application>Microsoft Office PowerPoint</Application>
  <PresentationFormat>Custom</PresentationFormat>
  <Paragraphs>99</Paragraphs>
  <Slides>23</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Cambria</vt:lpstr>
      <vt:lpstr>Noot</vt:lpstr>
      <vt:lpstr>Arial</vt:lpstr>
      <vt:lpstr>Calibri</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subject>9Slide.vn</dc:subject>
  <dc:creator>HP</dc:creator>
  <dc:description>9Slide.vn</dc:description>
  <cp:lastModifiedBy>Hà Lê</cp:lastModifiedBy>
  <cp:revision>29</cp:revision>
  <dcterms:created xsi:type="dcterms:W3CDTF">2006-08-16T00:00:00Z</dcterms:created>
  <dcterms:modified xsi:type="dcterms:W3CDTF">2023-12-13T10:00:01Z</dcterms:modified>
  <cp:category>9Slide.vn</cp:category>
  <dc:identifier>DAF1KnCcdUs</dc:identifier>
</cp:coreProperties>
</file>