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259" r:id="rId2"/>
    <p:sldId id="326" r:id="rId3"/>
    <p:sldId id="327" r:id="rId4"/>
    <p:sldId id="328" r:id="rId5"/>
    <p:sldId id="329" r:id="rId6"/>
    <p:sldId id="330" r:id="rId7"/>
    <p:sldId id="257" r:id="rId8"/>
    <p:sldId id="333" r:id="rId9"/>
    <p:sldId id="266" r:id="rId10"/>
    <p:sldId id="290" r:id="rId11"/>
    <p:sldId id="263" r:id="rId12"/>
    <p:sldId id="291" r:id="rId13"/>
    <p:sldId id="292" r:id="rId14"/>
    <p:sldId id="284" r:id="rId15"/>
    <p:sldId id="293" r:id="rId16"/>
    <p:sldId id="294" r:id="rId17"/>
    <p:sldId id="285" r:id="rId18"/>
    <p:sldId id="286" r:id="rId19"/>
    <p:sldId id="287" r:id="rId20"/>
    <p:sldId id="295" r:id="rId21"/>
    <p:sldId id="296" r:id="rId22"/>
    <p:sldId id="288" r:id="rId23"/>
    <p:sldId id="265" r:id="rId24"/>
    <p:sldId id="297" r:id="rId25"/>
    <p:sldId id="298" r:id="rId26"/>
    <p:sldId id="300" r:id="rId27"/>
    <p:sldId id="301" r:id="rId28"/>
    <p:sldId id="302" r:id="rId29"/>
    <p:sldId id="334" r:id="rId30"/>
    <p:sldId id="281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等线 Light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CC2DC-8F20-4953-8A67-4DB6DF36797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E10FA-FB3B-495B-BECC-281C1F267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GIỚI</a:t>
            </a:r>
            <a:r>
              <a:rPr lang="en-US" baseline="0" dirty="0"/>
              <a:t> THIỆU, MUỐN THAM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vé</a:t>
            </a:r>
            <a:r>
              <a:rPr lang="en-US" baseline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E10FA-FB3B-495B-BECC-281C1F2671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0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2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958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4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0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3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6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0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1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6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59198" y="-814411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0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1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385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11270" y="1046898"/>
            <a:ext cx="2506049" cy="824219"/>
            <a:chOff x="1153254" y="2556933"/>
            <a:chExt cx="6120371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29659" y="2880099"/>
              <a:ext cx="5743966" cy="2861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nhẩm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5" y="893270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962" y="2204041"/>
            <a:ext cx="5286529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 + 6 000 – 20 000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962" y="4073858"/>
            <a:ext cx="5286529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18 000 – 9 000 + 40 000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8301" y="2204041"/>
            <a:ext cx="5727686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80 000 – (40 000 + 10 000)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8301" y="4073858"/>
            <a:ext cx="5727686" cy="707886"/>
          </a:xfrm>
          <a:prstGeom prst="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– (60 000 – 30 000)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9879" y="2911927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9879" y="4781744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49 000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82038" y="2926765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3332" y="4781743"/>
            <a:ext cx="2280212" cy="1084421"/>
          </a:xfrm>
          <a:prstGeom prst="upArrowCallou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EA2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3091493" y="2346694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2" y="1701477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6018835" y="1388962"/>
            <a:ext cx="5289630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HƯƠU CAO CỔ</a:t>
            </a:r>
          </a:p>
        </p:txBody>
      </p:sp>
    </p:spTree>
    <p:extLst>
      <p:ext uri="{BB962C8B-B14F-4D97-AF65-F5344CB8AC3E}">
        <p14:creationId xmlns:p14="http://schemas.microsoft.com/office/powerpoint/2010/main" val="31877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8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455621" y="998167"/>
            <a:ext cx="2418621" cy="824219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8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9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734734" y="2878842"/>
              <a:ext cx="2743888" cy="2861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Đ, S?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0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74" y="778244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23927" y="1992284"/>
            <a:ext cx="2741350" cy="2173683"/>
            <a:chOff x="1097438" y="1861344"/>
            <a:chExt cx="2741350" cy="2173683"/>
          </a:xfrm>
        </p:grpSpPr>
        <p:grpSp>
          <p:nvGrpSpPr>
            <p:cNvPr id="12" name="Group 11"/>
            <p:cNvGrpSpPr/>
            <p:nvPr/>
          </p:nvGrpSpPr>
          <p:grpSpPr>
            <a:xfrm>
              <a:off x="1097438" y="1861344"/>
              <a:ext cx="2741350" cy="2173683"/>
              <a:chOff x="1097438" y="1861344"/>
              <a:chExt cx="2741350" cy="2173683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76520" y="1911369"/>
                <a:ext cx="2662268" cy="2123658"/>
                <a:chOff x="1919790" y="2262182"/>
                <a:chExt cx="2662268" cy="2123658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1919790" y="2262182"/>
                  <a:ext cx="2662268" cy="21236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4400" dirty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32 467 </a:t>
                  </a:r>
                </a:p>
                <a:p>
                  <a:pPr algn="r"/>
                  <a:r>
                    <a:rPr lang="en-US" sz="4400" u="sng" dirty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2 825  </a:t>
                  </a:r>
                </a:p>
                <a:p>
                  <a:pPr algn="r"/>
                  <a:r>
                    <a:rPr lang="en-US" sz="4400" dirty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60 717</a:t>
                  </a:r>
                  <a:endPara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2252191" y="2554570"/>
                  <a:ext cx="89535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000" dirty="0">
                      <a:solidFill>
                        <a:schemeClr val="accent3">
                          <a:lumMod val="75000"/>
                        </a:schemeClr>
                      </a:solidFill>
                      <a:latin typeface="Calibri"/>
                    </a:rPr>
                    <a:t>+</a:t>
                  </a:r>
                  <a:endParaRPr lang="en-US" sz="1100" dirty="0">
                    <a:solidFill>
                      <a:schemeClr val="accent3">
                        <a:lumMod val="75000"/>
                      </a:schemeClr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1097438" y="1861344"/>
                <a:ext cx="6633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4040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093227" y="2588477"/>
              <a:ext cx="17107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 algn="r"/>
              <a:r>
                <a:rPr lang="en-US" sz="4400" u="sng" dirty="0">
                  <a:solidFill>
                    <a:srgbClr val="FA8C20">
                      <a:lumMod val="75000"/>
                    </a:srgbClr>
                  </a:solidFill>
                  <a:latin typeface="Calibri"/>
                </a:rPr>
                <a:t>2 825 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67541" y="2017522"/>
            <a:ext cx="2837701" cy="2123658"/>
            <a:chOff x="6266579" y="1838656"/>
            <a:chExt cx="2837701" cy="2123658"/>
          </a:xfrm>
        </p:grpSpPr>
        <p:grpSp>
          <p:nvGrpSpPr>
            <p:cNvPr id="15" name="Group 14"/>
            <p:cNvGrpSpPr/>
            <p:nvPr/>
          </p:nvGrpSpPr>
          <p:grpSpPr>
            <a:xfrm>
              <a:off x="6442012" y="1838656"/>
              <a:ext cx="2662268" cy="2123658"/>
              <a:chOff x="1919790" y="2262182"/>
              <a:chExt cx="2662268" cy="212365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62 958</a:t>
                </a:r>
              </a:p>
              <a:p>
                <a:pPr algn="r"/>
                <a:r>
                  <a:rPr lang="en-US" sz="4400" u="sng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      473</a:t>
                </a:r>
              </a:p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62 485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39924" y="2554570"/>
                <a:ext cx="89535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-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266579" y="1949976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9357" y="4165967"/>
            <a:ext cx="2755920" cy="2181984"/>
            <a:chOff x="1109357" y="4165967"/>
            <a:chExt cx="2755920" cy="2181984"/>
          </a:xfrm>
        </p:grpSpPr>
        <p:grpSp>
          <p:nvGrpSpPr>
            <p:cNvPr id="20" name="Group 19"/>
            <p:cNvGrpSpPr/>
            <p:nvPr/>
          </p:nvGrpSpPr>
          <p:grpSpPr>
            <a:xfrm>
              <a:off x="1203009" y="4224293"/>
              <a:ext cx="2662268" cy="2123658"/>
              <a:chOff x="1919790" y="2262182"/>
              <a:chExt cx="2662268" cy="212365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73 865 </a:t>
                </a:r>
              </a:p>
              <a:p>
                <a:pPr algn="r"/>
                <a:r>
                  <a:rPr lang="en-US" sz="4400" u="sng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68 529</a:t>
                </a:r>
              </a:p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15 346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252191" y="2512520"/>
                <a:ext cx="89535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-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09357" y="4165967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61606" y="4208023"/>
            <a:ext cx="2755920" cy="2181984"/>
            <a:chOff x="1109357" y="4165967"/>
            <a:chExt cx="2755920" cy="2181984"/>
          </a:xfrm>
        </p:grpSpPr>
        <p:grpSp>
          <p:nvGrpSpPr>
            <p:cNvPr id="26" name="Group 25"/>
            <p:cNvGrpSpPr/>
            <p:nvPr/>
          </p:nvGrpSpPr>
          <p:grpSpPr>
            <a:xfrm>
              <a:off x="1203009" y="4224293"/>
              <a:ext cx="2662268" cy="2123658"/>
              <a:chOff x="1919790" y="2262182"/>
              <a:chExt cx="2662268" cy="212365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919790" y="2262182"/>
                <a:ext cx="266226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45 376</a:t>
                </a:r>
              </a:p>
              <a:p>
                <a:pPr algn="r"/>
                <a:r>
                  <a:rPr lang="en-US" sz="4400" u="sng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38 205</a:t>
                </a:r>
              </a:p>
              <a:p>
                <a:pPr algn="r"/>
                <a:r>
                  <a:rPr lang="en-US" sz="44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83 581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252191" y="2512520"/>
                <a:ext cx="89535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EA219">
                        <a:lumMod val="75000"/>
                      </a:srgbClr>
                    </a:solidFill>
                    <a:latin typeface="Calibri"/>
                  </a:rPr>
                  <a:t>+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109357" y="4165967"/>
              <a:ext cx="6633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30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3295369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1" y="3295369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</a:p>
        </p:txBody>
      </p:sp>
      <p:sp>
        <p:nvSpPr>
          <p:cNvPr id="34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1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</a:p>
        </p:txBody>
      </p:sp>
      <p:sp>
        <p:nvSpPr>
          <p:cNvPr id="35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7141" y="3295368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</a:t>
            </a:r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40" y="3295368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4015257" y="5491181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</a:t>
            </a:r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430DFC1C-7AB6-940C-98A4-44B972E35992}"/>
              </a:ext>
            </a:extLst>
          </p:cNvPr>
          <p:cNvSpPr/>
          <p:nvPr/>
        </p:nvSpPr>
        <p:spPr bwMode="auto">
          <a:xfrm>
            <a:off x="9503539" y="5491180"/>
            <a:ext cx="730007" cy="73000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VOI</a:t>
            </a:r>
          </a:p>
        </p:txBody>
      </p:sp>
    </p:spTree>
    <p:extLst>
      <p:ext uri="{BB962C8B-B14F-4D97-AF65-F5344CB8AC3E}">
        <p14:creationId xmlns:p14="http://schemas.microsoft.com/office/powerpoint/2010/main" val="35884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05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324204" y="1054768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57" y="834845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362" y="2601132"/>
            <a:ext cx="3886190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8 563 + 7 284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6321" y="2601132"/>
            <a:ext cx="3742897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42 758 + 9 235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24204" y="3784473"/>
            <a:ext cx="3886190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32 679 – 946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3163" y="3784473"/>
            <a:ext cx="3742897" cy="783193"/>
          </a:xfrm>
          <a:prstGeom prst="roundRect">
            <a:avLst/>
          </a:prstGeom>
          <a:solidFill>
            <a:srgbClr val="FEA21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83 627 – 76 253</a:t>
            </a: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2" y="791979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362" y="2302782"/>
            <a:ext cx="3886190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8 563 + 7 284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6320" y="2302782"/>
            <a:ext cx="3742897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42 758 + 9 235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17834" y="3252519"/>
            <a:ext cx="2662268" cy="2308324"/>
            <a:chOff x="1919790" y="2262182"/>
            <a:chExt cx="2662268" cy="2308324"/>
          </a:xfrm>
        </p:grpSpPr>
        <p:sp>
          <p:nvSpPr>
            <p:cNvPr id="16" name="Rectangle 15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8 563</a:t>
              </a:r>
            </a:p>
            <a:p>
              <a:pPr algn="r"/>
              <a:r>
                <a:rPr lang="en-US" sz="4800" b="1" u="sng" dirty="0">
                  <a:solidFill>
                    <a:srgbClr val="404040"/>
                  </a:solidFill>
                  <a:latin typeface="Calibri"/>
                </a:rPr>
                <a:t>  7 284</a:t>
              </a:r>
            </a:p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15 847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404040"/>
                  </a:solidFill>
                  <a:latin typeface="Calibri"/>
                </a:rPr>
                <a:t>+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78841" y="3252519"/>
            <a:ext cx="2662268" cy="2308324"/>
            <a:chOff x="1919790" y="2262182"/>
            <a:chExt cx="2662268" cy="2308324"/>
          </a:xfrm>
        </p:grpSpPr>
        <p:sp>
          <p:nvSpPr>
            <p:cNvPr id="19" name="Rectangle 18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42 758</a:t>
              </a:r>
            </a:p>
            <a:p>
              <a:pPr algn="r"/>
              <a:r>
                <a:rPr lang="en-US" sz="4800" b="1" u="sng" dirty="0">
                  <a:solidFill>
                    <a:srgbClr val="404040"/>
                  </a:solidFill>
                  <a:latin typeface="Calibri"/>
                </a:rPr>
                <a:t>  9 235</a:t>
              </a:r>
            </a:p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51 993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404040"/>
                  </a:solidFill>
                  <a:latin typeface="Calibri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2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2" y="791979"/>
            <a:ext cx="4513931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042602" y="2878846"/>
              <a:ext cx="4325371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Đặt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rồi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7362" y="2302782"/>
            <a:ext cx="3886190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32 679 – 946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6321" y="2302782"/>
            <a:ext cx="3742897" cy="681038"/>
          </a:xfrm>
          <a:prstGeom prst="roundRect">
            <a:avLst/>
          </a:prstGeom>
          <a:solidFill>
            <a:srgbClr val="FEA219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83 627 – 76 253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17834" y="3252519"/>
            <a:ext cx="2662268" cy="2308324"/>
            <a:chOff x="1919790" y="2262182"/>
            <a:chExt cx="2662268" cy="2308324"/>
          </a:xfrm>
        </p:grpSpPr>
        <p:sp>
          <p:nvSpPr>
            <p:cNvPr id="19" name="Rectangle 18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32 679</a:t>
              </a:r>
            </a:p>
            <a:p>
              <a:pPr algn="r"/>
              <a:r>
                <a:rPr lang="en-US" sz="4800" b="1" u="sng" dirty="0">
                  <a:solidFill>
                    <a:srgbClr val="404040"/>
                  </a:solidFill>
                  <a:latin typeface="Calibri"/>
                </a:rPr>
                <a:t>      946</a:t>
              </a:r>
            </a:p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31 733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404040"/>
                  </a:solidFill>
                  <a:latin typeface="Calibri"/>
                </a:rPr>
                <a:t>-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8841" y="3252519"/>
            <a:ext cx="2662268" cy="2308324"/>
            <a:chOff x="1919790" y="2262182"/>
            <a:chExt cx="2662268" cy="2308324"/>
          </a:xfrm>
        </p:grpSpPr>
        <p:sp>
          <p:nvSpPr>
            <p:cNvPr id="22" name="Rectangle 21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83 627</a:t>
              </a:r>
            </a:p>
            <a:p>
              <a:pPr algn="r"/>
              <a:r>
                <a:rPr lang="en-US" sz="4800" b="1" u="sng" dirty="0">
                  <a:solidFill>
                    <a:srgbClr val="404040"/>
                  </a:solidFill>
                  <a:latin typeface="Calibri"/>
                </a:rPr>
                <a:t>76 253</a:t>
              </a:r>
            </a:p>
            <a:p>
              <a:pPr algn="r"/>
              <a:r>
                <a:rPr lang="en-US" sz="4800" b="1" dirty="0">
                  <a:solidFill>
                    <a:srgbClr val="404040"/>
                  </a:solidFill>
                  <a:latin typeface="Calibri"/>
                </a:rPr>
                <a:t>7 374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51742" y="2588720"/>
              <a:ext cx="8953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404040"/>
                  </a:solidFill>
                  <a:latin typeface="Calibri"/>
                </a:rPr>
                <a:t>-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AB9E3-B703-4A5B-A257-C655EB6D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830" y="353860"/>
            <a:ext cx="695613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89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10520" y="728491"/>
            <a:ext cx="9635990" cy="341678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195022" y="2694164"/>
              <a:ext cx="5770752" cy="325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Một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16 500 </a:t>
              </a:r>
              <a:r>
                <a:rPr lang="en-US" altLang="zh-CN" sz="4800" b="1" i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,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về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9 000 </a:t>
              </a:r>
              <a:r>
                <a:rPr lang="en-US" altLang="zh-CN" sz="4800" b="1" i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Hỏi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đi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17 350 </a:t>
              </a:r>
              <a:r>
                <a:rPr lang="en-US" altLang="zh-CN" sz="4800" b="1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a攒劲小楷" panose="02010600010101010101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,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đó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bao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nhiêu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12" y="593924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5213" y="4331057"/>
            <a:ext cx="5497392" cy="2659047"/>
            <a:chOff x="4395545" y="4252680"/>
            <a:chExt cx="5497392" cy="2659047"/>
          </a:xfrm>
        </p:grpSpPr>
        <p:grpSp>
          <p:nvGrpSpPr>
            <p:cNvPr id="12" name="Group 11"/>
            <p:cNvGrpSpPr/>
            <p:nvPr/>
          </p:nvGrpSpPr>
          <p:grpSpPr>
            <a:xfrm>
              <a:off x="4395545" y="4288319"/>
              <a:ext cx="2950427" cy="2623408"/>
              <a:chOff x="4395545" y="4288319"/>
              <a:chExt cx="2950427" cy="2623408"/>
            </a:xfrm>
          </p:grpSpPr>
          <p:grpSp>
            <p:nvGrpSpPr>
              <p:cNvPr id="8" name="组合 54">
                <a:extLst>
                  <a:ext uri="{FF2B5EF4-FFF2-40B4-BE49-F238E27FC236}">
                    <a16:creationId xmlns:a16="http://schemas.microsoft.com/office/drawing/2014/main" id="{435D861A-C1CA-33B5-5FA3-0BF0675AD731}"/>
                  </a:ext>
                </a:extLst>
              </p:cNvPr>
              <p:cNvGrpSpPr/>
              <p:nvPr/>
            </p:nvGrpSpPr>
            <p:grpSpPr>
              <a:xfrm>
                <a:off x="5457505" y="4493980"/>
                <a:ext cx="1888467" cy="1831496"/>
                <a:chOff x="-2119675" y="1868947"/>
                <a:chExt cx="2484276" cy="2484276"/>
              </a:xfrm>
            </p:grpSpPr>
            <p:sp>
              <p:nvSpPr>
                <p:cNvPr id="9" name="椭圆 56">
                  <a:extLst>
                    <a:ext uri="{FF2B5EF4-FFF2-40B4-BE49-F238E27FC236}">
                      <a16:creationId xmlns:a16="http://schemas.microsoft.com/office/drawing/2014/main" id="{F1C87792-EEF2-F95C-030A-25C58F5609B5}"/>
                    </a:ext>
                  </a:extLst>
                </p:cNvPr>
                <p:cNvSpPr/>
                <p:nvPr/>
              </p:nvSpPr>
              <p:spPr>
                <a:xfrm>
                  <a:off x="-2119675" y="1868947"/>
                  <a:ext cx="2484276" cy="2484276"/>
                </a:xfrm>
                <a:prstGeom prst="ellipse">
                  <a:avLst/>
                </a:prstGeom>
                <a:gradFill>
                  <a:gsLst>
                    <a:gs pos="73000">
                      <a:srgbClr val="CB232D">
                        <a:lumMod val="5000"/>
                        <a:lumOff val="95000"/>
                        <a:alpha val="0"/>
                      </a:srgbClr>
                    </a:gs>
                    <a:gs pos="100000">
                      <a:schemeClr val="accent1"/>
                    </a:gs>
                  </a:gsLst>
                  <a:lin ang="0" scaled="0"/>
                </a:gradFill>
                <a:ln w="12700" cap="flat" cmpd="sng" algn="ctr">
                  <a:gradFill>
                    <a:gsLst>
                      <a:gs pos="76000">
                        <a:srgbClr val="CB232D">
                          <a:lumMod val="5000"/>
                          <a:lumOff val="95000"/>
                          <a:alpha val="39000"/>
                        </a:srgb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ea"/>
                    <a:sym typeface="思源黑体 CN Regular" panose="020B0500000000000000" pitchFamily="34" charset="-122"/>
                  </a:endParaRPr>
                </a:p>
              </p:txBody>
            </p:sp>
            <p:sp>
              <p:nvSpPr>
                <p:cNvPr id="10" name="椭圆 57">
                  <a:extLst>
                    <a:ext uri="{FF2B5EF4-FFF2-40B4-BE49-F238E27FC236}">
                      <a16:creationId xmlns:a16="http://schemas.microsoft.com/office/drawing/2014/main" id="{468D857C-3009-85C0-F307-3823102A4C7D}"/>
                    </a:ext>
                  </a:extLst>
                </p:cNvPr>
                <p:cNvSpPr/>
                <p:nvPr/>
              </p:nvSpPr>
              <p:spPr>
                <a:xfrm>
                  <a:off x="-1715248" y="2300995"/>
                  <a:ext cx="1649657" cy="16496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dist="101600" dir="5400000" algn="ctr" rotWithShape="0">
                    <a:schemeClr val="accent1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cs"/>
                    <a:sym typeface="思源黑体 CN Regular" panose="020B0500000000000000" pitchFamily="34" charset="-122"/>
                  </a:endParaRPr>
                </a:p>
              </p:txBody>
            </p:sp>
          </p:grpSp>
          <p:pic>
            <p:nvPicPr>
              <p:cNvPr id="11" name="图片 2">
                <a:extLst>
                  <a:ext uri="{FF2B5EF4-FFF2-40B4-BE49-F238E27FC236}">
                    <a16:creationId xmlns:a16="http://schemas.microsoft.com/office/drawing/2014/main" id="{022B8DEC-126E-8827-6035-4B1FB51A4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545" y="4288319"/>
                <a:ext cx="2623408" cy="2623408"/>
              </a:xfrm>
              <a:prstGeom prst="rect">
                <a:avLst/>
              </a:prstGeom>
            </p:spPr>
          </p:pic>
        </p:grpSp>
        <p:sp>
          <p:nvSpPr>
            <p:cNvPr id="13" name="Cloud Callout 12"/>
            <p:cNvSpPr/>
            <p:nvPr/>
          </p:nvSpPr>
          <p:spPr>
            <a:xfrm>
              <a:off x="7202882" y="4252680"/>
              <a:ext cx="2690055" cy="1347343"/>
            </a:xfrm>
            <a:prstGeom prst="cloudCallout">
              <a:avLst>
                <a:gd name="adj1" fmla="val -57582"/>
                <a:gd name="adj2" fmla="val 376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0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2859523" y="477079"/>
            <a:ext cx="6320335" cy="2857301"/>
            <a:chOff x="1111406" y="2872740"/>
            <a:chExt cx="10220147" cy="28573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5C14071-6559-B9EA-FAE1-C0DE0EB1A078}"/>
                </a:ext>
              </a:extLst>
            </p:cNvPr>
            <p:cNvSpPr txBox="1"/>
            <p:nvPr/>
          </p:nvSpPr>
          <p:spPr>
            <a:xfrm>
              <a:off x="1857746" y="2892374"/>
              <a:ext cx="8314115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16 500 </a:t>
              </a:r>
              <a:r>
                <a:rPr kumimoji="0" lang="en-US" altLang="zh-CN" sz="2800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9 000 </a:t>
              </a:r>
              <a:r>
                <a:rPr lang="en-US" altLang="zh-CN" sz="2800" i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 </a:t>
              </a: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lang="en-US" altLang="zh-CN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….. </a:t>
              </a:r>
              <a:r>
                <a:rPr lang="en-US" altLang="zh-CN" sz="2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đi</a:t>
              </a: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17 350 </a:t>
              </a:r>
              <a:r>
                <a:rPr lang="en-US" altLang="zh-CN" sz="2800" i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endParaRPr lang="en-US" altLang="zh-CN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….. </a:t>
              </a:r>
              <a:r>
                <a:rPr lang="en-US" altLang="zh-CN" sz="2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</a:p>
          </p:txBody>
        </p:sp>
      </p:grpSp>
      <p:sp>
        <p:nvSpPr>
          <p:cNvPr id="6" name="Rectangle 11">
            <a:extLst>
              <a:ext uri="{FF2B5EF4-FFF2-40B4-BE49-F238E27FC236}">
                <a16:creationId xmlns:a16="http://schemas.microsoft.com/office/drawing/2014/main" id="{0339A9FC-C23C-4246-C325-6A9B0D11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85" y="581321"/>
            <a:ext cx="2112706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Tóm</a:t>
            </a:r>
            <a:r>
              <a:rPr lang="en-US" altLang="zh-CN" sz="3600" b="1" dirty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tắt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766EAD-EE13-3B1D-09D2-E10C752DD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22" y="0"/>
            <a:ext cx="2887488" cy="2887488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0339A9FC-C23C-4246-C325-6A9B0D11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17" y="3617026"/>
            <a:ext cx="2112706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u="sng" dirty="0" err="1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Bài</a:t>
            </a:r>
            <a:r>
              <a:rPr lang="en-US" altLang="zh-CN" sz="3600" b="1" u="sng" dirty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u="sng" dirty="0" err="1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giải</a:t>
            </a:r>
            <a:r>
              <a:rPr lang="en-US" altLang="zh-CN" sz="3600" b="1" dirty="0">
                <a:solidFill>
                  <a:prstClr val="white"/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12" name="组合 6">
            <a:extLst>
              <a:ext uri="{FF2B5EF4-FFF2-40B4-BE49-F238E27FC236}">
                <a16:creationId xmlns:a16="http://schemas.microsoft.com/office/drawing/2014/main" id="{03EF80A0-7F2A-C2F4-1463-5BE4EDCE4780}"/>
              </a:ext>
            </a:extLst>
          </p:cNvPr>
          <p:cNvGrpSpPr/>
          <p:nvPr/>
        </p:nvGrpSpPr>
        <p:grpSpPr>
          <a:xfrm>
            <a:off x="2928018" y="3512781"/>
            <a:ext cx="8426354" cy="2889623"/>
            <a:chOff x="1111406" y="2872740"/>
            <a:chExt cx="10220147" cy="2889623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14F1DADF-9F15-6A5A-DF95-F5600BFD53AD}"/>
                </a:ext>
              </a:extLst>
            </p:cNvPr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4" name="任意多边形: 形状 8">
              <a:extLst>
                <a:ext uri="{FF2B5EF4-FFF2-40B4-BE49-F238E27FC236}">
                  <a16:creationId xmlns:a16="http://schemas.microsoft.com/office/drawing/2014/main" id="{F6E891A9-7321-99A4-095A-5F6DB2CF33C1}"/>
                </a:ext>
              </a:extLst>
            </p:cNvPr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5" name="任意多边形: 形状 9">
              <a:extLst>
                <a:ext uri="{FF2B5EF4-FFF2-40B4-BE49-F238E27FC236}">
                  <a16:creationId xmlns:a16="http://schemas.microsoft.com/office/drawing/2014/main" id="{688E88A4-104C-3C9A-9333-76C0E14430F4}"/>
                </a:ext>
              </a:extLst>
            </p:cNvPr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35C14071-6559-B9EA-FAE1-C0DE0EB1A078}"/>
                </a:ext>
              </a:extLst>
            </p:cNvPr>
            <p:cNvSpPr txBox="1"/>
            <p:nvPr/>
          </p:nvSpPr>
          <p:spPr>
            <a:xfrm>
              <a:off x="2079493" y="2976985"/>
              <a:ext cx="8314114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có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nhập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thêm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là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</a:t>
              </a:r>
            </a:p>
            <a:p>
              <a:pPr lvl="0">
                <a:lnSpc>
                  <a:spcPct val="125000"/>
                </a:lnSpc>
              </a:pP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16 500 + 9 000 = 25 500 (</a:t>
              </a:r>
              <a:r>
                <a:rPr lang="en-US" altLang="zh-CN" sz="2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)</a:t>
              </a:r>
              <a:endParaRPr lang="en-US" altLang="zh-CN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lít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cửa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hàng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còn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lại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sau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khi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bán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là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</a:t>
              </a:r>
            </a:p>
            <a:p>
              <a:pPr>
                <a:lnSpc>
                  <a:spcPct val="125000"/>
                </a:lnSpc>
              </a:pPr>
              <a:r>
                <a:rPr lang="en-US" altLang="zh-CN" sz="2800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25 500 – 17 350 = 8 150 (</a:t>
              </a:r>
              <a:r>
                <a:rPr lang="en-US" altLang="zh-CN" sz="2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)</a:t>
              </a:r>
              <a:endParaRPr lang="en-US" altLang="zh-CN" sz="2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			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: 8 150 </a:t>
              </a:r>
              <a:r>
                <a:rPr lang="en-US" altLang="zh-CN" sz="2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xăng</a:t>
              </a:r>
              <a:r>
                <a:rPr lang="en-US" altLang="zh-CN" sz="2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759272" y="2343565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HỔ</a:t>
            </a:r>
          </a:p>
        </p:txBody>
      </p:sp>
    </p:spTree>
    <p:extLst>
      <p:ext uri="{BB962C8B-B14F-4D97-AF65-F5344CB8AC3E}">
        <p14:creationId xmlns:p14="http://schemas.microsoft.com/office/powerpoint/2010/main" val="297376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052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267363" y="791979"/>
            <a:ext cx="5920516" cy="824219"/>
            <a:chOff x="1153254" y="2556933"/>
            <a:chExt cx="5906852" cy="364891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1" cy="3505202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846226" y="2878846"/>
              <a:ext cx="5052208" cy="2861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Tính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giá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trị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của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biểu</a:t>
              </a:r>
              <a:r>
                <a:rPr lang="en-US" altLang="zh-CN" sz="3600" b="1" noProof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b="1" noProof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thức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15" y="572056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2093" y="1803660"/>
            <a:ext cx="5917414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EA2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 8 647 + 6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500 – 13 217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2093" y="4214533"/>
            <a:ext cx="5917414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EA21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15 654 – (7460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+ 2140)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7763" y="2680392"/>
            <a:ext cx="5104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15 147 - 13 217</a:t>
            </a:r>
          </a:p>
          <a:p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1 930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8582" y="5143436"/>
            <a:ext cx="5104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15 654 – 9 600</a:t>
            </a:r>
          </a:p>
          <a:p>
            <a:r>
              <a:rPr lang="en-US" sz="4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6 054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2545178" y="2096526"/>
            <a:ext cx="6090224" cy="2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" y="1759351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7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4" y="1400538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48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DCEAE-F0A2-F297-CB45-54C8F6314B1A}"/>
              </a:ext>
            </a:extLst>
          </p:cNvPr>
          <p:cNvSpPr/>
          <p:nvPr/>
        </p:nvSpPr>
        <p:spPr>
          <a:xfrm>
            <a:off x="1095374" y="1502334"/>
            <a:ext cx="10448925" cy="4031691"/>
          </a:xfrm>
          <a:custGeom>
            <a:avLst/>
            <a:gdLst>
              <a:gd name="connsiteX0" fmla="*/ 0 w 10448925"/>
              <a:gd name="connsiteY0" fmla="*/ 671962 h 4031691"/>
              <a:gd name="connsiteX1" fmla="*/ 671962 w 10448925"/>
              <a:gd name="connsiteY1" fmla="*/ 0 h 4031691"/>
              <a:gd name="connsiteX2" fmla="*/ 1504419 w 10448925"/>
              <a:gd name="connsiteY2" fmla="*/ 0 h 4031691"/>
              <a:gd name="connsiteX3" fmla="*/ 2245826 w 10448925"/>
              <a:gd name="connsiteY3" fmla="*/ 0 h 4031691"/>
              <a:gd name="connsiteX4" fmla="*/ 3078284 w 10448925"/>
              <a:gd name="connsiteY4" fmla="*/ 0 h 4031691"/>
              <a:gd name="connsiteX5" fmla="*/ 3546541 w 10448925"/>
              <a:gd name="connsiteY5" fmla="*/ 0 h 4031691"/>
              <a:gd name="connsiteX6" fmla="*/ 4378998 w 10448925"/>
              <a:gd name="connsiteY6" fmla="*/ 0 h 4031691"/>
              <a:gd name="connsiteX7" fmla="*/ 4847255 w 10448925"/>
              <a:gd name="connsiteY7" fmla="*/ 0 h 4031691"/>
              <a:gd name="connsiteX8" fmla="*/ 5406563 w 10448925"/>
              <a:gd name="connsiteY8" fmla="*/ 0 h 4031691"/>
              <a:gd name="connsiteX9" fmla="*/ 5783770 w 10448925"/>
              <a:gd name="connsiteY9" fmla="*/ 0 h 4031691"/>
              <a:gd name="connsiteX10" fmla="*/ 6434127 w 10448925"/>
              <a:gd name="connsiteY10" fmla="*/ 0 h 4031691"/>
              <a:gd name="connsiteX11" fmla="*/ 6811334 w 10448925"/>
              <a:gd name="connsiteY11" fmla="*/ 0 h 4031691"/>
              <a:gd name="connsiteX12" fmla="*/ 7461691 w 10448925"/>
              <a:gd name="connsiteY12" fmla="*/ 0 h 4031691"/>
              <a:gd name="connsiteX13" fmla="*/ 8294149 w 10448925"/>
              <a:gd name="connsiteY13" fmla="*/ 0 h 4031691"/>
              <a:gd name="connsiteX14" fmla="*/ 8944506 w 10448925"/>
              <a:gd name="connsiteY14" fmla="*/ 0 h 4031691"/>
              <a:gd name="connsiteX15" fmla="*/ 9776963 w 10448925"/>
              <a:gd name="connsiteY15" fmla="*/ 0 h 4031691"/>
              <a:gd name="connsiteX16" fmla="*/ 10448925 w 10448925"/>
              <a:gd name="connsiteY16" fmla="*/ 671962 h 4031691"/>
              <a:gd name="connsiteX17" fmla="*/ 10448925 w 10448925"/>
              <a:gd name="connsiteY17" fmla="*/ 1317026 h 4031691"/>
              <a:gd name="connsiteX18" fmla="*/ 10448925 w 10448925"/>
              <a:gd name="connsiteY18" fmla="*/ 1935212 h 4031691"/>
              <a:gd name="connsiteX19" fmla="*/ 10448925 w 10448925"/>
              <a:gd name="connsiteY19" fmla="*/ 2580277 h 4031691"/>
              <a:gd name="connsiteX20" fmla="*/ 10448925 w 10448925"/>
              <a:gd name="connsiteY20" fmla="*/ 3359729 h 4031691"/>
              <a:gd name="connsiteX21" fmla="*/ 9776963 w 10448925"/>
              <a:gd name="connsiteY21" fmla="*/ 4031691 h 4031691"/>
              <a:gd name="connsiteX22" fmla="*/ 9399756 w 10448925"/>
              <a:gd name="connsiteY22" fmla="*/ 4031691 h 4031691"/>
              <a:gd name="connsiteX23" fmla="*/ 8840449 w 10448925"/>
              <a:gd name="connsiteY23" fmla="*/ 4031691 h 4031691"/>
              <a:gd name="connsiteX24" fmla="*/ 8372191 w 10448925"/>
              <a:gd name="connsiteY24" fmla="*/ 4031691 h 4031691"/>
              <a:gd name="connsiteX25" fmla="*/ 7630784 w 10448925"/>
              <a:gd name="connsiteY25" fmla="*/ 4031691 h 4031691"/>
              <a:gd name="connsiteX26" fmla="*/ 6798327 w 10448925"/>
              <a:gd name="connsiteY26" fmla="*/ 4031691 h 4031691"/>
              <a:gd name="connsiteX27" fmla="*/ 6147970 w 10448925"/>
              <a:gd name="connsiteY27" fmla="*/ 4031691 h 4031691"/>
              <a:gd name="connsiteX28" fmla="*/ 5679713 w 10448925"/>
              <a:gd name="connsiteY28" fmla="*/ 4031691 h 4031691"/>
              <a:gd name="connsiteX29" fmla="*/ 5211455 w 10448925"/>
              <a:gd name="connsiteY29" fmla="*/ 4031691 h 4031691"/>
              <a:gd name="connsiteX30" fmla="*/ 4652148 w 10448925"/>
              <a:gd name="connsiteY30" fmla="*/ 4031691 h 4031691"/>
              <a:gd name="connsiteX31" fmla="*/ 4092841 w 10448925"/>
              <a:gd name="connsiteY31" fmla="*/ 4031691 h 4031691"/>
              <a:gd name="connsiteX32" fmla="*/ 3624584 w 10448925"/>
              <a:gd name="connsiteY32" fmla="*/ 4031691 h 4031691"/>
              <a:gd name="connsiteX33" fmla="*/ 2792127 w 10448925"/>
              <a:gd name="connsiteY33" fmla="*/ 4031691 h 4031691"/>
              <a:gd name="connsiteX34" fmla="*/ 2232819 w 10448925"/>
              <a:gd name="connsiteY34" fmla="*/ 4031691 h 4031691"/>
              <a:gd name="connsiteX35" fmla="*/ 1855612 w 10448925"/>
              <a:gd name="connsiteY35" fmla="*/ 4031691 h 4031691"/>
              <a:gd name="connsiteX36" fmla="*/ 1387355 w 10448925"/>
              <a:gd name="connsiteY36" fmla="*/ 4031691 h 4031691"/>
              <a:gd name="connsiteX37" fmla="*/ 671962 w 10448925"/>
              <a:gd name="connsiteY37" fmla="*/ 4031691 h 4031691"/>
              <a:gd name="connsiteX38" fmla="*/ 0 w 10448925"/>
              <a:gd name="connsiteY38" fmla="*/ 3359729 h 4031691"/>
              <a:gd name="connsiteX39" fmla="*/ 0 w 10448925"/>
              <a:gd name="connsiteY39" fmla="*/ 2634032 h 4031691"/>
              <a:gd name="connsiteX40" fmla="*/ 0 w 10448925"/>
              <a:gd name="connsiteY40" fmla="*/ 2015846 h 4031691"/>
              <a:gd name="connsiteX41" fmla="*/ 0 w 10448925"/>
              <a:gd name="connsiteY41" fmla="*/ 1290148 h 4031691"/>
              <a:gd name="connsiteX42" fmla="*/ 0 w 10448925"/>
              <a:gd name="connsiteY42" fmla="*/ 671962 h 403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48925" h="4031691" fill="none" extrusionOk="0">
                <a:moveTo>
                  <a:pt x="0" y="671962"/>
                </a:moveTo>
                <a:cubicBezTo>
                  <a:pt x="-28104" y="321287"/>
                  <a:pt x="247477" y="-1641"/>
                  <a:pt x="671962" y="0"/>
                </a:cubicBezTo>
                <a:cubicBezTo>
                  <a:pt x="984193" y="-28927"/>
                  <a:pt x="1210232" y="-22670"/>
                  <a:pt x="1504419" y="0"/>
                </a:cubicBezTo>
                <a:cubicBezTo>
                  <a:pt x="1798606" y="22670"/>
                  <a:pt x="1897329" y="28625"/>
                  <a:pt x="2245826" y="0"/>
                </a:cubicBezTo>
                <a:cubicBezTo>
                  <a:pt x="2594323" y="-28625"/>
                  <a:pt x="2909002" y="36495"/>
                  <a:pt x="3078284" y="0"/>
                </a:cubicBezTo>
                <a:cubicBezTo>
                  <a:pt x="3247566" y="-36495"/>
                  <a:pt x="3449592" y="-14426"/>
                  <a:pt x="3546541" y="0"/>
                </a:cubicBezTo>
                <a:cubicBezTo>
                  <a:pt x="3643490" y="14426"/>
                  <a:pt x="4156439" y="35159"/>
                  <a:pt x="4378998" y="0"/>
                </a:cubicBezTo>
                <a:cubicBezTo>
                  <a:pt x="4601557" y="-35159"/>
                  <a:pt x="4634539" y="-17080"/>
                  <a:pt x="4847255" y="0"/>
                </a:cubicBezTo>
                <a:cubicBezTo>
                  <a:pt x="5059971" y="17080"/>
                  <a:pt x="5278731" y="-23590"/>
                  <a:pt x="5406563" y="0"/>
                </a:cubicBezTo>
                <a:cubicBezTo>
                  <a:pt x="5534395" y="23590"/>
                  <a:pt x="5602288" y="-15098"/>
                  <a:pt x="5783770" y="0"/>
                </a:cubicBezTo>
                <a:cubicBezTo>
                  <a:pt x="5965252" y="15098"/>
                  <a:pt x="6215136" y="6025"/>
                  <a:pt x="6434127" y="0"/>
                </a:cubicBezTo>
                <a:cubicBezTo>
                  <a:pt x="6653118" y="-6025"/>
                  <a:pt x="6704609" y="15198"/>
                  <a:pt x="6811334" y="0"/>
                </a:cubicBezTo>
                <a:cubicBezTo>
                  <a:pt x="6918059" y="-15198"/>
                  <a:pt x="7161702" y="-13056"/>
                  <a:pt x="7461691" y="0"/>
                </a:cubicBezTo>
                <a:cubicBezTo>
                  <a:pt x="7761680" y="13056"/>
                  <a:pt x="8030732" y="6866"/>
                  <a:pt x="8294149" y="0"/>
                </a:cubicBezTo>
                <a:cubicBezTo>
                  <a:pt x="8557566" y="-6866"/>
                  <a:pt x="8699072" y="26401"/>
                  <a:pt x="8944506" y="0"/>
                </a:cubicBezTo>
                <a:cubicBezTo>
                  <a:pt x="9189940" y="-26401"/>
                  <a:pt x="9413341" y="10001"/>
                  <a:pt x="9776963" y="0"/>
                </a:cubicBezTo>
                <a:cubicBezTo>
                  <a:pt x="10085497" y="-41828"/>
                  <a:pt x="10451110" y="335562"/>
                  <a:pt x="10448925" y="671962"/>
                </a:cubicBezTo>
                <a:cubicBezTo>
                  <a:pt x="10418370" y="847794"/>
                  <a:pt x="10462254" y="1120055"/>
                  <a:pt x="10448925" y="1317026"/>
                </a:cubicBezTo>
                <a:cubicBezTo>
                  <a:pt x="10435596" y="1513997"/>
                  <a:pt x="10474580" y="1738311"/>
                  <a:pt x="10448925" y="1935212"/>
                </a:cubicBezTo>
                <a:cubicBezTo>
                  <a:pt x="10423270" y="2132113"/>
                  <a:pt x="10478333" y="2433981"/>
                  <a:pt x="10448925" y="2580277"/>
                </a:cubicBezTo>
                <a:cubicBezTo>
                  <a:pt x="10419517" y="2726574"/>
                  <a:pt x="10483289" y="3097457"/>
                  <a:pt x="10448925" y="3359729"/>
                </a:cubicBezTo>
                <a:cubicBezTo>
                  <a:pt x="10461515" y="3755518"/>
                  <a:pt x="10147396" y="3982352"/>
                  <a:pt x="9776963" y="4031691"/>
                </a:cubicBezTo>
                <a:cubicBezTo>
                  <a:pt x="9643174" y="4044674"/>
                  <a:pt x="9520858" y="4032500"/>
                  <a:pt x="9399756" y="4031691"/>
                </a:cubicBezTo>
                <a:cubicBezTo>
                  <a:pt x="9278654" y="4030882"/>
                  <a:pt x="9026548" y="4006499"/>
                  <a:pt x="8840449" y="4031691"/>
                </a:cubicBezTo>
                <a:cubicBezTo>
                  <a:pt x="8654350" y="4056883"/>
                  <a:pt x="8541441" y="4017917"/>
                  <a:pt x="8372191" y="4031691"/>
                </a:cubicBezTo>
                <a:cubicBezTo>
                  <a:pt x="8202941" y="4045465"/>
                  <a:pt x="7801463" y="4055025"/>
                  <a:pt x="7630784" y="4031691"/>
                </a:cubicBezTo>
                <a:cubicBezTo>
                  <a:pt x="7460105" y="4008357"/>
                  <a:pt x="7045239" y="4029769"/>
                  <a:pt x="6798327" y="4031691"/>
                </a:cubicBezTo>
                <a:cubicBezTo>
                  <a:pt x="6551415" y="4033613"/>
                  <a:pt x="6296576" y="4025727"/>
                  <a:pt x="6147970" y="4031691"/>
                </a:cubicBezTo>
                <a:cubicBezTo>
                  <a:pt x="5999364" y="4037655"/>
                  <a:pt x="5839925" y="4015183"/>
                  <a:pt x="5679713" y="4031691"/>
                </a:cubicBezTo>
                <a:cubicBezTo>
                  <a:pt x="5519501" y="4048199"/>
                  <a:pt x="5308169" y="4020448"/>
                  <a:pt x="5211455" y="4031691"/>
                </a:cubicBezTo>
                <a:cubicBezTo>
                  <a:pt x="5114741" y="4042934"/>
                  <a:pt x="4897444" y="4018096"/>
                  <a:pt x="4652148" y="4031691"/>
                </a:cubicBezTo>
                <a:cubicBezTo>
                  <a:pt x="4406852" y="4045286"/>
                  <a:pt x="4372253" y="4007144"/>
                  <a:pt x="4092841" y="4031691"/>
                </a:cubicBezTo>
                <a:cubicBezTo>
                  <a:pt x="3813429" y="4056238"/>
                  <a:pt x="3736721" y="4038842"/>
                  <a:pt x="3624584" y="4031691"/>
                </a:cubicBezTo>
                <a:cubicBezTo>
                  <a:pt x="3512447" y="4024540"/>
                  <a:pt x="2966010" y="4051403"/>
                  <a:pt x="2792127" y="4031691"/>
                </a:cubicBezTo>
                <a:cubicBezTo>
                  <a:pt x="2618244" y="4011979"/>
                  <a:pt x="2458090" y="4039974"/>
                  <a:pt x="2232819" y="4031691"/>
                </a:cubicBezTo>
                <a:cubicBezTo>
                  <a:pt x="2007548" y="4023408"/>
                  <a:pt x="1940866" y="4028628"/>
                  <a:pt x="1855612" y="4031691"/>
                </a:cubicBezTo>
                <a:cubicBezTo>
                  <a:pt x="1770358" y="4034754"/>
                  <a:pt x="1599325" y="4018249"/>
                  <a:pt x="1387355" y="4031691"/>
                </a:cubicBezTo>
                <a:cubicBezTo>
                  <a:pt x="1175385" y="4045133"/>
                  <a:pt x="877407" y="4059828"/>
                  <a:pt x="671962" y="4031691"/>
                </a:cubicBezTo>
                <a:cubicBezTo>
                  <a:pt x="296303" y="4013438"/>
                  <a:pt x="11580" y="3684626"/>
                  <a:pt x="0" y="3359729"/>
                </a:cubicBezTo>
                <a:cubicBezTo>
                  <a:pt x="35992" y="3089644"/>
                  <a:pt x="7956" y="2839432"/>
                  <a:pt x="0" y="2634032"/>
                </a:cubicBezTo>
                <a:cubicBezTo>
                  <a:pt x="-7956" y="2428632"/>
                  <a:pt x="-6982" y="2322899"/>
                  <a:pt x="0" y="2015846"/>
                </a:cubicBezTo>
                <a:cubicBezTo>
                  <a:pt x="6982" y="1708793"/>
                  <a:pt x="-18448" y="1511329"/>
                  <a:pt x="0" y="1290148"/>
                </a:cubicBezTo>
                <a:cubicBezTo>
                  <a:pt x="18448" y="1068967"/>
                  <a:pt x="-23720" y="866739"/>
                  <a:pt x="0" y="671962"/>
                </a:cubicBezTo>
                <a:close/>
              </a:path>
              <a:path w="10448925" h="4031691" stroke="0" extrusionOk="0">
                <a:moveTo>
                  <a:pt x="0" y="671962"/>
                </a:moveTo>
                <a:cubicBezTo>
                  <a:pt x="-1315" y="310506"/>
                  <a:pt x="247682" y="-62037"/>
                  <a:pt x="671962" y="0"/>
                </a:cubicBezTo>
                <a:cubicBezTo>
                  <a:pt x="880878" y="-14947"/>
                  <a:pt x="1020826" y="-7330"/>
                  <a:pt x="1140219" y="0"/>
                </a:cubicBezTo>
                <a:cubicBezTo>
                  <a:pt x="1259612" y="7330"/>
                  <a:pt x="1638459" y="8629"/>
                  <a:pt x="1881626" y="0"/>
                </a:cubicBezTo>
                <a:cubicBezTo>
                  <a:pt x="2124793" y="-8629"/>
                  <a:pt x="2425346" y="-2333"/>
                  <a:pt x="2623034" y="0"/>
                </a:cubicBezTo>
                <a:cubicBezTo>
                  <a:pt x="2820722" y="2333"/>
                  <a:pt x="3057345" y="765"/>
                  <a:pt x="3182341" y="0"/>
                </a:cubicBezTo>
                <a:cubicBezTo>
                  <a:pt x="3307337" y="-765"/>
                  <a:pt x="3834749" y="-22145"/>
                  <a:pt x="4014798" y="0"/>
                </a:cubicBezTo>
                <a:cubicBezTo>
                  <a:pt x="4194847" y="22145"/>
                  <a:pt x="4523937" y="15585"/>
                  <a:pt x="4665155" y="0"/>
                </a:cubicBezTo>
                <a:cubicBezTo>
                  <a:pt x="4806373" y="-15585"/>
                  <a:pt x="5230967" y="-22204"/>
                  <a:pt x="5406563" y="0"/>
                </a:cubicBezTo>
                <a:cubicBezTo>
                  <a:pt x="5582159" y="22204"/>
                  <a:pt x="5820174" y="-4827"/>
                  <a:pt x="6056920" y="0"/>
                </a:cubicBezTo>
                <a:cubicBezTo>
                  <a:pt x="6293666" y="4827"/>
                  <a:pt x="6368617" y="16481"/>
                  <a:pt x="6525177" y="0"/>
                </a:cubicBezTo>
                <a:cubicBezTo>
                  <a:pt x="6681737" y="-16481"/>
                  <a:pt x="6741132" y="18090"/>
                  <a:pt x="6902384" y="0"/>
                </a:cubicBezTo>
                <a:cubicBezTo>
                  <a:pt x="7063636" y="-18090"/>
                  <a:pt x="7329096" y="14924"/>
                  <a:pt x="7552741" y="0"/>
                </a:cubicBezTo>
                <a:cubicBezTo>
                  <a:pt x="7776386" y="-14924"/>
                  <a:pt x="8161892" y="41014"/>
                  <a:pt x="8385199" y="0"/>
                </a:cubicBezTo>
                <a:cubicBezTo>
                  <a:pt x="8608506" y="-41014"/>
                  <a:pt x="8647625" y="-28"/>
                  <a:pt x="8762406" y="0"/>
                </a:cubicBezTo>
                <a:cubicBezTo>
                  <a:pt x="8877187" y="28"/>
                  <a:pt x="9492099" y="-24350"/>
                  <a:pt x="9776963" y="0"/>
                </a:cubicBezTo>
                <a:cubicBezTo>
                  <a:pt x="10113507" y="-31516"/>
                  <a:pt x="10395033" y="282649"/>
                  <a:pt x="10448925" y="671962"/>
                </a:cubicBezTo>
                <a:cubicBezTo>
                  <a:pt x="10438943" y="872098"/>
                  <a:pt x="10424598" y="1091721"/>
                  <a:pt x="10448925" y="1290148"/>
                </a:cubicBezTo>
                <a:cubicBezTo>
                  <a:pt x="10473252" y="1488575"/>
                  <a:pt x="10470129" y="1775713"/>
                  <a:pt x="10448925" y="1962090"/>
                </a:cubicBezTo>
                <a:cubicBezTo>
                  <a:pt x="10427721" y="2148467"/>
                  <a:pt x="10472353" y="2275538"/>
                  <a:pt x="10448925" y="2553399"/>
                </a:cubicBezTo>
                <a:cubicBezTo>
                  <a:pt x="10425497" y="2831260"/>
                  <a:pt x="10475024" y="3059784"/>
                  <a:pt x="10448925" y="3359729"/>
                </a:cubicBezTo>
                <a:cubicBezTo>
                  <a:pt x="10503195" y="3713950"/>
                  <a:pt x="10130569" y="4082163"/>
                  <a:pt x="9776963" y="4031691"/>
                </a:cubicBezTo>
                <a:cubicBezTo>
                  <a:pt x="9596410" y="4016092"/>
                  <a:pt x="9545675" y="4047246"/>
                  <a:pt x="9399756" y="4031691"/>
                </a:cubicBezTo>
                <a:cubicBezTo>
                  <a:pt x="9253837" y="4016136"/>
                  <a:pt x="8910591" y="4041534"/>
                  <a:pt x="8749399" y="4031691"/>
                </a:cubicBezTo>
                <a:cubicBezTo>
                  <a:pt x="8588207" y="4021848"/>
                  <a:pt x="8365428" y="4014291"/>
                  <a:pt x="8190091" y="4031691"/>
                </a:cubicBezTo>
                <a:cubicBezTo>
                  <a:pt x="8014754" y="4049091"/>
                  <a:pt x="7931396" y="4023222"/>
                  <a:pt x="7812884" y="4031691"/>
                </a:cubicBezTo>
                <a:cubicBezTo>
                  <a:pt x="7694372" y="4040160"/>
                  <a:pt x="7329330" y="4035355"/>
                  <a:pt x="7162527" y="4031691"/>
                </a:cubicBezTo>
                <a:cubicBezTo>
                  <a:pt x="6995724" y="4028027"/>
                  <a:pt x="6847531" y="4012312"/>
                  <a:pt x="6694270" y="4031691"/>
                </a:cubicBezTo>
                <a:cubicBezTo>
                  <a:pt x="6541009" y="4051070"/>
                  <a:pt x="6296555" y="4044277"/>
                  <a:pt x="6134963" y="4031691"/>
                </a:cubicBezTo>
                <a:cubicBezTo>
                  <a:pt x="5973371" y="4019105"/>
                  <a:pt x="5780051" y="4035961"/>
                  <a:pt x="5666705" y="4031691"/>
                </a:cubicBezTo>
                <a:cubicBezTo>
                  <a:pt x="5553359" y="4027421"/>
                  <a:pt x="5107727" y="4001972"/>
                  <a:pt x="4834248" y="4031691"/>
                </a:cubicBezTo>
                <a:cubicBezTo>
                  <a:pt x="4560769" y="4061410"/>
                  <a:pt x="4253101" y="4044885"/>
                  <a:pt x="4001791" y="4031691"/>
                </a:cubicBezTo>
                <a:cubicBezTo>
                  <a:pt x="3750481" y="4018497"/>
                  <a:pt x="3664155" y="4038222"/>
                  <a:pt x="3442484" y="4031691"/>
                </a:cubicBezTo>
                <a:cubicBezTo>
                  <a:pt x="3220813" y="4025160"/>
                  <a:pt x="2988658" y="3993003"/>
                  <a:pt x="2610026" y="4031691"/>
                </a:cubicBezTo>
                <a:cubicBezTo>
                  <a:pt x="2231394" y="4070379"/>
                  <a:pt x="2274370" y="4049759"/>
                  <a:pt x="2050719" y="4031691"/>
                </a:cubicBezTo>
                <a:cubicBezTo>
                  <a:pt x="1827068" y="4013623"/>
                  <a:pt x="1261441" y="4094706"/>
                  <a:pt x="671962" y="4031691"/>
                </a:cubicBezTo>
                <a:cubicBezTo>
                  <a:pt x="314976" y="4047567"/>
                  <a:pt x="27619" y="3757337"/>
                  <a:pt x="0" y="3359729"/>
                </a:cubicBezTo>
                <a:cubicBezTo>
                  <a:pt x="-11886" y="3094584"/>
                  <a:pt x="-3835" y="2821919"/>
                  <a:pt x="0" y="2634032"/>
                </a:cubicBezTo>
                <a:cubicBezTo>
                  <a:pt x="3835" y="2446145"/>
                  <a:pt x="-10286" y="2269197"/>
                  <a:pt x="0" y="1962090"/>
                </a:cubicBezTo>
                <a:cubicBezTo>
                  <a:pt x="10286" y="1654983"/>
                  <a:pt x="-22022" y="1587432"/>
                  <a:pt x="0" y="1317026"/>
                </a:cubicBezTo>
                <a:cubicBezTo>
                  <a:pt x="22022" y="1046620"/>
                  <a:pt x="7731" y="811427"/>
                  <a:pt x="0" y="671962"/>
                </a:cubicBezTo>
                <a:close/>
              </a:path>
            </a:pathLst>
          </a:custGeom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15270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Thực hiện được phép cộng, phép trừ trong phạm vi 100 000. </a:t>
            </a:r>
          </a:p>
          <a:p>
            <a:pPr indent="228600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Tính nhẩm được các phép tính có liên quan đến các số tròn nghìn, tròn chục nghìn trong phạm vị 100 000..</a:t>
            </a:r>
          </a:p>
          <a:p>
            <a:pPr indent="228600" algn="just">
              <a:lnSpc>
                <a:spcPct val="120000"/>
              </a:lnSpc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 được giá trị của biểu thức có hoặc không có dấu ngoặc trong phạm vi 100 000</a:t>
            </a:r>
          </a:p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Giải được bài toán thực tế liên quan đén các phép cộng trừ trong phạm vi 100 000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65ADF0-C2E9-F50E-0D8A-03CF1F47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602" y="100907"/>
            <a:ext cx="650499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8484811" cy="1359929"/>
            <a:chOff x="5266879" y="1674341"/>
            <a:chExt cx="8484811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8" y="2221139"/>
              <a:ext cx="8169982" cy="813131"/>
            </a:xfrm>
            <a:custGeom>
              <a:avLst/>
              <a:gdLst>
                <a:gd name="connsiteX0" fmla="*/ 0 w 8169982"/>
                <a:gd name="connsiteY0" fmla="*/ 135525 h 813131"/>
                <a:gd name="connsiteX1" fmla="*/ 135525 w 8169982"/>
                <a:gd name="connsiteY1" fmla="*/ 0 h 813131"/>
                <a:gd name="connsiteX2" fmla="*/ 8034457 w 8169982"/>
                <a:gd name="connsiteY2" fmla="*/ 0 h 813131"/>
                <a:gd name="connsiteX3" fmla="*/ 8169982 w 8169982"/>
                <a:gd name="connsiteY3" fmla="*/ 135525 h 813131"/>
                <a:gd name="connsiteX4" fmla="*/ 8169982 w 8169982"/>
                <a:gd name="connsiteY4" fmla="*/ 677606 h 813131"/>
                <a:gd name="connsiteX5" fmla="*/ 8034457 w 8169982"/>
                <a:gd name="connsiteY5" fmla="*/ 813131 h 813131"/>
                <a:gd name="connsiteX6" fmla="*/ 135525 w 8169982"/>
                <a:gd name="connsiteY6" fmla="*/ 813131 h 813131"/>
                <a:gd name="connsiteX7" fmla="*/ 0 w 8169982"/>
                <a:gd name="connsiteY7" fmla="*/ 677606 h 813131"/>
                <a:gd name="connsiteX8" fmla="*/ 0 w 8169982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9982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643570" y="-61902"/>
                    <a:pt x="7134858" y="-101778"/>
                    <a:pt x="8034457" y="0"/>
                  </a:cubicBezTo>
                  <a:cubicBezTo>
                    <a:pt x="8103300" y="-1883"/>
                    <a:pt x="8171482" y="58678"/>
                    <a:pt x="8169982" y="135525"/>
                  </a:cubicBezTo>
                  <a:cubicBezTo>
                    <a:pt x="8199534" y="288393"/>
                    <a:pt x="8204161" y="474620"/>
                    <a:pt x="8169982" y="677606"/>
                  </a:cubicBezTo>
                  <a:cubicBezTo>
                    <a:pt x="8162093" y="748592"/>
                    <a:pt x="8108431" y="809090"/>
                    <a:pt x="8034457" y="813131"/>
                  </a:cubicBezTo>
                  <a:cubicBezTo>
                    <a:pt x="6101449" y="670739"/>
                    <a:pt x="3007003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8169982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151501" y="-164947"/>
                    <a:pt x="6629134" y="-52288"/>
                    <a:pt x="8034457" y="0"/>
                  </a:cubicBezTo>
                  <a:cubicBezTo>
                    <a:pt x="8108681" y="-9772"/>
                    <a:pt x="8159688" y="62325"/>
                    <a:pt x="8169982" y="135525"/>
                  </a:cubicBezTo>
                  <a:cubicBezTo>
                    <a:pt x="8205668" y="285715"/>
                    <a:pt x="8203777" y="501700"/>
                    <a:pt x="8169982" y="677606"/>
                  </a:cubicBezTo>
                  <a:cubicBezTo>
                    <a:pt x="8175558" y="759653"/>
                    <a:pt x="8102192" y="800188"/>
                    <a:pt x="8034457" y="813131"/>
                  </a:cubicBezTo>
                  <a:cubicBezTo>
                    <a:pt x="6607703" y="971672"/>
                    <a:pt x="274627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 nhẩm: 60 000 – 30 000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225959" y="1574229"/>
            <a:ext cx="5416170" cy="3426396"/>
            <a:chOff x="6225959" y="1574229"/>
            <a:chExt cx="5416170" cy="342639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8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CE67ADF7-8FAD-F82D-EDC6-7016EB7DEF91}"/>
              </a:ext>
            </a:extLst>
          </p:cNvPr>
          <p:cNvSpPr txBox="1"/>
          <p:nvPr/>
        </p:nvSpPr>
        <p:spPr>
          <a:xfrm>
            <a:off x="1316482" y="2081427"/>
            <a:ext cx="10078988" cy="1323439"/>
          </a:xfrm>
          <a:prstGeom prst="rect">
            <a:avLst/>
          </a:prstGeom>
          <a:noFill/>
          <a:effectLst>
            <a:glow>
              <a:schemeClr val="bg1">
                <a:alpha val="0"/>
              </a:schemeClr>
            </a:glow>
          </a:effectLst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 err="1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Chào</a:t>
            </a:r>
            <a:r>
              <a:rPr kumimoji="0" lang="en-US" altLang="zh-CN" sz="8000" b="0" i="0" u="none" strike="noStrike" kern="1200" cap="none" spc="300" normalizeH="0" noProof="0" dirty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300" normalizeH="0" noProof="0" dirty="0" err="1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tạm</a:t>
            </a:r>
            <a:r>
              <a:rPr kumimoji="0" lang="en-US" altLang="zh-CN" sz="8000" b="0" i="0" u="none" strike="noStrike" kern="1200" cap="none" spc="300" normalizeH="0" noProof="0" dirty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300" normalizeH="0" noProof="0" dirty="0" err="1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biệt</a:t>
            </a:r>
            <a:r>
              <a:rPr kumimoji="0" lang="en-US" altLang="zh-CN" sz="8000" b="0" i="0" u="none" strike="noStrike" kern="1200" cap="none" spc="300" normalizeH="0" noProof="0" dirty="0">
                <a:ln>
                  <a:noFill/>
                </a:ln>
                <a:solidFill>
                  <a:srgbClr val="FA8C20"/>
                </a:solidFill>
                <a:effectLst>
                  <a:glow rad="228600">
                    <a:prstClr val="white">
                      <a:alpha val="74000"/>
                    </a:prstClr>
                  </a:glow>
                </a:effectLst>
                <a:uLnTx/>
                <a:uFillTx/>
                <a:latin typeface="Calibri" panose="020F0502020204030204" pitchFamily="34" charset="0"/>
                <a:ea typeface="字魂143号-正酷超级黑" panose="00000500000000000000" pitchFamily="2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!</a:t>
            </a:r>
            <a:endParaRPr kumimoji="0" lang="zh-CN" altLang="zh-CN" sz="8000" b="0" i="0" u="none" strike="noStrike" kern="1200" cap="none" spc="-1000" normalizeH="0" baseline="0" noProof="0" dirty="0">
              <a:ln w="22225">
                <a:noFill/>
              </a:ln>
              <a:solidFill>
                <a:srgbClr val="FA8C20"/>
              </a:solidFill>
              <a:effectLst>
                <a:glow rad="228600">
                  <a:prstClr val="white">
                    <a:alpha val="74000"/>
                  </a:prstClr>
                </a:glow>
              </a:effectLst>
              <a:uLnTx/>
              <a:uFillTx/>
              <a:latin typeface="Calibri" panose="020F0502020204030204" pitchFamily="34" charset="0"/>
              <a:ea typeface="字魂143号-正酷超级黑" panose="00000500000000000000" pitchFamily="2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6B585D-F186-4151-9D1A-8715368B2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22BE2F-406B-4235-9778-DBA2896AEB77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0BA419-E357-49DA-A4A1-CE5C389EE00B}"/>
              </a:ext>
            </a:extLst>
          </p:cNvPr>
          <p:cNvGrpSpPr/>
          <p:nvPr/>
        </p:nvGrpSpPr>
        <p:grpSpPr>
          <a:xfrm>
            <a:off x="516314" y="357535"/>
            <a:ext cx="7122735" cy="1359929"/>
            <a:chOff x="5266879" y="1674341"/>
            <a:chExt cx="7122735" cy="135992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D7D6C46-5BEC-46EB-9927-85903371DA48}"/>
                </a:ext>
              </a:extLst>
            </p:cNvPr>
            <p:cNvSpPr/>
            <p:nvPr/>
          </p:nvSpPr>
          <p:spPr>
            <a:xfrm>
              <a:off x="5864989" y="2221139"/>
              <a:ext cx="6524625" cy="813131"/>
            </a:xfrm>
            <a:custGeom>
              <a:avLst/>
              <a:gdLst>
                <a:gd name="connsiteX0" fmla="*/ 0 w 6524625"/>
                <a:gd name="connsiteY0" fmla="*/ 135525 h 813131"/>
                <a:gd name="connsiteX1" fmla="*/ 135525 w 6524625"/>
                <a:gd name="connsiteY1" fmla="*/ 0 h 813131"/>
                <a:gd name="connsiteX2" fmla="*/ 6389100 w 6524625"/>
                <a:gd name="connsiteY2" fmla="*/ 0 h 813131"/>
                <a:gd name="connsiteX3" fmla="*/ 6524625 w 6524625"/>
                <a:gd name="connsiteY3" fmla="*/ 135525 h 813131"/>
                <a:gd name="connsiteX4" fmla="*/ 6524625 w 6524625"/>
                <a:gd name="connsiteY4" fmla="*/ 677606 h 813131"/>
                <a:gd name="connsiteX5" fmla="*/ 6389100 w 6524625"/>
                <a:gd name="connsiteY5" fmla="*/ 813131 h 813131"/>
                <a:gd name="connsiteX6" fmla="*/ 135525 w 6524625"/>
                <a:gd name="connsiteY6" fmla="*/ 813131 h 813131"/>
                <a:gd name="connsiteX7" fmla="*/ 0 w 6524625"/>
                <a:gd name="connsiteY7" fmla="*/ 677606 h 813131"/>
                <a:gd name="connsiteX8" fmla="*/ 0 w 6524625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24625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808969" y="-61902"/>
                    <a:pt x="3540426" y="-101778"/>
                    <a:pt x="6389100" y="0"/>
                  </a:cubicBezTo>
                  <a:cubicBezTo>
                    <a:pt x="6457943" y="-1883"/>
                    <a:pt x="6526125" y="58678"/>
                    <a:pt x="6524625" y="135525"/>
                  </a:cubicBezTo>
                  <a:cubicBezTo>
                    <a:pt x="6554177" y="288393"/>
                    <a:pt x="6558804" y="474620"/>
                    <a:pt x="6524625" y="677606"/>
                  </a:cubicBezTo>
                  <a:cubicBezTo>
                    <a:pt x="6516736" y="748592"/>
                    <a:pt x="6463074" y="809090"/>
                    <a:pt x="6389100" y="813131"/>
                  </a:cubicBezTo>
                  <a:cubicBezTo>
                    <a:pt x="4767136" y="670739"/>
                    <a:pt x="2153299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6524625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979926" y="-164947"/>
                    <a:pt x="3530678" y="-52288"/>
                    <a:pt x="6389100" y="0"/>
                  </a:cubicBezTo>
                  <a:cubicBezTo>
                    <a:pt x="6463324" y="-9772"/>
                    <a:pt x="6514331" y="62325"/>
                    <a:pt x="6524625" y="135525"/>
                  </a:cubicBezTo>
                  <a:cubicBezTo>
                    <a:pt x="6560311" y="285715"/>
                    <a:pt x="6558420" y="501700"/>
                    <a:pt x="6524625" y="677606"/>
                  </a:cubicBezTo>
                  <a:cubicBezTo>
                    <a:pt x="6530201" y="759653"/>
                    <a:pt x="6456835" y="800188"/>
                    <a:pt x="6389100" y="813131"/>
                  </a:cubicBezTo>
                  <a:cubicBezTo>
                    <a:pt x="4180316" y="971672"/>
                    <a:pt x="133382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 nhẩm 39 000 – 5 000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409463-7882-4931-9017-CCE85BF5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4816-A077-4F75-8D6F-4D171DA93C85}"/>
              </a:ext>
            </a:extLst>
          </p:cNvPr>
          <p:cNvGrpSpPr/>
          <p:nvPr/>
        </p:nvGrpSpPr>
        <p:grpSpPr>
          <a:xfrm>
            <a:off x="6225959" y="1574229"/>
            <a:ext cx="5416170" cy="3426396"/>
            <a:chOff x="6225959" y="1574229"/>
            <a:chExt cx="5416170" cy="342639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01DD6A4-21C0-4954-9B05-83169C5A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874C95-31C9-4DAC-A7C4-4D2F9F8D598E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8F93A6-98CA-493C-9B8B-9BC6DB2097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DC8AB7-138F-4F8D-8890-2FD4BBA7DB26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513DC-E315-425C-8BB8-3B748AA2115A}"/>
              </a:ext>
            </a:extLst>
          </p:cNvPr>
          <p:cNvGrpSpPr/>
          <p:nvPr/>
        </p:nvGrpSpPr>
        <p:grpSpPr>
          <a:xfrm>
            <a:off x="516314" y="357535"/>
            <a:ext cx="7494211" cy="1359929"/>
            <a:chOff x="5266879" y="1674341"/>
            <a:chExt cx="7494211" cy="135992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52F1C77-C6D1-40AA-848A-F16BF84423D1}"/>
                </a:ext>
              </a:extLst>
            </p:cNvPr>
            <p:cNvSpPr/>
            <p:nvPr/>
          </p:nvSpPr>
          <p:spPr>
            <a:xfrm>
              <a:off x="5979289" y="2221139"/>
              <a:ext cx="6781801" cy="813131"/>
            </a:xfrm>
            <a:custGeom>
              <a:avLst/>
              <a:gdLst>
                <a:gd name="connsiteX0" fmla="*/ 0 w 6781801"/>
                <a:gd name="connsiteY0" fmla="*/ 135525 h 813131"/>
                <a:gd name="connsiteX1" fmla="*/ 135525 w 6781801"/>
                <a:gd name="connsiteY1" fmla="*/ 0 h 813131"/>
                <a:gd name="connsiteX2" fmla="*/ 6646276 w 6781801"/>
                <a:gd name="connsiteY2" fmla="*/ 0 h 813131"/>
                <a:gd name="connsiteX3" fmla="*/ 6781801 w 6781801"/>
                <a:gd name="connsiteY3" fmla="*/ 135525 h 813131"/>
                <a:gd name="connsiteX4" fmla="*/ 6781801 w 6781801"/>
                <a:gd name="connsiteY4" fmla="*/ 677606 h 813131"/>
                <a:gd name="connsiteX5" fmla="*/ 6646276 w 6781801"/>
                <a:gd name="connsiteY5" fmla="*/ 813131 h 813131"/>
                <a:gd name="connsiteX6" fmla="*/ 135525 w 6781801"/>
                <a:gd name="connsiteY6" fmla="*/ 813131 h 813131"/>
                <a:gd name="connsiteX7" fmla="*/ 0 w 6781801"/>
                <a:gd name="connsiteY7" fmla="*/ 677606 h 813131"/>
                <a:gd name="connsiteX8" fmla="*/ 0 w 6781801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1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208036" y="-61902"/>
                    <a:pt x="3986064" y="-101778"/>
                    <a:pt x="6646276" y="0"/>
                  </a:cubicBezTo>
                  <a:cubicBezTo>
                    <a:pt x="6715119" y="-1883"/>
                    <a:pt x="6783301" y="58678"/>
                    <a:pt x="6781801" y="135525"/>
                  </a:cubicBezTo>
                  <a:cubicBezTo>
                    <a:pt x="6811353" y="288393"/>
                    <a:pt x="6815980" y="474620"/>
                    <a:pt x="6781801" y="677606"/>
                  </a:cubicBezTo>
                  <a:cubicBezTo>
                    <a:pt x="6773912" y="748592"/>
                    <a:pt x="6720250" y="809090"/>
                    <a:pt x="6646276" y="813131"/>
                  </a:cubicBezTo>
                  <a:cubicBezTo>
                    <a:pt x="4686790" y="670739"/>
                    <a:pt x="2452957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6781801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005299" y="-164947"/>
                    <a:pt x="4558868" y="-52288"/>
                    <a:pt x="6646276" y="0"/>
                  </a:cubicBezTo>
                  <a:cubicBezTo>
                    <a:pt x="6720500" y="-9772"/>
                    <a:pt x="6771507" y="62325"/>
                    <a:pt x="6781801" y="135525"/>
                  </a:cubicBezTo>
                  <a:cubicBezTo>
                    <a:pt x="6817487" y="285715"/>
                    <a:pt x="6815596" y="501700"/>
                    <a:pt x="6781801" y="677606"/>
                  </a:cubicBezTo>
                  <a:cubicBezTo>
                    <a:pt x="6787377" y="759653"/>
                    <a:pt x="6714011" y="800188"/>
                    <a:pt x="6646276" y="813131"/>
                  </a:cubicBezTo>
                  <a:cubicBezTo>
                    <a:pt x="5443596" y="971672"/>
                    <a:pt x="2982359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 nhẩm 58 000 – 4 000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6F824E-7CFD-43D3-B7E9-0DDB651E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7876BA-5A19-4C39-AB49-D13BC6C53BC0}"/>
              </a:ext>
            </a:extLst>
          </p:cNvPr>
          <p:cNvGrpSpPr/>
          <p:nvPr/>
        </p:nvGrpSpPr>
        <p:grpSpPr>
          <a:xfrm>
            <a:off x="6225959" y="1574229"/>
            <a:ext cx="5416170" cy="3426396"/>
            <a:chOff x="6225959" y="1574229"/>
            <a:chExt cx="5416170" cy="3426396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D3D6C90-122C-4020-8234-97B23203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25959" y="1574229"/>
              <a:ext cx="5416170" cy="342639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34305D4-F9EE-42D6-BC40-4F3AF6C46F23}"/>
                </a:ext>
              </a:extLst>
            </p:cNvPr>
            <p:cNvSpPr/>
            <p:nvPr/>
          </p:nvSpPr>
          <p:spPr>
            <a:xfrm>
              <a:off x="6839013" y="3112391"/>
              <a:ext cx="394241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5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FD736-61CD-01D7-0207-20CC3CB70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B8A291-5A85-DC7A-A081-DD2074FD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3669" y="4698446"/>
            <a:ext cx="7864302" cy="195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893E-C0E9-44ED-7325-8E79E7EA09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" y="2872947"/>
            <a:ext cx="2551882" cy="22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0.00069 C 0.01303 0.0081 0.05899 -0.00949 0.08711 0.0169 C 0.10456 0.03449 0.16081 0.0544 0.18946 0.09422 C 0.2254 0.12986 0.25274 0.14375 0.27058 0.15139 C 0.28751 0.17246 0.31368 0.17431 0.33112 0.17755 C 0.35456 0.17547 0.35586 0.18472 0.37982 0.16713 C 0.39584 0.16042 0.39063 0.1581 0.39727 0.1493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7315200" y="4730139"/>
            <a:ext cx="4876800" cy="2127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78" y="2100180"/>
            <a:ext cx="10150720" cy="1390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840" y="3290181"/>
            <a:ext cx="729754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7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DCEAE-F0A2-F297-CB45-54C8F6314B1A}"/>
              </a:ext>
            </a:extLst>
          </p:cNvPr>
          <p:cNvSpPr/>
          <p:nvPr/>
        </p:nvSpPr>
        <p:spPr>
          <a:xfrm>
            <a:off x="1095374" y="1502334"/>
            <a:ext cx="10448925" cy="4031691"/>
          </a:xfrm>
          <a:custGeom>
            <a:avLst/>
            <a:gdLst>
              <a:gd name="connsiteX0" fmla="*/ 0 w 10448925"/>
              <a:gd name="connsiteY0" fmla="*/ 671962 h 4031691"/>
              <a:gd name="connsiteX1" fmla="*/ 671962 w 10448925"/>
              <a:gd name="connsiteY1" fmla="*/ 0 h 4031691"/>
              <a:gd name="connsiteX2" fmla="*/ 1504419 w 10448925"/>
              <a:gd name="connsiteY2" fmla="*/ 0 h 4031691"/>
              <a:gd name="connsiteX3" fmla="*/ 2245826 w 10448925"/>
              <a:gd name="connsiteY3" fmla="*/ 0 h 4031691"/>
              <a:gd name="connsiteX4" fmla="*/ 3078284 w 10448925"/>
              <a:gd name="connsiteY4" fmla="*/ 0 h 4031691"/>
              <a:gd name="connsiteX5" fmla="*/ 3546541 w 10448925"/>
              <a:gd name="connsiteY5" fmla="*/ 0 h 4031691"/>
              <a:gd name="connsiteX6" fmla="*/ 4378998 w 10448925"/>
              <a:gd name="connsiteY6" fmla="*/ 0 h 4031691"/>
              <a:gd name="connsiteX7" fmla="*/ 4847255 w 10448925"/>
              <a:gd name="connsiteY7" fmla="*/ 0 h 4031691"/>
              <a:gd name="connsiteX8" fmla="*/ 5406563 w 10448925"/>
              <a:gd name="connsiteY8" fmla="*/ 0 h 4031691"/>
              <a:gd name="connsiteX9" fmla="*/ 5783770 w 10448925"/>
              <a:gd name="connsiteY9" fmla="*/ 0 h 4031691"/>
              <a:gd name="connsiteX10" fmla="*/ 6434127 w 10448925"/>
              <a:gd name="connsiteY10" fmla="*/ 0 h 4031691"/>
              <a:gd name="connsiteX11" fmla="*/ 6811334 w 10448925"/>
              <a:gd name="connsiteY11" fmla="*/ 0 h 4031691"/>
              <a:gd name="connsiteX12" fmla="*/ 7461691 w 10448925"/>
              <a:gd name="connsiteY12" fmla="*/ 0 h 4031691"/>
              <a:gd name="connsiteX13" fmla="*/ 8294149 w 10448925"/>
              <a:gd name="connsiteY13" fmla="*/ 0 h 4031691"/>
              <a:gd name="connsiteX14" fmla="*/ 8944506 w 10448925"/>
              <a:gd name="connsiteY14" fmla="*/ 0 h 4031691"/>
              <a:gd name="connsiteX15" fmla="*/ 9776963 w 10448925"/>
              <a:gd name="connsiteY15" fmla="*/ 0 h 4031691"/>
              <a:gd name="connsiteX16" fmla="*/ 10448925 w 10448925"/>
              <a:gd name="connsiteY16" fmla="*/ 671962 h 4031691"/>
              <a:gd name="connsiteX17" fmla="*/ 10448925 w 10448925"/>
              <a:gd name="connsiteY17" fmla="*/ 1317026 h 4031691"/>
              <a:gd name="connsiteX18" fmla="*/ 10448925 w 10448925"/>
              <a:gd name="connsiteY18" fmla="*/ 1935212 h 4031691"/>
              <a:gd name="connsiteX19" fmla="*/ 10448925 w 10448925"/>
              <a:gd name="connsiteY19" fmla="*/ 2580277 h 4031691"/>
              <a:gd name="connsiteX20" fmla="*/ 10448925 w 10448925"/>
              <a:gd name="connsiteY20" fmla="*/ 3359729 h 4031691"/>
              <a:gd name="connsiteX21" fmla="*/ 9776963 w 10448925"/>
              <a:gd name="connsiteY21" fmla="*/ 4031691 h 4031691"/>
              <a:gd name="connsiteX22" fmla="*/ 9399756 w 10448925"/>
              <a:gd name="connsiteY22" fmla="*/ 4031691 h 4031691"/>
              <a:gd name="connsiteX23" fmla="*/ 8840449 w 10448925"/>
              <a:gd name="connsiteY23" fmla="*/ 4031691 h 4031691"/>
              <a:gd name="connsiteX24" fmla="*/ 8372191 w 10448925"/>
              <a:gd name="connsiteY24" fmla="*/ 4031691 h 4031691"/>
              <a:gd name="connsiteX25" fmla="*/ 7630784 w 10448925"/>
              <a:gd name="connsiteY25" fmla="*/ 4031691 h 4031691"/>
              <a:gd name="connsiteX26" fmla="*/ 6798327 w 10448925"/>
              <a:gd name="connsiteY26" fmla="*/ 4031691 h 4031691"/>
              <a:gd name="connsiteX27" fmla="*/ 6147970 w 10448925"/>
              <a:gd name="connsiteY27" fmla="*/ 4031691 h 4031691"/>
              <a:gd name="connsiteX28" fmla="*/ 5679713 w 10448925"/>
              <a:gd name="connsiteY28" fmla="*/ 4031691 h 4031691"/>
              <a:gd name="connsiteX29" fmla="*/ 5211455 w 10448925"/>
              <a:gd name="connsiteY29" fmla="*/ 4031691 h 4031691"/>
              <a:gd name="connsiteX30" fmla="*/ 4652148 w 10448925"/>
              <a:gd name="connsiteY30" fmla="*/ 4031691 h 4031691"/>
              <a:gd name="connsiteX31" fmla="*/ 4092841 w 10448925"/>
              <a:gd name="connsiteY31" fmla="*/ 4031691 h 4031691"/>
              <a:gd name="connsiteX32" fmla="*/ 3624584 w 10448925"/>
              <a:gd name="connsiteY32" fmla="*/ 4031691 h 4031691"/>
              <a:gd name="connsiteX33" fmla="*/ 2792127 w 10448925"/>
              <a:gd name="connsiteY33" fmla="*/ 4031691 h 4031691"/>
              <a:gd name="connsiteX34" fmla="*/ 2232819 w 10448925"/>
              <a:gd name="connsiteY34" fmla="*/ 4031691 h 4031691"/>
              <a:gd name="connsiteX35" fmla="*/ 1855612 w 10448925"/>
              <a:gd name="connsiteY35" fmla="*/ 4031691 h 4031691"/>
              <a:gd name="connsiteX36" fmla="*/ 1387355 w 10448925"/>
              <a:gd name="connsiteY36" fmla="*/ 4031691 h 4031691"/>
              <a:gd name="connsiteX37" fmla="*/ 671962 w 10448925"/>
              <a:gd name="connsiteY37" fmla="*/ 4031691 h 4031691"/>
              <a:gd name="connsiteX38" fmla="*/ 0 w 10448925"/>
              <a:gd name="connsiteY38" fmla="*/ 3359729 h 4031691"/>
              <a:gd name="connsiteX39" fmla="*/ 0 w 10448925"/>
              <a:gd name="connsiteY39" fmla="*/ 2634032 h 4031691"/>
              <a:gd name="connsiteX40" fmla="*/ 0 w 10448925"/>
              <a:gd name="connsiteY40" fmla="*/ 2015846 h 4031691"/>
              <a:gd name="connsiteX41" fmla="*/ 0 w 10448925"/>
              <a:gd name="connsiteY41" fmla="*/ 1290148 h 4031691"/>
              <a:gd name="connsiteX42" fmla="*/ 0 w 10448925"/>
              <a:gd name="connsiteY42" fmla="*/ 671962 h 403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48925" h="4031691" fill="none" extrusionOk="0">
                <a:moveTo>
                  <a:pt x="0" y="671962"/>
                </a:moveTo>
                <a:cubicBezTo>
                  <a:pt x="-28104" y="321287"/>
                  <a:pt x="247477" y="-1641"/>
                  <a:pt x="671962" y="0"/>
                </a:cubicBezTo>
                <a:cubicBezTo>
                  <a:pt x="984193" y="-28927"/>
                  <a:pt x="1210232" y="-22670"/>
                  <a:pt x="1504419" y="0"/>
                </a:cubicBezTo>
                <a:cubicBezTo>
                  <a:pt x="1798606" y="22670"/>
                  <a:pt x="1897329" y="28625"/>
                  <a:pt x="2245826" y="0"/>
                </a:cubicBezTo>
                <a:cubicBezTo>
                  <a:pt x="2594323" y="-28625"/>
                  <a:pt x="2909002" y="36495"/>
                  <a:pt x="3078284" y="0"/>
                </a:cubicBezTo>
                <a:cubicBezTo>
                  <a:pt x="3247566" y="-36495"/>
                  <a:pt x="3449592" y="-14426"/>
                  <a:pt x="3546541" y="0"/>
                </a:cubicBezTo>
                <a:cubicBezTo>
                  <a:pt x="3643490" y="14426"/>
                  <a:pt x="4156439" y="35159"/>
                  <a:pt x="4378998" y="0"/>
                </a:cubicBezTo>
                <a:cubicBezTo>
                  <a:pt x="4601557" y="-35159"/>
                  <a:pt x="4634539" y="-17080"/>
                  <a:pt x="4847255" y="0"/>
                </a:cubicBezTo>
                <a:cubicBezTo>
                  <a:pt x="5059971" y="17080"/>
                  <a:pt x="5278731" y="-23590"/>
                  <a:pt x="5406563" y="0"/>
                </a:cubicBezTo>
                <a:cubicBezTo>
                  <a:pt x="5534395" y="23590"/>
                  <a:pt x="5602288" y="-15098"/>
                  <a:pt x="5783770" y="0"/>
                </a:cubicBezTo>
                <a:cubicBezTo>
                  <a:pt x="5965252" y="15098"/>
                  <a:pt x="6215136" y="6025"/>
                  <a:pt x="6434127" y="0"/>
                </a:cubicBezTo>
                <a:cubicBezTo>
                  <a:pt x="6653118" y="-6025"/>
                  <a:pt x="6704609" y="15198"/>
                  <a:pt x="6811334" y="0"/>
                </a:cubicBezTo>
                <a:cubicBezTo>
                  <a:pt x="6918059" y="-15198"/>
                  <a:pt x="7161702" y="-13056"/>
                  <a:pt x="7461691" y="0"/>
                </a:cubicBezTo>
                <a:cubicBezTo>
                  <a:pt x="7761680" y="13056"/>
                  <a:pt x="8030732" y="6866"/>
                  <a:pt x="8294149" y="0"/>
                </a:cubicBezTo>
                <a:cubicBezTo>
                  <a:pt x="8557566" y="-6866"/>
                  <a:pt x="8699072" y="26401"/>
                  <a:pt x="8944506" y="0"/>
                </a:cubicBezTo>
                <a:cubicBezTo>
                  <a:pt x="9189940" y="-26401"/>
                  <a:pt x="9413341" y="10001"/>
                  <a:pt x="9776963" y="0"/>
                </a:cubicBezTo>
                <a:cubicBezTo>
                  <a:pt x="10085497" y="-41828"/>
                  <a:pt x="10451110" y="335562"/>
                  <a:pt x="10448925" y="671962"/>
                </a:cubicBezTo>
                <a:cubicBezTo>
                  <a:pt x="10418370" y="847794"/>
                  <a:pt x="10462254" y="1120055"/>
                  <a:pt x="10448925" y="1317026"/>
                </a:cubicBezTo>
                <a:cubicBezTo>
                  <a:pt x="10435596" y="1513997"/>
                  <a:pt x="10474580" y="1738311"/>
                  <a:pt x="10448925" y="1935212"/>
                </a:cubicBezTo>
                <a:cubicBezTo>
                  <a:pt x="10423270" y="2132113"/>
                  <a:pt x="10478333" y="2433981"/>
                  <a:pt x="10448925" y="2580277"/>
                </a:cubicBezTo>
                <a:cubicBezTo>
                  <a:pt x="10419517" y="2726574"/>
                  <a:pt x="10483289" y="3097457"/>
                  <a:pt x="10448925" y="3359729"/>
                </a:cubicBezTo>
                <a:cubicBezTo>
                  <a:pt x="10461515" y="3755518"/>
                  <a:pt x="10147396" y="3982352"/>
                  <a:pt x="9776963" y="4031691"/>
                </a:cubicBezTo>
                <a:cubicBezTo>
                  <a:pt x="9643174" y="4044674"/>
                  <a:pt x="9520858" y="4032500"/>
                  <a:pt x="9399756" y="4031691"/>
                </a:cubicBezTo>
                <a:cubicBezTo>
                  <a:pt x="9278654" y="4030882"/>
                  <a:pt x="9026548" y="4006499"/>
                  <a:pt x="8840449" y="4031691"/>
                </a:cubicBezTo>
                <a:cubicBezTo>
                  <a:pt x="8654350" y="4056883"/>
                  <a:pt x="8541441" y="4017917"/>
                  <a:pt x="8372191" y="4031691"/>
                </a:cubicBezTo>
                <a:cubicBezTo>
                  <a:pt x="8202941" y="4045465"/>
                  <a:pt x="7801463" y="4055025"/>
                  <a:pt x="7630784" y="4031691"/>
                </a:cubicBezTo>
                <a:cubicBezTo>
                  <a:pt x="7460105" y="4008357"/>
                  <a:pt x="7045239" y="4029769"/>
                  <a:pt x="6798327" y="4031691"/>
                </a:cubicBezTo>
                <a:cubicBezTo>
                  <a:pt x="6551415" y="4033613"/>
                  <a:pt x="6296576" y="4025727"/>
                  <a:pt x="6147970" y="4031691"/>
                </a:cubicBezTo>
                <a:cubicBezTo>
                  <a:pt x="5999364" y="4037655"/>
                  <a:pt x="5839925" y="4015183"/>
                  <a:pt x="5679713" y="4031691"/>
                </a:cubicBezTo>
                <a:cubicBezTo>
                  <a:pt x="5519501" y="4048199"/>
                  <a:pt x="5308169" y="4020448"/>
                  <a:pt x="5211455" y="4031691"/>
                </a:cubicBezTo>
                <a:cubicBezTo>
                  <a:pt x="5114741" y="4042934"/>
                  <a:pt x="4897444" y="4018096"/>
                  <a:pt x="4652148" y="4031691"/>
                </a:cubicBezTo>
                <a:cubicBezTo>
                  <a:pt x="4406852" y="4045286"/>
                  <a:pt x="4372253" y="4007144"/>
                  <a:pt x="4092841" y="4031691"/>
                </a:cubicBezTo>
                <a:cubicBezTo>
                  <a:pt x="3813429" y="4056238"/>
                  <a:pt x="3736721" y="4038842"/>
                  <a:pt x="3624584" y="4031691"/>
                </a:cubicBezTo>
                <a:cubicBezTo>
                  <a:pt x="3512447" y="4024540"/>
                  <a:pt x="2966010" y="4051403"/>
                  <a:pt x="2792127" y="4031691"/>
                </a:cubicBezTo>
                <a:cubicBezTo>
                  <a:pt x="2618244" y="4011979"/>
                  <a:pt x="2458090" y="4039974"/>
                  <a:pt x="2232819" y="4031691"/>
                </a:cubicBezTo>
                <a:cubicBezTo>
                  <a:pt x="2007548" y="4023408"/>
                  <a:pt x="1940866" y="4028628"/>
                  <a:pt x="1855612" y="4031691"/>
                </a:cubicBezTo>
                <a:cubicBezTo>
                  <a:pt x="1770358" y="4034754"/>
                  <a:pt x="1599325" y="4018249"/>
                  <a:pt x="1387355" y="4031691"/>
                </a:cubicBezTo>
                <a:cubicBezTo>
                  <a:pt x="1175385" y="4045133"/>
                  <a:pt x="877407" y="4059828"/>
                  <a:pt x="671962" y="4031691"/>
                </a:cubicBezTo>
                <a:cubicBezTo>
                  <a:pt x="296303" y="4013438"/>
                  <a:pt x="11580" y="3684626"/>
                  <a:pt x="0" y="3359729"/>
                </a:cubicBezTo>
                <a:cubicBezTo>
                  <a:pt x="35992" y="3089644"/>
                  <a:pt x="7956" y="2839432"/>
                  <a:pt x="0" y="2634032"/>
                </a:cubicBezTo>
                <a:cubicBezTo>
                  <a:pt x="-7956" y="2428632"/>
                  <a:pt x="-6982" y="2322899"/>
                  <a:pt x="0" y="2015846"/>
                </a:cubicBezTo>
                <a:cubicBezTo>
                  <a:pt x="6982" y="1708793"/>
                  <a:pt x="-18448" y="1511329"/>
                  <a:pt x="0" y="1290148"/>
                </a:cubicBezTo>
                <a:cubicBezTo>
                  <a:pt x="18448" y="1068967"/>
                  <a:pt x="-23720" y="866739"/>
                  <a:pt x="0" y="671962"/>
                </a:cubicBezTo>
                <a:close/>
              </a:path>
              <a:path w="10448925" h="4031691" stroke="0" extrusionOk="0">
                <a:moveTo>
                  <a:pt x="0" y="671962"/>
                </a:moveTo>
                <a:cubicBezTo>
                  <a:pt x="-1315" y="310506"/>
                  <a:pt x="247682" y="-62037"/>
                  <a:pt x="671962" y="0"/>
                </a:cubicBezTo>
                <a:cubicBezTo>
                  <a:pt x="880878" y="-14947"/>
                  <a:pt x="1020826" y="-7330"/>
                  <a:pt x="1140219" y="0"/>
                </a:cubicBezTo>
                <a:cubicBezTo>
                  <a:pt x="1259612" y="7330"/>
                  <a:pt x="1638459" y="8629"/>
                  <a:pt x="1881626" y="0"/>
                </a:cubicBezTo>
                <a:cubicBezTo>
                  <a:pt x="2124793" y="-8629"/>
                  <a:pt x="2425346" y="-2333"/>
                  <a:pt x="2623034" y="0"/>
                </a:cubicBezTo>
                <a:cubicBezTo>
                  <a:pt x="2820722" y="2333"/>
                  <a:pt x="3057345" y="765"/>
                  <a:pt x="3182341" y="0"/>
                </a:cubicBezTo>
                <a:cubicBezTo>
                  <a:pt x="3307337" y="-765"/>
                  <a:pt x="3834749" y="-22145"/>
                  <a:pt x="4014798" y="0"/>
                </a:cubicBezTo>
                <a:cubicBezTo>
                  <a:pt x="4194847" y="22145"/>
                  <a:pt x="4523937" y="15585"/>
                  <a:pt x="4665155" y="0"/>
                </a:cubicBezTo>
                <a:cubicBezTo>
                  <a:pt x="4806373" y="-15585"/>
                  <a:pt x="5230967" y="-22204"/>
                  <a:pt x="5406563" y="0"/>
                </a:cubicBezTo>
                <a:cubicBezTo>
                  <a:pt x="5582159" y="22204"/>
                  <a:pt x="5820174" y="-4827"/>
                  <a:pt x="6056920" y="0"/>
                </a:cubicBezTo>
                <a:cubicBezTo>
                  <a:pt x="6293666" y="4827"/>
                  <a:pt x="6368617" y="16481"/>
                  <a:pt x="6525177" y="0"/>
                </a:cubicBezTo>
                <a:cubicBezTo>
                  <a:pt x="6681737" y="-16481"/>
                  <a:pt x="6741132" y="18090"/>
                  <a:pt x="6902384" y="0"/>
                </a:cubicBezTo>
                <a:cubicBezTo>
                  <a:pt x="7063636" y="-18090"/>
                  <a:pt x="7329096" y="14924"/>
                  <a:pt x="7552741" y="0"/>
                </a:cubicBezTo>
                <a:cubicBezTo>
                  <a:pt x="7776386" y="-14924"/>
                  <a:pt x="8161892" y="41014"/>
                  <a:pt x="8385199" y="0"/>
                </a:cubicBezTo>
                <a:cubicBezTo>
                  <a:pt x="8608506" y="-41014"/>
                  <a:pt x="8647625" y="-28"/>
                  <a:pt x="8762406" y="0"/>
                </a:cubicBezTo>
                <a:cubicBezTo>
                  <a:pt x="8877187" y="28"/>
                  <a:pt x="9492099" y="-24350"/>
                  <a:pt x="9776963" y="0"/>
                </a:cubicBezTo>
                <a:cubicBezTo>
                  <a:pt x="10113507" y="-31516"/>
                  <a:pt x="10395033" y="282649"/>
                  <a:pt x="10448925" y="671962"/>
                </a:cubicBezTo>
                <a:cubicBezTo>
                  <a:pt x="10438943" y="872098"/>
                  <a:pt x="10424598" y="1091721"/>
                  <a:pt x="10448925" y="1290148"/>
                </a:cubicBezTo>
                <a:cubicBezTo>
                  <a:pt x="10473252" y="1488575"/>
                  <a:pt x="10470129" y="1775713"/>
                  <a:pt x="10448925" y="1962090"/>
                </a:cubicBezTo>
                <a:cubicBezTo>
                  <a:pt x="10427721" y="2148467"/>
                  <a:pt x="10472353" y="2275538"/>
                  <a:pt x="10448925" y="2553399"/>
                </a:cubicBezTo>
                <a:cubicBezTo>
                  <a:pt x="10425497" y="2831260"/>
                  <a:pt x="10475024" y="3059784"/>
                  <a:pt x="10448925" y="3359729"/>
                </a:cubicBezTo>
                <a:cubicBezTo>
                  <a:pt x="10503195" y="3713950"/>
                  <a:pt x="10130569" y="4082163"/>
                  <a:pt x="9776963" y="4031691"/>
                </a:cubicBezTo>
                <a:cubicBezTo>
                  <a:pt x="9596410" y="4016092"/>
                  <a:pt x="9545675" y="4047246"/>
                  <a:pt x="9399756" y="4031691"/>
                </a:cubicBezTo>
                <a:cubicBezTo>
                  <a:pt x="9253837" y="4016136"/>
                  <a:pt x="8910591" y="4041534"/>
                  <a:pt x="8749399" y="4031691"/>
                </a:cubicBezTo>
                <a:cubicBezTo>
                  <a:pt x="8588207" y="4021848"/>
                  <a:pt x="8365428" y="4014291"/>
                  <a:pt x="8190091" y="4031691"/>
                </a:cubicBezTo>
                <a:cubicBezTo>
                  <a:pt x="8014754" y="4049091"/>
                  <a:pt x="7931396" y="4023222"/>
                  <a:pt x="7812884" y="4031691"/>
                </a:cubicBezTo>
                <a:cubicBezTo>
                  <a:pt x="7694372" y="4040160"/>
                  <a:pt x="7329330" y="4035355"/>
                  <a:pt x="7162527" y="4031691"/>
                </a:cubicBezTo>
                <a:cubicBezTo>
                  <a:pt x="6995724" y="4028027"/>
                  <a:pt x="6847531" y="4012312"/>
                  <a:pt x="6694270" y="4031691"/>
                </a:cubicBezTo>
                <a:cubicBezTo>
                  <a:pt x="6541009" y="4051070"/>
                  <a:pt x="6296555" y="4044277"/>
                  <a:pt x="6134963" y="4031691"/>
                </a:cubicBezTo>
                <a:cubicBezTo>
                  <a:pt x="5973371" y="4019105"/>
                  <a:pt x="5780051" y="4035961"/>
                  <a:pt x="5666705" y="4031691"/>
                </a:cubicBezTo>
                <a:cubicBezTo>
                  <a:pt x="5553359" y="4027421"/>
                  <a:pt x="5107727" y="4001972"/>
                  <a:pt x="4834248" y="4031691"/>
                </a:cubicBezTo>
                <a:cubicBezTo>
                  <a:pt x="4560769" y="4061410"/>
                  <a:pt x="4253101" y="4044885"/>
                  <a:pt x="4001791" y="4031691"/>
                </a:cubicBezTo>
                <a:cubicBezTo>
                  <a:pt x="3750481" y="4018497"/>
                  <a:pt x="3664155" y="4038222"/>
                  <a:pt x="3442484" y="4031691"/>
                </a:cubicBezTo>
                <a:cubicBezTo>
                  <a:pt x="3220813" y="4025160"/>
                  <a:pt x="2988658" y="3993003"/>
                  <a:pt x="2610026" y="4031691"/>
                </a:cubicBezTo>
                <a:cubicBezTo>
                  <a:pt x="2231394" y="4070379"/>
                  <a:pt x="2274370" y="4049759"/>
                  <a:pt x="2050719" y="4031691"/>
                </a:cubicBezTo>
                <a:cubicBezTo>
                  <a:pt x="1827068" y="4013623"/>
                  <a:pt x="1261441" y="4094706"/>
                  <a:pt x="671962" y="4031691"/>
                </a:cubicBezTo>
                <a:cubicBezTo>
                  <a:pt x="314976" y="4047567"/>
                  <a:pt x="27619" y="3757337"/>
                  <a:pt x="0" y="3359729"/>
                </a:cubicBezTo>
                <a:cubicBezTo>
                  <a:pt x="-11886" y="3094584"/>
                  <a:pt x="-3835" y="2821919"/>
                  <a:pt x="0" y="2634032"/>
                </a:cubicBezTo>
                <a:cubicBezTo>
                  <a:pt x="3835" y="2446145"/>
                  <a:pt x="-10286" y="2269197"/>
                  <a:pt x="0" y="1962090"/>
                </a:cubicBezTo>
                <a:cubicBezTo>
                  <a:pt x="10286" y="1654983"/>
                  <a:pt x="-22022" y="1587432"/>
                  <a:pt x="0" y="1317026"/>
                </a:cubicBezTo>
                <a:cubicBezTo>
                  <a:pt x="22022" y="1046620"/>
                  <a:pt x="7731" y="811427"/>
                  <a:pt x="0" y="671962"/>
                </a:cubicBezTo>
                <a:close/>
              </a:path>
            </a:pathLst>
          </a:custGeom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15270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Thực hiện được phép cộng, phép trừ trong phạm vi 100 000. </a:t>
            </a:r>
          </a:p>
          <a:p>
            <a:pPr indent="228600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Tính nhẩm được các phép tính có liên quan đến các số tròn nghìn, tròn chục nghìn trong phạm vị 100 000..</a:t>
            </a:r>
          </a:p>
          <a:p>
            <a:pPr indent="228600" algn="just">
              <a:lnSpc>
                <a:spcPct val="120000"/>
              </a:lnSpc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 được giá trị của biểu thức có hoặc không có dấu ngoặc trong phạm vi 100 000</a:t>
            </a:r>
          </a:p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Giải được bài toán thực tế liên quan đén các phép cộng trừ trong phạm vi 100 000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65ADF0-C2E9-F50E-0D8A-03CF1F47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602" y="100907"/>
            <a:ext cx="650499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649</Words>
  <Application>Microsoft Office PowerPoint</Application>
  <PresentationFormat>Widescreen</PresentationFormat>
  <Paragraphs>126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Times New Roman</vt:lpstr>
      <vt:lpstr>Calibri</vt:lpstr>
      <vt:lpstr>思源黑体 CN Regular</vt:lpstr>
      <vt:lpstr>Arial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ADMIN88</cp:lastModifiedBy>
  <cp:revision>31</cp:revision>
  <dcterms:created xsi:type="dcterms:W3CDTF">2023-03-16T13:52:27Z</dcterms:created>
  <dcterms:modified xsi:type="dcterms:W3CDTF">2023-03-24T10:55:00Z</dcterms:modified>
</cp:coreProperties>
</file>