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ags/tag3.xml" ContentType="application/vnd.openxmlformats-officedocument.presentationml.tags+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0" r:id="rId2"/>
  </p:sldMasterIdLst>
  <p:notesMasterIdLst>
    <p:notesMasterId r:id="rId22"/>
  </p:notesMasterIdLst>
  <p:sldIdLst>
    <p:sldId id="287" r:id="rId3"/>
    <p:sldId id="330" r:id="rId4"/>
    <p:sldId id="261" r:id="rId5"/>
    <p:sldId id="307" r:id="rId6"/>
    <p:sldId id="308" r:id="rId7"/>
    <p:sldId id="2007577515" r:id="rId8"/>
    <p:sldId id="2007577508" r:id="rId9"/>
    <p:sldId id="309" r:id="rId10"/>
    <p:sldId id="2007577509" r:id="rId11"/>
    <p:sldId id="2007577491" r:id="rId12"/>
    <p:sldId id="335" r:id="rId13"/>
    <p:sldId id="2007577510" r:id="rId14"/>
    <p:sldId id="2007577511" r:id="rId15"/>
    <p:sldId id="2007577494" r:id="rId16"/>
    <p:sldId id="2007577512" r:id="rId17"/>
    <p:sldId id="2007577493" r:id="rId18"/>
    <p:sldId id="2007577514" r:id="rId19"/>
    <p:sldId id="333" r:id="rId20"/>
    <p:sldId id="2007577513" r:id="rId21"/>
  </p:sldIdLst>
  <p:sldSz cx="12192000" cy="6858000"/>
  <p:notesSz cx="6858000" cy="9144000"/>
  <p:embeddedFontLst>
    <p:embeddedFont>
      <p:font typeface="等线" panose="02010600030101010101" pitchFamily="2" charset="-122"/>
      <p:regular r:id="rId23"/>
      <p:bold r:id="rId24"/>
    </p:embeddedFont>
    <p:embeddedFont>
      <p:font typeface="#9Slide03 Ample" panose="02000000000000000000" pitchFamily="2" charset="0"/>
      <p:regular r:id="rId25"/>
    </p:embeddedFont>
    <p:embeddedFont>
      <p:font typeface="#9Slide05 Pattaya" panose="00000500000000000000" pitchFamily="2" charset="-34"/>
      <p:regular r:id="rId26"/>
    </p:embeddedFont>
    <p:embeddedFont>
      <p:font typeface="#9Slide05 SVNVanilla Daisy Pro" panose="00000500000000000000" pitchFamily="2" charset="0"/>
      <p:regular r:id="rId27"/>
    </p:embeddedFont>
    <p:embeddedFont>
      <p:font typeface="#9Slide07 Altus" pitchFamily="2" charset="0"/>
      <p:regular r:id="rId28"/>
    </p:embeddedFont>
    <p:embeddedFont>
      <p:font typeface="#9Slide07 Cadena" panose="02000503000000020004" pitchFamily="2" charset="0"/>
      <p:bold r:id="rId29"/>
    </p:embeddedFont>
    <p:embeddedFont>
      <p:font typeface="#9Slide07 HoneyCream" pitchFamily="2" charset="0"/>
      <p:regular r:id="rId30"/>
    </p:embeddedFont>
    <p:embeddedFont>
      <p:font typeface="#9Slide07 Koni" pitchFamily="2" charset="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SVN-Newton" panose="020B0604020202020204" charset="0"/>
      <p:regular r:id="rId42"/>
      <p:bold r:id="rId43"/>
      <p:italic r:id="rId44"/>
      <p:bold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D75"/>
    <a:srgbClr val="C0E9FD"/>
    <a:srgbClr val="E75B7C"/>
    <a:srgbClr val="FEB8B7"/>
    <a:srgbClr val="F8E4C8"/>
    <a:srgbClr val="E0BBA2"/>
    <a:srgbClr val="EF5DFF"/>
    <a:srgbClr val="C9DD4C"/>
    <a:srgbClr val="FCB237"/>
    <a:srgbClr val="B76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68" autoAdjust="0"/>
    <p:restoredTop sz="94660"/>
  </p:normalViewPr>
  <p:slideViewPr>
    <p:cSldViewPr snapToGrid="0">
      <p:cViewPr varScale="1">
        <p:scale>
          <a:sx n="88" d="100"/>
          <a:sy n="88" d="100"/>
        </p:scale>
        <p:origin x="114"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2023/3/27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40AC89-41BA-0295-E703-FDC51ADC16F0}"/>
              </a:ext>
            </a:extLst>
          </p:cNvPr>
          <p:cNvSpPr/>
          <p:nvPr userDrawn="1"/>
        </p:nvSpPr>
        <p:spPr>
          <a:xfrm>
            <a:off x="403860" y="249382"/>
            <a:ext cx="11384280" cy="6065058"/>
          </a:xfrm>
          <a:prstGeom prst="roundRect">
            <a:avLst/>
          </a:prstGeom>
          <a:solidFill>
            <a:schemeClr val="bg1"/>
          </a:solidFill>
          <a:ln w="28575">
            <a:solidFill>
              <a:srgbClr val="4A6D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174839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78810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05608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307738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059383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51570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42046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007220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1994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635301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218219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27/03/2023</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456167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F131AE48-B020-4E75-A05A-97B05D0122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90675" y="266700"/>
            <a:ext cx="1352550" cy="1352550"/>
          </a:xfrm>
          <a:prstGeom prst="rect">
            <a:avLst/>
          </a:prstGeom>
        </p:spPr>
      </p:pic>
    </p:spTree>
    <p:extLst>
      <p:ext uri="{BB962C8B-B14F-4D97-AF65-F5344CB8AC3E}">
        <p14:creationId xmlns:p14="http://schemas.microsoft.com/office/powerpoint/2010/main" val="11460443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2.wdp"/><Relationship Id="rId15" Type="http://schemas.openxmlformats.org/officeDocument/2006/relationships/image" Target="../media/image15.png"/><Relationship Id="rId10"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44.png"/><Relationship Id="rId5" Type="http://schemas.openxmlformats.org/officeDocument/2006/relationships/image" Target="../media/image49.em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9.png"/><Relationship Id="rId3" Type="http://schemas.microsoft.com/office/2007/relationships/hdphoto" Target="../media/hdphoto2.wdp"/><Relationship Id="rId21"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8.png"/><Relationship Id="rId16" Type="http://schemas.openxmlformats.org/officeDocument/2006/relationships/image" Target="../media/image27.png"/><Relationship Id="rId20" Type="http://schemas.microsoft.com/office/2007/relationships/hdphoto" Target="../media/hdphoto8.wdp"/><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23.png"/><Relationship Id="rId5" Type="http://schemas.microsoft.com/office/2007/relationships/hdphoto" Target="../media/hdphoto3.wdp"/><Relationship Id="rId15" Type="http://schemas.openxmlformats.org/officeDocument/2006/relationships/image" Target="../media/image26.png"/><Relationship Id="rId10" Type="http://schemas.microsoft.com/office/2007/relationships/hdphoto" Target="../media/hdphoto6.wdp"/><Relationship Id="rId19"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grpSp>
        <p:nvGrpSpPr>
          <p:cNvPr id="4" name="Group 3">
            <a:extLst>
              <a:ext uri="{FF2B5EF4-FFF2-40B4-BE49-F238E27FC236}">
                <a16:creationId xmlns:a16="http://schemas.microsoft.com/office/drawing/2014/main" id="{15501BDE-7D1B-45B6-B531-00054F30130D}"/>
              </a:ext>
            </a:extLst>
          </p:cNvPr>
          <p:cNvGrpSpPr/>
          <p:nvPr/>
        </p:nvGrpSpPr>
        <p:grpSpPr>
          <a:xfrm>
            <a:off x="-1783080" y="4453526"/>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 name="TextBox 2">
            <a:extLst>
              <a:ext uri="{FF2B5EF4-FFF2-40B4-BE49-F238E27FC236}">
                <a16:creationId xmlns:a16="http://schemas.microsoft.com/office/drawing/2014/main" id="{4D9CD571-DA9D-D14F-17DE-84AB74D56724}"/>
              </a:ext>
            </a:extLst>
          </p:cNvPr>
          <p:cNvSpPr txBox="1"/>
          <p:nvPr/>
        </p:nvSpPr>
        <p:spPr>
          <a:xfrm>
            <a:off x="4802544" y="3244334"/>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17EC9132-19C7-4FB3-9422-01017C6AAAB0}"/>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060" name="Picture 12" descr="The Echelford Primary School - Sports Leaders">
            <a:extLst>
              <a:ext uri="{FF2B5EF4-FFF2-40B4-BE49-F238E27FC236}">
                <a16:creationId xmlns:a16="http://schemas.microsoft.com/office/drawing/2014/main" id="{5455AED2-2D54-4420-AAA5-2F41EF30C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81707" y="4822428"/>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ainbow cartoon on transparent background PNG - Similar PNG">
            <a:extLst>
              <a:ext uri="{FF2B5EF4-FFF2-40B4-BE49-F238E27FC236}">
                <a16:creationId xmlns:a16="http://schemas.microsoft.com/office/drawing/2014/main" id="{DBB6555B-E001-4D0A-ACF1-816B9A46D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12" name="Group 11">
            <a:extLst>
              <a:ext uri="{FF2B5EF4-FFF2-40B4-BE49-F238E27FC236}">
                <a16:creationId xmlns:a16="http://schemas.microsoft.com/office/drawing/2014/main" id="{DEE590DC-E57D-4E25-B6B6-491F6171D069}"/>
              </a:ext>
            </a:extLst>
          </p:cNvPr>
          <p:cNvGrpSpPr/>
          <p:nvPr/>
        </p:nvGrpSpPr>
        <p:grpSpPr>
          <a:xfrm>
            <a:off x="7652230" y="4533118"/>
            <a:ext cx="4351838" cy="2320136"/>
            <a:chOff x="7652230" y="4533118"/>
            <a:chExt cx="4351838" cy="2320136"/>
          </a:xfrm>
        </p:grpSpPr>
        <p:pic>
          <p:nvPicPr>
            <p:cNvPr id="11" name="Picture 10" descr="A picture containing application&#10;&#10;Description automatically generated">
              <a:extLst>
                <a:ext uri="{FF2B5EF4-FFF2-40B4-BE49-F238E27FC236}">
                  <a16:creationId xmlns:a16="http://schemas.microsoft.com/office/drawing/2014/main" id="{E76239BB-5E9F-4B27-AE59-DAE414171B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45" name="Picture 44">
              <a:extLst>
                <a:ext uri="{FF2B5EF4-FFF2-40B4-BE49-F238E27FC236}">
                  <a16:creationId xmlns:a16="http://schemas.microsoft.com/office/drawing/2014/main" id="{DAA05327-B4D1-4327-A47E-3C9B515F64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46" name="Picture 45">
              <a:extLst>
                <a:ext uri="{FF2B5EF4-FFF2-40B4-BE49-F238E27FC236}">
                  <a16:creationId xmlns:a16="http://schemas.microsoft.com/office/drawing/2014/main" id="{878A5CFA-3099-4CEA-84E6-48C85DDEA5E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47" name="Picture 46">
              <a:extLst>
                <a:ext uri="{FF2B5EF4-FFF2-40B4-BE49-F238E27FC236}">
                  <a16:creationId xmlns:a16="http://schemas.microsoft.com/office/drawing/2014/main" id="{244BD3B5-EB96-45E9-9080-4CC7CF1DB5D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48" name="Picture 47">
              <a:extLst>
                <a:ext uri="{FF2B5EF4-FFF2-40B4-BE49-F238E27FC236}">
                  <a16:creationId xmlns:a16="http://schemas.microsoft.com/office/drawing/2014/main" id="{042BD26B-B330-4CB5-8C72-30A9378FC9A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49"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097870CC-8268-4226-9427-9DDB10B51B8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A0667DB-B0B1-43B4-8494-8B3E716C35A0}"/>
              </a:ext>
            </a:extLst>
          </p:cNvPr>
          <p:cNvSpPr txBox="1"/>
          <p:nvPr/>
        </p:nvSpPr>
        <p:spPr>
          <a:xfrm>
            <a:off x="2921831" y="1228444"/>
            <a:ext cx="73523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mn-ea"/>
                <a:cs typeface="+mn-cs"/>
              </a:rPr>
              <a:t>Chào</a:t>
            </a:r>
            <a:r>
              <a:rPr kumimoji="0" lang="en-US" sz="3600" b="1" i="0" u="none" strike="noStrike" kern="1200" cap="none" spc="0" normalizeH="0" baseline="0" noProof="0" dirty="0">
                <a:ln>
                  <a:noFill/>
                </a:ln>
                <a:solidFill>
                  <a:srgbClr val="002060"/>
                </a:solidFill>
                <a:effectLst/>
                <a:uLnTx/>
                <a:uFillTx/>
                <a:latin typeface="Calibri"/>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mừng</a:t>
            </a:r>
            <a:r>
              <a:rPr kumimoji="0" lang="en-US" sz="3600" b="1" i="0" u="none" strike="noStrike" kern="1200" cap="none" spc="0" normalizeH="0" baseline="0" noProof="0" dirty="0">
                <a:ln>
                  <a:noFill/>
                </a:ln>
                <a:solidFill>
                  <a:srgbClr val="002060"/>
                </a:solidFill>
                <a:effectLst/>
                <a:uLnTx/>
                <a:uFillTx/>
                <a:latin typeface="Calibri"/>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a:ea typeface="+mn-ea"/>
                <a:cs typeface="+mn-cs"/>
              </a:rPr>
              <a:t> con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với</a:t>
            </a:r>
            <a:r>
              <a:rPr kumimoji="0" lang="en-US" sz="3600" b="1" i="0" u="none" strike="noStrike" kern="1200" cap="none" spc="0" normalizeH="0" baseline="0" noProof="0" dirty="0">
                <a:ln>
                  <a:noFill/>
                </a:ln>
                <a:solidFill>
                  <a:srgbClr val="002060"/>
                </a:solidFill>
                <a:effectLst/>
                <a:uLnTx/>
                <a:uFillTx/>
                <a:latin typeface="Calibri"/>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tiết</a:t>
            </a:r>
            <a:r>
              <a:rPr kumimoji="0" lang="en-US" sz="3600" b="1" i="0" u="none" strike="noStrike" kern="1200" cap="none" spc="0" normalizeH="0" baseline="0" noProof="0" dirty="0">
                <a:ln>
                  <a:noFill/>
                </a:ln>
                <a:solidFill>
                  <a:srgbClr val="002060"/>
                </a:solidFill>
                <a:effectLst/>
                <a:uLnTx/>
                <a:uFillTx/>
                <a:latin typeface="Calibri"/>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học</a:t>
            </a:r>
            <a:endParaRPr kumimoji="0" lang="en-US" sz="3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43E07806-0EB8-4BF3-B56F-1F065735AE1D}"/>
              </a:ext>
            </a:extLst>
          </p:cNvPr>
          <p:cNvPicPr>
            <a:picLocks noChangeAspect="1"/>
          </p:cNvPicPr>
          <p:nvPr/>
        </p:nvPicPr>
        <p:blipFill>
          <a:blip r:embed="rId15"/>
          <a:stretch>
            <a:fillRect/>
          </a:stretch>
        </p:blipFill>
        <p:spPr>
          <a:xfrm>
            <a:off x="1862323" y="2359953"/>
            <a:ext cx="9651139" cy="1262989"/>
          </a:xfrm>
          <a:prstGeom prst="rect">
            <a:avLst/>
          </a:prstGeom>
        </p:spPr>
      </p:pic>
    </p:spTree>
    <p:extLst>
      <p:ext uri="{BB962C8B-B14F-4D97-AF65-F5344CB8AC3E}">
        <p14:creationId xmlns:p14="http://schemas.microsoft.com/office/powerpoint/2010/main" val="353266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062"/>
                                        </p:tgtEl>
                                      </p:cBhvr>
                                    </p:animEffect>
                                    <p:animScale>
                                      <p:cBhvr>
                                        <p:cTn id="18" dur="750" autoRev="1" fill="hold"/>
                                        <p:tgtEl>
                                          <p:spTgt spid="206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1500" tmFilter="0, 0; .2, .5; .8, .5; 1, 0"/>
                                        <p:tgtEl>
                                          <p:spTgt spid="49"/>
                                        </p:tgtEl>
                                      </p:cBhvr>
                                    </p:animEffect>
                                    <p:animScale>
                                      <p:cBhvr>
                                        <p:cTn id="23" dur="750" autoRev="1" fill="hold"/>
                                        <p:tgtEl>
                                          <p:spTgt spid="49"/>
                                        </p:tgtEl>
                                      </p:cBhvr>
                                      <p:by x="105000" y="105000"/>
                                    </p:animScale>
                                  </p:childTnLst>
                                </p:cTn>
                              </p:par>
                              <p:par>
                                <p:cTn id="24" presetID="26" presetClass="emph" presetSubtype="0" fill="hold" nodeType="withEffect">
                                  <p:stCondLst>
                                    <p:cond delay="0"/>
                                  </p:stCondLst>
                                  <p:childTnLst>
                                    <p:animEffect transition="out" filter="fade">
                                      <p:cBhvr>
                                        <p:cTn id="25" dur="1500" tmFilter="0, 0; .2, .5; .8, .5; 1, 0"/>
                                        <p:tgtEl>
                                          <p:spTgt spid="2060"/>
                                        </p:tgtEl>
                                      </p:cBhvr>
                                    </p:animEffect>
                                    <p:animScale>
                                      <p:cBhvr>
                                        <p:cTn id="26" dur="750" autoRev="1" fill="hold"/>
                                        <p:tgtEl>
                                          <p:spTgt spid="206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CC9460-CE25-EAAD-C0B1-C40C93BD25CF}"/>
              </a:ext>
            </a:extLst>
          </p:cNvPr>
          <p:cNvGrpSpPr/>
          <p:nvPr/>
        </p:nvGrpSpPr>
        <p:grpSpPr>
          <a:xfrm>
            <a:off x="777241" y="1306286"/>
            <a:ext cx="10826930" cy="5138057"/>
            <a:chOff x="-2519215" y="2735697"/>
            <a:chExt cx="7387778" cy="4194900"/>
          </a:xfrm>
        </p:grpSpPr>
        <p:sp>
          <p:nvSpPr>
            <p:cNvPr id="6" name="Rectangle: Rounded Corners 5">
              <a:extLst>
                <a:ext uri="{FF2B5EF4-FFF2-40B4-BE49-F238E27FC236}">
                  <a16:creationId xmlns:a16="http://schemas.microsoft.com/office/drawing/2014/main" id="{5CD180E4-5016-B6DA-CE29-CC4A5657AB3D}"/>
                </a:ext>
              </a:extLst>
            </p:cNvPr>
            <p:cNvSpPr/>
            <p:nvPr/>
          </p:nvSpPr>
          <p:spPr>
            <a:xfrm>
              <a:off x="-2519215" y="2735697"/>
              <a:ext cx="7387778" cy="4194900"/>
            </a:xfrm>
            <a:prstGeom prst="roundRect">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846A7E-E1B0-6B61-1760-DEADC57411B3}"/>
                </a:ext>
              </a:extLst>
            </p:cNvPr>
            <p:cNvSpPr txBox="1"/>
            <p:nvPr/>
          </p:nvSpPr>
          <p:spPr>
            <a:xfrm>
              <a:off x="-2324324" y="3192129"/>
              <a:ext cx="6997995" cy="3282034"/>
            </a:xfrm>
            <a:prstGeom prst="rect">
              <a:avLst/>
            </a:prstGeom>
            <a:noFill/>
          </p:spPr>
          <p:txBody>
            <a:bodyPr wrap="square">
              <a:spAutoFit/>
            </a:bodyPr>
            <a:lstStyle/>
            <a:p>
              <a:pPr algn="just">
                <a:lnSpc>
                  <a:spcPct val="120000"/>
                </a:lnSpc>
              </a:pPr>
              <a:r>
                <a:rPr lang="nl-NL" sz="3600" b="1" dirty="0">
                  <a:effectLst/>
                  <a:latin typeface="Cambria" panose="02040503050406030204" pitchFamily="18" charset="0"/>
                  <a:ea typeface="Times New Roman" panose="02020603050405020304" pitchFamily="18" charset="0"/>
                </a:rPr>
                <a:t>   Muốn tìm các thông tin chúng ta có thể tìm hiểu qua sách, báo, ti vi , hỏi người thân, tra cứu trên in-tơ-nét. </a:t>
              </a:r>
              <a:r>
                <a:rPr lang="nl-NL" sz="3600" b="1" dirty="0" err="1">
                  <a:effectLst/>
                  <a:latin typeface="Cambria" panose="02040503050406030204" pitchFamily="18" charset="0"/>
                  <a:ea typeface="Times New Roman" panose="02020603050405020304" pitchFamily="18" charset="0"/>
                </a:rPr>
                <a:t>Khi</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tìm</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hiểu</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các</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thông</a:t>
              </a:r>
              <a:r>
                <a:rPr lang="nl-NL" sz="3600" b="1" dirty="0">
                  <a:effectLst/>
                  <a:latin typeface="Cambria" panose="02040503050406030204" pitchFamily="18" charset="0"/>
                  <a:ea typeface="Times New Roman" panose="02020603050405020304" pitchFamily="18" charset="0"/>
                </a:rPr>
                <a:t> tin </a:t>
              </a:r>
              <a:r>
                <a:rPr lang="nl-NL" sz="3600" b="1" dirty="0" err="1">
                  <a:effectLst/>
                  <a:latin typeface="Cambria" panose="02040503050406030204" pitchFamily="18" charset="0"/>
                  <a:ea typeface="Times New Roman" panose="02020603050405020304" pitchFamily="18" charset="0"/>
                </a:rPr>
                <a:t>trên</a:t>
              </a:r>
              <a:r>
                <a:rPr lang="nl-NL" sz="3600" b="1" dirty="0">
                  <a:effectLst/>
                  <a:latin typeface="Cambria" panose="02040503050406030204" pitchFamily="18" charset="0"/>
                  <a:ea typeface="Times New Roman" panose="02020603050405020304" pitchFamily="18" charset="0"/>
                </a:rPr>
                <a:t> in–</a:t>
              </a:r>
              <a:r>
                <a:rPr lang="nl-NL" sz="3600" b="1" dirty="0" err="1">
                  <a:effectLst/>
                  <a:latin typeface="Cambria" panose="02040503050406030204" pitchFamily="18" charset="0"/>
                  <a:ea typeface="Times New Roman" panose="02020603050405020304" pitchFamily="18" charset="0"/>
                </a:rPr>
                <a:t>tơ</a:t>
              </a:r>
              <a:r>
                <a:rPr lang="nl-NL" sz="3600" b="1" dirty="0">
                  <a:latin typeface="Cambria" panose="02040503050406030204" pitchFamily="18" charset="0"/>
                  <a:ea typeface="Times New Roman" panose="02020603050405020304" pitchFamily="18" charset="0"/>
                </a:rPr>
                <a:t>-</a:t>
              </a:r>
              <a:r>
                <a:rPr lang="nl-NL" sz="3600" b="1" dirty="0">
                  <a:effectLst/>
                  <a:latin typeface="Cambria" panose="02040503050406030204" pitchFamily="18" charset="0"/>
                  <a:ea typeface="Times New Roman" panose="02020603050405020304" pitchFamily="18" charset="0"/>
                </a:rPr>
                <a:t>nét, </a:t>
              </a:r>
              <a:r>
                <a:rPr lang="nl-NL" sz="3600" b="1" dirty="0" err="1">
                  <a:effectLst/>
                  <a:latin typeface="Cambria" panose="02040503050406030204" pitchFamily="18" charset="0"/>
                  <a:ea typeface="Times New Roman" panose="02020603050405020304" pitchFamily="18" charset="0"/>
                </a:rPr>
                <a:t>các</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em</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nhớ</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chọn</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từ</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khoá</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của</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nội</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dung</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để</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tìm</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Ví</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dụ</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từ</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khoá</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của</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bài</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này</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là</a:t>
              </a:r>
              <a:r>
                <a:rPr lang="nl-NL" sz="3600" b="1" dirty="0">
                  <a:effectLst/>
                  <a:latin typeface="Cambria" panose="02040503050406030204" pitchFamily="18" charset="0"/>
                  <a:ea typeface="Times New Roman" panose="02020603050405020304" pitchFamily="18" charset="0"/>
                </a:rPr>
                <a:t> “ </a:t>
              </a:r>
              <a:r>
                <a:rPr lang="nl-NL" sz="3600" b="1" dirty="0" err="1">
                  <a:effectLst/>
                  <a:latin typeface="Cambria" panose="02040503050406030204" pitchFamily="18" charset="0"/>
                  <a:ea typeface="Times New Roman" panose="02020603050405020304" pitchFamily="18" charset="0"/>
                </a:rPr>
                <a:t>các</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chất</a:t>
              </a:r>
              <a:r>
                <a:rPr lang="nl-NL" sz="3600" b="1" dirty="0">
                  <a:effectLst/>
                  <a:latin typeface="Cambria" panose="02040503050406030204" pitchFamily="18" charset="0"/>
                  <a:ea typeface="Times New Roman" panose="02020603050405020304" pitchFamily="18" charset="0"/>
                </a:rPr>
                <a:t> có </a:t>
              </a:r>
              <a:r>
                <a:rPr lang="nl-NL" sz="3600" b="1" dirty="0" err="1">
                  <a:effectLst/>
                  <a:latin typeface="Cambria" panose="02040503050406030204" pitchFamily="18" charset="0"/>
                  <a:ea typeface="Times New Roman" panose="02020603050405020304" pitchFamily="18" charset="0"/>
                </a:rPr>
                <a:t>hại</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cho</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cơ</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quan</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tiêu</a:t>
              </a:r>
              <a:r>
                <a:rPr lang="nl-NL" sz="3600" b="1" dirty="0">
                  <a:effectLst/>
                  <a:latin typeface="Cambria" panose="02040503050406030204" pitchFamily="18" charset="0"/>
                  <a:ea typeface="Times New Roman" panose="02020603050405020304" pitchFamily="18" charset="0"/>
                </a:rPr>
                <a:t> </a:t>
              </a:r>
              <a:r>
                <a:rPr lang="nl-NL" sz="3600" b="1" dirty="0" err="1">
                  <a:effectLst/>
                  <a:latin typeface="Cambria" panose="02040503050406030204" pitchFamily="18" charset="0"/>
                  <a:ea typeface="Times New Roman" panose="02020603050405020304" pitchFamily="18" charset="0"/>
                </a:rPr>
                <a:t>hoá</a:t>
              </a:r>
              <a:r>
                <a:rPr lang="nl-NL" sz="3600" b="1" dirty="0">
                  <a:effectLst/>
                  <a:latin typeface="Cambria" panose="02040503050406030204" pitchFamily="18" charset="0"/>
                  <a:ea typeface="Times New Roman" panose="02020603050405020304" pitchFamily="18" charset="0"/>
                </a:rPr>
                <a:t>”, ...</a:t>
              </a:r>
              <a:r>
                <a:rPr lang="en-VN" sz="3600" b="1" dirty="0">
                  <a:effectLst/>
                  <a:latin typeface="Cambria" panose="02040503050406030204" pitchFamily="18" charset="0"/>
                </a:rPr>
                <a:t> </a:t>
              </a:r>
              <a:endParaRPr lang="en-VN" sz="3600" b="1"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977760D-DAC1-31FD-2817-620E2D4C5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117" t="73491" r="-2725"/>
          <a:stretch/>
        </p:blipFill>
        <p:spPr>
          <a:xfrm>
            <a:off x="133222" y="-75667"/>
            <a:ext cx="2434501" cy="1877755"/>
          </a:xfrm>
          <a:prstGeom prst="rect">
            <a:avLst/>
          </a:prstGeom>
        </p:spPr>
      </p:pic>
      <p:pic>
        <p:nvPicPr>
          <p:cNvPr id="2" name="Picture 1">
            <a:extLst>
              <a:ext uri="{FF2B5EF4-FFF2-40B4-BE49-F238E27FC236}">
                <a16:creationId xmlns:a16="http://schemas.microsoft.com/office/drawing/2014/main" id="{11C76B5D-7815-699D-1977-C5EADAAD9922}"/>
              </a:ext>
            </a:extLst>
          </p:cNvPr>
          <p:cNvPicPr>
            <a:picLocks noChangeAspect="1"/>
          </p:cNvPicPr>
          <p:nvPr/>
        </p:nvPicPr>
        <p:blipFill>
          <a:blip r:embed="rId4"/>
          <a:stretch>
            <a:fillRect/>
          </a:stretch>
        </p:blipFill>
        <p:spPr>
          <a:xfrm>
            <a:off x="3718563" y="0"/>
            <a:ext cx="4944285" cy="2158171"/>
          </a:xfrm>
          <a:prstGeom prst="rect">
            <a:avLst/>
          </a:prstGeom>
        </p:spPr>
      </p:pic>
    </p:spTree>
    <p:extLst>
      <p:ext uri="{BB962C8B-B14F-4D97-AF65-F5344CB8AC3E}">
        <p14:creationId xmlns:p14="http://schemas.microsoft.com/office/powerpoint/2010/main" val="3650060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601687"/>
            <a:ext cx="11366696" cy="565462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879072" y="749416"/>
            <a:ext cx="1043385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srgbClr val="224E4A"/>
                </a:solidFill>
                <a:latin typeface="Cambria" panose="02040503050406030204" pitchFamily="18" charset="0"/>
              </a:rPr>
              <a:t>THỰC HÀNH</a:t>
            </a:r>
            <a:endParaRPr kumimoji="0" lang="en-US" sz="4000" b="1" i="1" u="none" strike="noStrike" kern="1200" cap="none" spc="0" normalizeH="0" baseline="0" noProof="0" dirty="0">
              <a:ln>
                <a:noFill/>
              </a:ln>
              <a:solidFill>
                <a:srgbClr val="224E4A"/>
              </a:solidFill>
              <a:effectLst/>
              <a:uLnTx/>
              <a:uFillTx/>
              <a:latin typeface="Cambria" panose="02040503050406030204" pitchFamily="18" charset="0"/>
            </a:endParaRPr>
          </a:p>
        </p:txBody>
      </p:sp>
      <p:pic>
        <p:nvPicPr>
          <p:cNvPr id="27" name="Picture 26">
            <a:extLst>
              <a:ext uri="{FF2B5EF4-FFF2-40B4-BE49-F238E27FC236}">
                <a16:creationId xmlns:a16="http://schemas.microsoft.com/office/drawing/2014/main" id="{8B859495-06BB-5976-B62E-F9BE089D8A8D}"/>
              </a:ext>
            </a:extLst>
          </p:cNvPr>
          <p:cNvPicPr>
            <a:picLocks noChangeAspect="1"/>
          </p:cNvPicPr>
          <p:nvPr/>
        </p:nvPicPr>
        <p:blipFill>
          <a:blip r:embed="rId4"/>
          <a:stretch>
            <a:fillRect/>
          </a:stretch>
        </p:blipFill>
        <p:spPr>
          <a:xfrm>
            <a:off x="40737" y="-36640"/>
            <a:ext cx="1214091" cy="1450346"/>
          </a:xfrm>
          <a:prstGeom prst="rect">
            <a:avLst/>
          </a:prstGeom>
        </p:spPr>
      </p:pic>
      <p:grpSp>
        <p:nvGrpSpPr>
          <p:cNvPr id="8" name="Group 7">
            <a:extLst>
              <a:ext uri="{FF2B5EF4-FFF2-40B4-BE49-F238E27FC236}">
                <a16:creationId xmlns:a16="http://schemas.microsoft.com/office/drawing/2014/main" id="{549176CA-6CDB-9244-8C73-8843521632A4}"/>
              </a:ext>
            </a:extLst>
          </p:cNvPr>
          <p:cNvGrpSpPr/>
          <p:nvPr/>
        </p:nvGrpSpPr>
        <p:grpSpPr>
          <a:xfrm>
            <a:off x="992874" y="1612425"/>
            <a:ext cx="5009453" cy="3847316"/>
            <a:chOff x="853143" y="1406273"/>
            <a:chExt cx="5009453" cy="3847316"/>
          </a:xfrm>
        </p:grpSpPr>
        <p:grpSp>
          <p:nvGrpSpPr>
            <p:cNvPr id="3" name="Group 2">
              <a:extLst>
                <a:ext uri="{FF2B5EF4-FFF2-40B4-BE49-F238E27FC236}">
                  <a16:creationId xmlns:a16="http://schemas.microsoft.com/office/drawing/2014/main" id="{82FA877A-0C01-3C44-80AE-107C158E4997}"/>
                </a:ext>
              </a:extLst>
            </p:cNvPr>
            <p:cNvGrpSpPr/>
            <p:nvPr/>
          </p:nvGrpSpPr>
          <p:grpSpPr>
            <a:xfrm>
              <a:off x="853143" y="1406273"/>
              <a:ext cx="5009453" cy="3847316"/>
              <a:chOff x="853143" y="1406273"/>
              <a:chExt cx="5009453" cy="3847316"/>
            </a:xfrm>
          </p:grpSpPr>
          <p:sp>
            <p:nvSpPr>
              <p:cNvPr id="9" name="Rectangle 8">
                <a:extLst>
                  <a:ext uri="{FF2B5EF4-FFF2-40B4-BE49-F238E27FC236}">
                    <a16:creationId xmlns:a16="http://schemas.microsoft.com/office/drawing/2014/main" id="{10D3C464-712B-4440-B901-A6E60E573529}"/>
                  </a:ext>
                </a:extLst>
              </p:cNvPr>
              <p:cNvSpPr/>
              <p:nvPr/>
            </p:nvSpPr>
            <p:spPr>
              <a:xfrm>
                <a:off x="853143" y="2560095"/>
                <a:ext cx="5009453" cy="2693494"/>
              </a:xfrm>
              <a:prstGeom prst="rect">
                <a:avLst/>
              </a:prstGeom>
              <a:solidFill>
                <a:schemeClr val="bg1"/>
              </a:solidFill>
              <a:ln w="38100">
                <a:solidFill>
                  <a:srgbClr val="C74D56"/>
                </a:solidFill>
              </a:ln>
            </p:spPr>
            <p:txBody>
              <a:bodyPr wrap="square">
                <a:spAutoFit/>
              </a:bodyPr>
              <a:lstStyle/>
              <a:p>
                <a:pPr algn="just">
                  <a:lnSpc>
                    <a:spcPct val="120000"/>
                  </a:lnSpc>
                </a:pPr>
                <a:r>
                  <a:rPr lang="nl-NL" sz="3600" b="1" dirty="0" err="1">
                    <a:solidFill>
                      <a:srgbClr val="C00000"/>
                    </a:solidFill>
                    <a:effectLst/>
                    <a:latin typeface="Times New Roman" panose="02020603050405020304" pitchFamily="18" charset="0"/>
                    <a:ea typeface="Times New Roman" panose="02020603050405020304" pitchFamily="18" charset="0"/>
                  </a:rPr>
                  <a:t>Hoàn</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thành</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phiếu</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thu</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thập</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thông</a:t>
                </a:r>
                <a:r>
                  <a:rPr lang="nl-NL" sz="3600" b="1" dirty="0">
                    <a:solidFill>
                      <a:srgbClr val="C00000"/>
                    </a:solidFill>
                    <a:effectLst/>
                    <a:latin typeface="Times New Roman" panose="02020603050405020304" pitchFamily="18" charset="0"/>
                    <a:ea typeface="Times New Roman" panose="02020603050405020304" pitchFamily="18" charset="0"/>
                  </a:rPr>
                  <a:t> tin </a:t>
                </a:r>
                <a:r>
                  <a:rPr lang="nl-NL" sz="3600" b="1" dirty="0" err="1">
                    <a:solidFill>
                      <a:srgbClr val="C00000"/>
                    </a:solidFill>
                    <a:effectLst/>
                    <a:latin typeface="Times New Roman" panose="02020603050405020304" pitchFamily="18" charset="0"/>
                    <a:ea typeface="Times New Roman" panose="02020603050405020304" pitchFamily="18" charset="0"/>
                  </a:rPr>
                  <a:t>về</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các</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effectLst/>
                    <a:latin typeface="Times New Roman" panose="02020603050405020304" pitchFamily="18" charset="0"/>
                    <a:ea typeface="Times New Roman" panose="02020603050405020304" pitchFamily="18" charset="0"/>
                  </a:rPr>
                  <a:t>chất</a:t>
                </a:r>
                <a:r>
                  <a:rPr lang="nl-NL" sz="3600" b="1" dirty="0">
                    <a:solidFill>
                      <a:srgbClr val="C00000"/>
                    </a:solidFill>
                    <a:effectLst/>
                    <a:latin typeface="Times New Roman" panose="02020603050405020304" pitchFamily="18" charset="0"/>
                    <a:ea typeface="Times New Roman" panose="02020603050405020304" pitchFamily="18" charset="0"/>
                  </a:rPr>
                  <a:t> có </a:t>
                </a:r>
                <a:r>
                  <a:rPr lang="nl-NL" sz="3600" b="1" dirty="0" err="1">
                    <a:solidFill>
                      <a:srgbClr val="C00000"/>
                    </a:solidFill>
                    <a:effectLst/>
                    <a:latin typeface="Times New Roman" panose="02020603050405020304" pitchFamily="18" charset="0"/>
                    <a:ea typeface="Times New Roman" panose="02020603050405020304" pitchFamily="18" charset="0"/>
                  </a:rPr>
                  <a:t>hại</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cho</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sức</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khỏe</a:t>
                </a:r>
                <a:endParaRPr lang="nl-NL" sz="3600" b="1" dirty="0">
                  <a:solidFill>
                    <a:srgbClr val="C00000"/>
                  </a:solidFill>
                  <a:effectLst/>
                  <a:latin typeface="Times New Roman" panose="02020603050405020304" pitchFamily="18" charset="0"/>
                  <a:ea typeface="Times New Roman" panose="02020603050405020304" pitchFamily="18" charset="0"/>
                </a:endParaRPr>
              </a:p>
              <a:p>
                <a:pPr algn="just">
                  <a:lnSpc>
                    <a:spcPct val="120000"/>
                  </a:lnSpc>
                </a:pPr>
                <a:endParaRPr lang="en-VN" sz="3600" b="1" dirty="0">
                  <a:solidFill>
                    <a:srgbClr val="C00000"/>
                  </a:solidFill>
                  <a:effectLst/>
                  <a:latin typeface="Times New Roman" panose="02020603050405020304" pitchFamily="18" charset="0"/>
                  <a:ea typeface="Times New Roman" panose="02020603050405020304" pitchFamily="18" charset="0"/>
                </a:endParaRPr>
              </a:p>
            </p:txBody>
          </p:sp>
          <p:sp>
            <p:nvSpPr>
              <p:cNvPr id="2" name="Oval 1">
                <a:extLst>
                  <a:ext uri="{FF2B5EF4-FFF2-40B4-BE49-F238E27FC236}">
                    <a16:creationId xmlns:a16="http://schemas.microsoft.com/office/drawing/2014/main" id="{84A00522-0297-2C4B-8202-4733334C2C74}"/>
                  </a:ext>
                </a:extLst>
              </p:cNvPr>
              <p:cNvSpPr/>
              <p:nvPr/>
            </p:nvSpPr>
            <p:spPr>
              <a:xfrm>
                <a:off x="3586394" y="1406273"/>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1</a:t>
                </a:r>
              </a:p>
            </p:txBody>
          </p:sp>
        </p:grpSp>
        <p:sp>
          <p:nvSpPr>
            <p:cNvPr id="7" name="TextBox 6">
              <a:extLst>
                <a:ext uri="{FF2B5EF4-FFF2-40B4-BE49-F238E27FC236}">
                  <a16:creationId xmlns:a16="http://schemas.microsoft.com/office/drawing/2014/main" id="{2B14831A-2171-E54B-81D6-8D3BD0543D78}"/>
                </a:ext>
              </a:extLst>
            </p:cNvPr>
            <p:cNvSpPr txBox="1"/>
            <p:nvPr/>
          </p:nvSpPr>
          <p:spPr>
            <a:xfrm>
              <a:off x="1941752" y="1406273"/>
              <a:ext cx="1799657" cy="707886"/>
            </a:xfrm>
            <a:prstGeom prst="rect">
              <a:avLst/>
            </a:prstGeom>
            <a:noFill/>
          </p:spPr>
          <p:txBody>
            <a:bodyPr wrap="square" rtlCol="0">
              <a:spAutoFit/>
            </a:bodyPr>
            <a:lstStyle/>
            <a:p>
              <a:r>
                <a:rPr lang="en-VN" sz="4000" b="1" dirty="0">
                  <a:latin typeface="Cambria" panose="02040503050406030204" pitchFamily="18" charset="0"/>
                </a:rPr>
                <a:t>Nhóm</a:t>
              </a:r>
            </a:p>
          </p:txBody>
        </p:sp>
      </p:grpSp>
      <p:grpSp>
        <p:nvGrpSpPr>
          <p:cNvPr id="17" name="Group 16">
            <a:extLst>
              <a:ext uri="{FF2B5EF4-FFF2-40B4-BE49-F238E27FC236}">
                <a16:creationId xmlns:a16="http://schemas.microsoft.com/office/drawing/2014/main" id="{E623DF2A-87DE-A146-8E3F-2A9AB83D7105}"/>
              </a:ext>
            </a:extLst>
          </p:cNvPr>
          <p:cNvGrpSpPr/>
          <p:nvPr/>
        </p:nvGrpSpPr>
        <p:grpSpPr>
          <a:xfrm>
            <a:off x="6346511" y="1587659"/>
            <a:ext cx="4682881" cy="3872082"/>
            <a:chOff x="6655976" y="1381507"/>
            <a:chExt cx="4682881" cy="3872082"/>
          </a:xfrm>
        </p:grpSpPr>
        <p:grpSp>
          <p:nvGrpSpPr>
            <p:cNvPr id="5" name="Group 4">
              <a:extLst>
                <a:ext uri="{FF2B5EF4-FFF2-40B4-BE49-F238E27FC236}">
                  <a16:creationId xmlns:a16="http://schemas.microsoft.com/office/drawing/2014/main" id="{975CCB04-1D04-9A47-A88D-F287DC5A8434}"/>
                </a:ext>
              </a:extLst>
            </p:cNvPr>
            <p:cNvGrpSpPr/>
            <p:nvPr/>
          </p:nvGrpSpPr>
          <p:grpSpPr>
            <a:xfrm>
              <a:off x="6655976" y="1381507"/>
              <a:ext cx="4682881" cy="3872082"/>
              <a:chOff x="6655976" y="1381507"/>
              <a:chExt cx="4682881" cy="3872082"/>
            </a:xfrm>
          </p:grpSpPr>
          <p:sp>
            <p:nvSpPr>
              <p:cNvPr id="10" name="Rectangle 9">
                <a:extLst>
                  <a:ext uri="{FF2B5EF4-FFF2-40B4-BE49-F238E27FC236}">
                    <a16:creationId xmlns:a16="http://schemas.microsoft.com/office/drawing/2014/main" id="{BF6539F5-614F-7849-94B7-708C640CF0D3}"/>
                  </a:ext>
                </a:extLst>
              </p:cNvPr>
              <p:cNvSpPr/>
              <p:nvPr/>
            </p:nvSpPr>
            <p:spPr>
              <a:xfrm>
                <a:off x="6655976" y="2560095"/>
                <a:ext cx="4682881" cy="2693494"/>
              </a:xfrm>
              <a:prstGeom prst="rect">
                <a:avLst/>
              </a:prstGeom>
              <a:solidFill>
                <a:schemeClr val="bg1"/>
              </a:solidFill>
              <a:ln w="38100">
                <a:solidFill>
                  <a:srgbClr val="C74D56"/>
                </a:solidFill>
              </a:ln>
            </p:spPr>
            <p:txBody>
              <a:bodyPr wrap="square">
                <a:spAutoFit/>
              </a:bodyPr>
              <a:lstStyle/>
              <a:p>
                <a:pPr algn="just">
                  <a:lnSpc>
                    <a:spcPct val="120000"/>
                  </a:lnSpc>
                </a:pPr>
                <a:r>
                  <a:rPr lang="nl-NL" sz="3600" b="1" dirty="0" err="1">
                    <a:solidFill>
                      <a:srgbClr val="C00000"/>
                    </a:solidFill>
                    <a:effectLst/>
                    <a:latin typeface="Times New Roman" panose="02020603050405020304" pitchFamily="18" charset="0"/>
                    <a:ea typeface="Times New Roman" panose="02020603050405020304" pitchFamily="18" charset="0"/>
                  </a:rPr>
                  <a:t>Hoàn</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thành</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phiếu</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thu</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thập</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thông</a:t>
                </a:r>
                <a:r>
                  <a:rPr lang="nl-NL" sz="3600" b="1" dirty="0">
                    <a:solidFill>
                      <a:srgbClr val="C00000"/>
                    </a:solidFill>
                    <a:effectLst/>
                    <a:latin typeface="Times New Roman" panose="02020603050405020304" pitchFamily="18" charset="0"/>
                    <a:ea typeface="Times New Roman" panose="02020603050405020304" pitchFamily="18" charset="0"/>
                  </a:rPr>
                  <a:t> tin </a:t>
                </a:r>
                <a:r>
                  <a:rPr lang="nl-NL" sz="3600" b="1" dirty="0" err="1">
                    <a:solidFill>
                      <a:srgbClr val="C00000"/>
                    </a:solidFill>
                    <a:effectLst/>
                    <a:latin typeface="Times New Roman" panose="02020603050405020304" pitchFamily="18" charset="0"/>
                    <a:ea typeface="Times New Roman" panose="02020603050405020304" pitchFamily="18" charset="0"/>
                  </a:rPr>
                  <a:t>về</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các</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effectLst/>
                    <a:latin typeface="Times New Roman" panose="02020603050405020304" pitchFamily="18" charset="0"/>
                    <a:ea typeface="Times New Roman" panose="02020603050405020304" pitchFamily="18" charset="0"/>
                  </a:rPr>
                  <a:t>hoạt</a:t>
                </a:r>
                <a:r>
                  <a:rPr lang="nl-NL" sz="3600" b="1" dirty="0">
                    <a:effectLst/>
                    <a:latin typeface="Times New Roman" panose="02020603050405020304" pitchFamily="18" charset="0"/>
                    <a:ea typeface="Times New Roman" panose="02020603050405020304" pitchFamily="18" charset="0"/>
                  </a:rPr>
                  <a:t> </a:t>
                </a:r>
                <a:r>
                  <a:rPr lang="nl-NL" sz="3600" b="1" dirty="0" err="1">
                    <a:effectLst/>
                    <a:latin typeface="Times New Roman" panose="02020603050405020304" pitchFamily="18" charset="0"/>
                    <a:ea typeface="Times New Roman" panose="02020603050405020304" pitchFamily="18" charset="0"/>
                  </a:rPr>
                  <a:t>động</a:t>
                </a:r>
                <a:r>
                  <a:rPr lang="nl-NL" sz="3600" b="1" dirty="0">
                    <a:effectLst/>
                    <a:latin typeface="Times New Roman" panose="02020603050405020304" pitchFamily="18" charset="0"/>
                    <a:ea typeface="Times New Roman" panose="02020603050405020304" pitchFamily="18" charset="0"/>
                  </a:rPr>
                  <a:t> </a:t>
                </a:r>
                <a:r>
                  <a:rPr lang="nl-NL" sz="3600" b="1" dirty="0">
                    <a:solidFill>
                      <a:srgbClr val="C00000"/>
                    </a:solidFill>
                    <a:effectLst/>
                    <a:latin typeface="Times New Roman" panose="02020603050405020304" pitchFamily="18" charset="0"/>
                    <a:ea typeface="Times New Roman" panose="02020603050405020304" pitchFamily="18" charset="0"/>
                  </a:rPr>
                  <a:t>có </a:t>
                </a:r>
                <a:r>
                  <a:rPr lang="nl-NL" sz="3600" b="1" dirty="0" err="1">
                    <a:solidFill>
                      <a:srgbClr val="C00000"/>
                    </a:solidFill>
                    <a:effectLst/>
                    <a:latin typeface="Times New Roman" panose="02020603050405020304" pitchFamily="18" charset="0"/>
                    <a:ea typeface="Times New Roman" panose="02020603050405020304" pitchFamily="18" charset="0"/>
                  </a:rPr>
                  <a:t>hại</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cho</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sức</a:t>
                </a:r>
                <a:r>
                  <a:rPr lang="nl-NL" sz="3600" b="1" dirty="0">
                    <a:solidFill>
                      <a:srgbClr val="C00000"/>
                    </a:solidFill>
                    <a:effectLst/>
                    <a:latin typeface="Times New Roman" panose="02020603050405020304" pitchFamily="18" charset="0"/>
                    <a:ea typeface="Times New Roman" panose="02020603050405020304" pitchFamily="18" charset="0"/>
                  </a:rPr>
                  <a:t> </a:t>
                </a:r>
                <a:r>
                  <a:rPr lang="nl-NL" sz="3600" b="1" dirty="0" err="1">
                    <a:solidFill>
                      <a:srgbClr val="C00000"/>
                    </a:solidFill>
                    <a:effectLst/>
                    <a:latin typeface="Times New Roman" panose="02020603050405020304" pitchFamily="18" charset="0"/>
                    <a:ea typeface="Times New Roman" panose="02020603050405020304" pitchFamily="18" charset="0"/>
                  </a:rPr>
                  <a:t>khỏe</a:t>
                </a:r>
                <a:endParaRPr lang="en-VN" sz="3600" b="1" dirty="0">
                  <a:solidFill>
                    <a:srgbClr val="C00000"/>
                  </a:solidFill>
                  <a:effectLst/>
                  <a:latin typeface="Times New Roman" panose="02020603050405020304" pitchFamily="18" charset="0"/>
                  <a:ea typeface="Times New Roman" panose="02020603050405020304" pitchFamily="18" charset="0"/>
                </a:endParaRPr>
              </a:p>
            </p:txBody>
          </p:sp>
          <p:sp>
            <p:nvSpPr>
              <p:cNvPr id="14" name="Oval 13">
                <a:extLst>
                  <a:ext uri="{FF2B5EF4-FFF2-40B4-BE49-F238E27FC236}">
                    <a16:creationId xmlns:a16="http://schemas.microsoft.com/office/drawing/2014/main" id="{5F55FFAE-4A31-0443-915C-8A70B4224BB9}"/>
                  </a:ext>
                </a:extLst>
              </p:cNvPr>
              <p:cNvSpPr/>
              <p:nvPr/>
            </p:nvSpPr>
            <p:spPr>
              <a:xfrm>
                <a:off x="9174613" y="1381507"/>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2</a:t>
                </a:r>
              </a:p>
            </p:txBody>
          </p:sp>
        </p:grpSp>
        <p:sp>
          <p:nvSpPr>
            <p:cNvPr id="19" name="TextBox 18">
              <a:extLst>
                <a:ext uri="{FF2B5EF4-FFF2-40B4-BE49-F238E27FC236}">
                  <a16:creationId xmlns:a16="http://schemas.microsoft.com/office/drawing/2014/main" id="{F43663B2-6803-2A47-85D2-4291679AA7DC}"/>
                </a:ext>
              </a:extLst>
            </p:cNvPr>
            <p:cNvSpPr txBox="1"/>
            <p:nvPr/>
          </p:nvSpPr>
          <p:spPr>
            <a:xfrm>
              <a:off x="7625787" y="1406273"/>
              <a:ext cx="1799657" cy="707886"/>
            </a:xfrm>
            <a:prstGeom prst="rect">
              <a:avLst/>
            </a:prstGeom>
            <a:noFill/>
          </p:spPr>
          <p:txBody>
            <a:bodyPr wrap="square" rtlCol="0">
              <a:spAutoFit/>
            </a:bodyPr>
            <a:lstStyle/>
            <a:p>
              <a:r>
                <a:rPr lang="en-VN" sz="4000" b="1" dirty="0">
                  <a:latin typeface="Cambria" panose="02040503050406030204" pitchFamily="18" charset="0"/>
                </a:rPr>
                <a:t>Nhóm</a:t>
              </a:r>
            </a:p>
          </p:txBody>
        </p:sp>
      </p:grpSp>
      <p:pic>
        <p:nvPicPr>
          <p:cNvPr id="21" name="Picture 20">
            <a:extLst>
              <a:ext uri="{FF2B5EF4-FFF2-40B4-BE49-F238E27FC236}">
                <a16:creationId xmlns:a16="http://schemas.microsoft.com/office/drawing/2014/main" id="{C23498C7-B300-CD43-B296-49BA5B0A62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0754"/>
          <a:stretch/>
        </p:blipFill>
        <p:spPr>
          <a:xfrm rot="718753">
            <a:off x="8337953" y="-193260"/>
            <a:ext cx="3811621" cy="1952949"/>
          </a:xfrm>
          <a:prstGeom prst="rect">
            <a:avLst/>
          </a:prstGeom>
        </p:spPr>
      </p:pic>
      <p:pic>
        <p:nvPicPr>
          <p:cNvPr id="23" name="Picture 22">
            <a:extLst>
              <a:ext uri="{FF2B5EF4-FFF2-40B4-BE49-F238E27FC236}">
                <a16:creationId xmlns:a16="http://schemas.microsoft.com/office/drawing/2014/main" id="{8D32C1F2-9988-CA4C-9404-0E64139004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61" t="49176" r="3961" b="12313"/>
          <a:stretch/>
        </p:blipFill>
        <p:spPr>
          <a:xfrm rot="718753">
            <a:off x="-285698" y="5542698"/>
            <a:ext cx="3392331" cy="1359195"/>
          </a:xfrm>
          <a:prstGeom prst="rect">
            <a:avLst/>
          </a:prstGeom>
        </p:spPr>
      </p:pic>
      <p:pic>
        <p:nvPicPr>
          <p:cNvPr id="24" name="Picture 23">
            <a:extLst>
              <a:ext uri="{FF2B5EF4-FFF2-40B4-BE49-F238E27FC236}">
                <a16:creationId xmlns:a16="http://schemas.microsoft.com/office/drawing/2014/main" id="{40A76226-4A6D-494A-98CA-5F4064127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2241" y="4061940"/>
            <a:ext cx="2471537" cy="2795602"/>
          </a:xfrm>
          <a:prstGeom prst="rect">
            <a:avLst/>
          </a:prstGeom>
        </p:spPr>
      </p:pic>
      <p:sp>
        <p:nvSpPr>
          <p:cNvPr id="6" name="TextBox 5">
            <a:extLst>
              <a:ext uri="{FF2B5EF4-FFF2-40B4-BE49-F238E27FC236}">
                <a16:creationId xmlns:a16="http://schemas.microsoft.com/office/drawing/2014/main" id="{2890C7ED-9A72-BF05-D6BF-D8C1C36D8415}"/>
              </a:ext>
            </a:extLst>
          </p:cNvPr>
          <p:cNvSpPr txBox="1"/>
          <p:nvPr/>
        </p:nvSpPr>
        <p:spPr>
          <a:xfrm>
            <a:off x="2302092" y="2262418"/>
            <a:ext cx="3592945" cy="369332"/>
          </a:xfrm>
          <a:prstGeom prst="rect">
            <a:avLst/>
          </a:prstGeom>
          <a:noFill/>
        </p:spPr>
        <p:txBody>
          <a:bodyPr wrap="square" rtlCol="0">
            <a:spAutoFit/>
          </a:bodyPr>
          <a:lstStyle/>
          <a:p>
            <a:r>
              <a:rPr lang="en-US" b="1" dirty="0" err="1"/>
              <a:t>Tổ</a:t>
            </a:r>
            <a:r>
              <a:rPr lang="en-US" b="1" dirty="0"/>
              <a:t> 1 + </a:t>
            </a:r>
            <a:r>
              <a:rPr lang="en-US" b="1" dirty="0" err="1"/>
              <a:t>Tổ</a:t>
            </a:r>
            <a:r>
              <a:rPr lang="en-US" b="1" dirty="0"/>
              <a:t> 2</a:t>
            </a:r>
          </a:p>
        </p:txBody>
      </p:sp>
      <p:sp>
        <p:nvSpPr>
          <p:cNvPr id="11" name="TextBox 10">
            <a:extLst>
              <a:ext uri="{FF2B5EF4-FFF2-40B4-BE49-F238E27FC236}">
                <a16:creationId xmlns:a16="http://schemas.microsoft.com/office/drawing/2014/main" id="{C5204A6E-7F48-D27F-56AA-93739FCBE454}"/>
              </a:ext>
            </a:extLst>
          </p:cNvPr>
          <p:cNvSpPr txBox="1"/>
          <p:nvPr/>
        </p:nvSpPr>
        <p:spPr>
          <a:xfrm>
            <a:off x="7585206" y="2216094"/>
            <a:ext cx="3592945" cy="369332"/>
          </a:xfrm>
          <a:prstGeom prst="rect">
            <a:avLst/>
          </a:prstGeom>
          <a:noFill/>
        </p:spPr>
        <p:txBody>
          <a:bodyPr wrap="square" rtlCol="0">
            <a:spAutoFit/>
          </a:bodyPr>
          <a:lstStyle/>
          <a:p>
            <a:r>
              <a:rPr lang="en-US" b="1" dirty="0" err="1"/>
              <a:t>Tổ</a:t>
            </a:r>
            <a:r>
              <a:rPr lang="en-US" b="1" dirty="0"/>
              <a:t> 3 + </a:t>
            </a:r>
            <a:r>
              <a:rPr lang="en-US" b="1" dirty="0" err="1"/>
              <a:t>Tổ</a:t>
            </a:r>
            <a:r>
              <a:rPr lang="en-US" b="1" dirty="0"/>
              <a:t> 4</a:t>
            </a:r>
          </a:p>
        </p:txBody>
      </p:sp>
      <p:sp>
        <p:nvSpPr>
          <p:cNvPr id="12" name="TextBox 11">
            <a:extLst>
              <a:ext uri="{FF2B5EF4-FFF2-40B4-BE49-F238E27FC236}">
                <a16:creationId xmlns:a16="http://schemas.microsoft.com/office/drawing/2014/main" id="{03A4459E-C510-DD14-FB27-E27408DD3330}"/>
              </a:ext>
            </a:extLst>
          </p:cNvPr>
          <p:cNvSpPr txBox="1"/>
          <p:nvPr/>
        </p:nvSpPr>
        <p:spPr>
          <a:xfrm>
            <a:off x="4317829" y="5640562"/>
            <a:ext cx="4057363" cy="523220"/>
          </a:xfrm>
          <a:prstGeom prst="rect">
            <a:avLst/>
          </a:prstGeom>
          <a:solidFill>
            <a:schemeClr val="accent1">
              <a:lumMod val="40000"/>
              <a:lumOff val="60000"/>
              <a:alpha val="68000"/>
            </a:schemeClr>
          </a:solidFill>
        </p:spPr>
        <p:txBody>
          <a:bodyPr wrap="square" rtlCol="0">
            <a:spAutoFit/>
          </a:bodyP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r>
              <a:rPr lang="en-US" sz="2800" b="1" dirty="0">
                <a:solidFill>
                  <a:srgbClr val="002060"/>
                </a:solidFill>
              </a:rPr>
              <a:t> 5</a:t>
            </a:r>
          </a:p>
        </p:txBody>
      </p:sp>
    </p:spTree>
    <p:extLst>
      <p:ext uri="{BB962C8B-B14F-4D97-AF65-F5344CB8AC3E}">
        <p14:creationId xmlns:p14="http://schemas.microsoft.com/office/powerpoint/2010/main" val="3850582418"/>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heckerboard(across)">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601687"/>
            <a:ext cx="11366696" cy="565462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879072" y="749416"/>
            <a:ext cx="1043385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srgbClr val="224E4A"/>
                </a:solidFill>
                <a:latin typeface="Cambria" panose="02040503050406030204" pitchFamily="18" charset="0"/>
              </a:rPr>
              <a:t>THỰC HÀNH</a:t>
            </a:r>
            <a:endParaRPr kumimoji="0" lang="en-US" sz="4000" b="1" i="1" u="none" strike="noStrike" kern="1200" cap="none" spc="0" normalizeH="0" baseline="0" noProof="0" dirty="0">
              <a:ln>
                <a:noFill/>
              </a:ln>
              <a:solidFill>
                <a:srgbClr val="224E4A"/>
              </a:solidFill>
              <a:effectLst/>
              <a:uLnTx/>
              <a:uFillTx/>
              <a:latin typeface="Cambria" panose="02040503050406030204" pitchFamily="18" charset="0"/>
            </a:endParaRPr>
          </a:p>
        </p:txBody>
      </p:sp>
      <p:pic>
        <p:nvPicPr>
          <p:cNvPr id="27" name="Picture 26">
            <a:extLst>
              <a:ext uri="{FF2B5EF4-FFF2-40B4-BE49-F238E27FC236}">
                <a16:creationId xmlns:a16="http://schemas.microsoft.com/office/drawing/2014/main" id="{8B859495-06BB-5976-B62E-F9BE089D8A8D}"/>
              </a:ext>
            </a:extLst>
          </p:cNvPr>
          <p:cNvPicPr>
            <a:picLocks noChangeAspect="1"/>
          </p:cNvPicPr>
          <p:nvPr/>
        </p:nvPicPr>
        <p:blipFill>
          <a:blip r:embed="rId4"/>
          <a:stretch>
            <a:fillRect/>
          </a:stretch>
        </p:blipFill>
        <p:spPr>
          <a:xfrm>
            <a:off x="40737" y="-36640"/>
            <a:ext cx="1214091" cy="1450346"/>
          </a:xfrm>
          <a:prstGeom prst="rect">
            <a:avLst/>
          </a:prstGeom>
        </p:spPr>
      </p:pic>
      <p:pic>
        <p:nvPicPr>
          <p:cNvPr id="21" name="Picture 20">
            <a:extLst>
              <a:ext uri="{FF2B5EF4-FFF2-40B4-BE49-F238E27FC236}">
                <a16:creationId xmlns:a16="http://schemas.microsoft.com/office/drawing/2014/main" id="{C23498C7-B300-CD43-B296-49BA5B0A62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0754"/>
          <a:stretch/>
        </p:blipFill>
        <p:spPr>
          <a:xfrm rot="718753">
            <a:off x="8337953" y="-193260"/>
            <a:ext cx="3811621" cy="1952949"/>
          </a:xfrm>
          <a:prstGeom prst="rect">
            <a:avLst/>
          </a:prstGeom>
        </p:spPr>
      </p:pic>
      <p:pic>
        <p:nvPicPr>
          <p:cNvPr id="23" name="Picture 22">
            <a:extLst>
              <a:ext uri="{FF2B5EF4-FFF2-40B4-BE49-F238E27FC236}">
                <a16:creationId xmlns:a16="http://schemas.microsoft.com/office/drawing/2014/main" id="{8D32C1F2-9988-CA4C-9404-0E64139004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61" t="49176" r="3961" b="12313"/>
          <a:stretch/>
        </p:blipFill>
        <p:spPr>
          <a:xfrm rot="718753">
            <a:off x="-285698" y="5542698"/>
            <a:ext cx="3392331" cy="1359195"/>
          </a:xfrm>
          <a:prstGeom prst="rect">
            <a:avLst/>
          </a:prstGeom>
        </p:spPr>
      </p:pic>
      <p:graphicFrame>
        <p:nvGraphicFramePr>
          <p:cNvPr id="6" name="Table 10">
            <a:extLst>
              <a:ext uri="{FF2B5EF4-FFF2-40B4-BE49-F238E27FC236}">
                <a16:creationId xmlns:a16="http://schemas.microsoft.com/office/drawing/2014/main" id="{A2950278-9897-484A-B910-97EC939EC537}"/>
              </a:ext>
            </a:extLst>
          </p:cNvPr>
          <p:cNvGraphicFramePr>
            <a:graphicFrameLocks noGrp="1"/>
          </p:cNvGraphicFramePr>
          <p:nvPr>
            <p:extLst>
              <p:ext uri="{D42A27DB-BD31-4B8C-83A1-F6EECF244321}">
                <p14:modId xmlns:p14="http://schemas.microsoft.com/office/powerpoint/2010/main" val="1510748331"/>
              </p:ext>
            </p:extLst>
          </p:nvPr>
        </p:nvGraphicFramePr>
        <p:xfrm>
          <a:off x="1198021" y="1619261"/>
          <a:ext cx="9795957" cy="3840480"/>
        </p:xfrm>
        <a:graphic>
          <a:graphicData uri="http://schemas.openxmlformats.org/drawingml/2006/table">
            <a:tbl>
              <a:tblPr firstRow="1">
                <a:tableStyleId>{5C22544A-7EE6-4342-B048-85BDC9FD1C3A}</a:tableStyleId>
              </a:tblPr>
              <a:tblGrid>
                <a:gridCol w="1898771">
                  <a:extLst>
                    <a:ext uri="{9D8B030D-6E8A-4147-A177-3AD203B41FA5}">
                      <a16:colId xmlns:a16="http://schemas.microsoft.com/office/drawing/2014/main" val="230385692"/>
                    </a:ext>
                  </a:extLst>
                </a:gridCol>
                <a:gridCol w="2642506">
                  <a:extLst>
                    <a:ext uri="{9D8B030D-6E8A-4147-A177-3AD203B41FA5}">
                      <a16:colId xmlns:a16="http://schemas.microsoft.com/office/drawing/2014/main" val="1168257324"/>
                    </a:ext>
                  </a:extLst>
                </a:gridCol>
                <a:gridCol w="2805690">
                  <a:extLst>
                    <a:ext uri="{9D8B030D-6E8A-4147-A177-3AD203B41FA5}">
                      <a16:colId xmlns:a16="http://schemas.microsoft.com/office/drawing/2014/main" val="3754678395"/>
                    </a:ext>
                  </a:extLst>
                </a:gridCol>
                <a:gridCol w="2448990">
                  <a:extLst>
                    <a:ext uri="{9D8B030D-6E8A-4147-A177-3AD203B41FA5}">
                      <a16:colId xmlns:a16="http://schemas.microsoft.com/office/drawing/2014/main" val="2673675670"/>
                    </a:ext>
                  </a:extLst>
                </a:gridCol>
              </a:tblGrid>
              <a:tr h="487158">
                <a:tc gridSpan="4">
                  <a:txBody>
                    <a:bodyPr/>
                    <a:lstStyle/>
                    <a:p>
                      <a:pPr algn="ctr"/>
                      <a:r>
                        <a:rPr lang="en-VN" sz="2800" dirty="0">
                          <a:solidFill>
                            <a:schemeClr val="tx1"/>
                          </a:solidFill>
                          <a:latin typeface="Cambria" panose="02040503050406030204" pitchFamily="18" charset="0"/>
                        </a:rPr>
                        <a:t>PHIẾU THU THẬP THÔNG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511713307"/>
                  </a:ext>
                </a:extLst>
              </a:tr>
              <a:tr h="773721">
                <a:tc>
                  <a:txBody>
                    <a:bodyPr/>
                    <a:lstStyle/>
                    <a:p>
                      <a:pPr algn="ctr"/>
                      <a:r>
                        <a:rPr lang="en-VN" sz="2400" dirty="0">
                          <a:solidFill>
                            <a:schemeClr val="bg1"/>
                          </a:solidFill>
                          <a:latin typeface="Cambria" panose="02040503050406030204" pitchFamily="18" charset="0"/>
                        </a:rPr>
                        <a:t>Tên chất có hại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VN" sz="2400" dirty="0">
                          <a:solidFill>
                            <a:schemeClr val="bg1"/>
                          </a:solidFill>
                          <a:latin typeface="Cambria" panose="02040503050406030204" pitchFamily="18" charset="0"/>
                        </a:rPr>
                        <a:t>Tác hại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VN" sz="2400" dirty="0">
                          <a:solidFill>
                            <a:schemeClr val="bg1"/>
                          </a:solidFill>
                          <a:latin typeface="Cambria" panose="02040503050406030204" pitchFamily="18" charset="0"/>
                        </a:rPr>
                        <a:t>Cách phòng tránh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VN" sz="2400" dirty="0">
                          <a:solidFill>
                            <a:schemeClr val="bg1"/>
                          </a:solidFill>
                          <a:latin typeface="Cambria" panose="02040503050406030204" pitchFamily="18" charset="0"/>
                        </a:rPr>
                        <a:t>Nguồn thu thập thông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76092607"/>
                  </a:ext>
                </a:extLst>
              </a:tr>
              <a:tr h="888347">
                <a:tc>
                  <a:txBody>
                    <a:bodyPr/>
                    <a:lstStyle/>
                    <a:p>
                      <a:pPr algn="ctr"/>
                      <a:r>
                        <a:rPr lang="en-VN" sz="2800" dirty="0">
                          <a:latin typeface="Cambria" panose="02040503050406030204" pitchFamily="18" charset="0"/>
                        </a:rPr>
                        <a:t>Thuốc lá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Có thể gây nghiện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Không thử và tiếp xúc gần,…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Ti vi,…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1525177"/>
                  </a:ext>
                </a:extLst>
              </a:tr>
              <a:tr h="487158">
                <a:tc>
                  <a:txBody>
                    <a:bodyPr/>
                    <a:lstStyle/>
                    <a:p>
                      <a:pPr algn="ctr"/>
                      <a:r>
                        <a:rPr lang="en-VN" sz="2800" dirty="0">
                          <a:latin typeface="Cambria" panose="02040503050406030204" pitchFamily="18" charset="0"/>
                        </a:rPr>
                        <a:t>Rượu, bia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17639285"/>
                  </a:ext>
                </a:extLst>
              </a:tr>
              <a:tr h="487158">
                <a:tc>
                  <a:txBody>
                    <a:bodyPr/>
                    <a:lstStyle/>
                    <a:p>
                      <a:pPr algn="ctr"/>
                      <a:r>
                        <a:rPr lang="en-VN" sz="2800" dirty="0">
                          <a:latin typeface="Cambria" panose="02040503050406030204" pitchFamily="18" charset="0"/>
                        </a:rPr>
                        <a:t>Ma túy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4606360"/>
                  </a:ext>
                </a:extLst>
              </a:tr>
              <a:tr h="487158">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52318607"/>
                  </a:ext>
                </a:extLst>
              </a:tr>
            </a:tbl>
          </a:graphicData>
        </a:graphic>
      </p:graphicFrame>
      <p:pic>
        <p:nvPicPr>
          <p:cNvPr id="24" name="Picture 23">
            <a:extLst>
              <a:ext uri="{FF2B5EF4-FFF2-40B4-BE49-F238E27FC236}">
                <a16:creationId xmlns:a16="http://schemas.microsoft.com/office/drawing/2014/main" id="{40A76226-4A6D-494A-98CA-5F4064127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2241" y="4061940"/>
            <a:ext cx="2471537" cy="2795602"/>
          </a:xfrm>
          <a:prstGeom prst="rect">
            <a:avLst/>
          </a:prstGeom>
        </p:spPr>
      </p:pic>
    </p:spTree>
    <p:extLst>
      <p:ext uri="{BB962C8B-B14F-4D97-AF65-F5344CB8AC3E}">
        <p14:creationId xmlns:p14="http://schemas.microsoft.com/office/powerpoint/2010/main" val="1027798004"/>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601687"/>
            <a:ext cx="11366696" cy="565462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879072" y="749416"/>
            <a:ext cx="1043385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srgbClr val="224E4A"/>
                </a:solidFill>
                <a:latin typeface="Cambria" panose="02040503050406030204" pitchFamily="18" charset="0"/>
              </a:rPr>
              <a:t>THỰC HÀNH</a:t>
            </a:r>
            <a:endParaRPr kumimoji="0" lang="en-US" sz="4000" b="1" i="1" u="none" strike="noStrike" kern="1200" cap="none" spc="0" normalizeH="0" baseline="0" noProof="0" dirty="0">
              <a:ln>
                <a:noFill/>
              </a:ln>
              <a:solidFill>
                <a:srgbClr val="224E4A"/>
              </a:solidFill>
              <a:effectLst/>
              <a:uLnTx/>
              <a:uFillTx/>
              <a:latin typeface="Cambria" panose="02040503050406030204" pitchFamily="18" charset="0"/>
            </a:endParaRPr>
          </a:p>
        </p:txBody>
      </p:sp>
      <p:pic>
        <p:nvPicPr>
          <p:cNvPr id="27" name="Picture 26">
            <a:extLst>
              <a:ext uri="{FF2B5EF4-FFF2-40B4-BE49-F238E27FC236}">
                <a16:creationId xmlns:a16="http://schemas.microsoft.com/office/drawing/2014/main" id="{8B859495-06BB-5976-B62E-F9BE089D8A8D}"/>
              </a:ext>
            </a:extLst>
          </p:cNvPr>
          <p:cNvPicPr>
            <a:picLocks noChangeAspect="1"/>
          </p:cNvPicPr>
          <p:nvPr/>
        </p:nvPicPr>
        <p:blipFill>
          <a:blip r:embed="rId4"/>
          <a:stretch>
            <a:fillRect/>
          </a:stretch>
        </p:blipFill>
        <p:spPr>
          <a:xfrm>
            <a:off x="40737" y="-36640"/>
            <a:ext cx="1214091" cy="1450346"/>
          </a:xfrm>
          <a:prstGeom prst="rect">
            <a:avLst/>
          </a:prstGeom>
        </p:spPr>
      </p:pic>
      <p:pic>
        <p:nvPicPr>
          <p:cNvPr id="21" name="Picture 20">
            <a:extLst>
              <a:ext uri="{FF2B5EF4-FFF2-40B4-BE49-F238E27FC236}">
                <a16:creationId xmlns:a16="http://schemas.microsoft.com/office/drawing/2014/main" id="{C23498C7-B300-CD43-B296-49BA5B0A62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0754"/>
          <a:stretch/>
        </p:blipFill>
        <p:spPr>
          <a:xfrm rot="718753">
            <a:off x="8337953" y="-193260"/>
            <a:ext cx="3811621" cy="1952949"/>
          </a:xfrm>
          <a:prstGeom prst="rect">
            <a:avLst/>
          </a:prstGeom>
        </p:spPr>
      </p:pic>
      <p:pic>
        <p:nvPicPr>
          <p:cNvPr id="23" name="Picture 22">
            <a:extLst>
              <a:ext uri="{FF2B5EF4-FFF2-40B4-BE49-F238E27FC236}">
                <a16:creationId xmlns:a16="http://schemas.microsoft.com/office/drawing/2014/main" id="{8D32C1F2-9988-CA4C-9404-0E64139004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61" t="49176" r="3961" b="12313"/>
          <a:stretch/>
        </p:blipFill>
        <p:spPr>
          <a:xfrm rot="718753">
            <a:off x="-285698" y="5542698"/>
            <a:ext cx="3392331" cy="1359195"/>
          </a:xfrm>
          <a:prstGeom prst="rect">
            <a:avLst/>
          </a:prstGeom>
        </p:spPr>
      </p:pic>
      <p:graphicFrame>
        <p:nvGraphicFramePr>
          <p:cNvPr id="6" name="Table 10">
            <a:extLst>
              <a:ext uri="{FF2B5EF4-FFF2-40B4-BE49-F238E27FC236}">
                <a16:creationId xmlns:a16="http://schemas.microsoft.com/office/drawing/2014/main" id="{A2950278-9897-484A-B910-97EC939EC537}"/>
              </a:ext>
            </a:extLst>
          </p:cNvPr>
          <p:cNvGraphicFramePr>
            <a:graphicFrameLocks noGrp="1"/>
          </p:cNvGraphicFramePr>
          <p:nvPr>
            <p:extLst>
              <p:ext uri="{D42A27DB-BD31-4B8C-83A1-F6EECF244321}">
                <p14:modId xmlns:p14="http://schemas.microsoft.com/office/powerpoint/2010/main" val="3505926636"/>
              </p:ext>
            </p:extLst>
          </p:nvPr>
        </p:nvGraphicFramePr>
        <p:xfrm>
          <a:off x="1198021" y="1710701"/>
          <a:ext cx="9795957" cy="3749040"/>
        </p:xfrm>
        <a:graphic>
          <a:graphicData uri="http://schemas.openxmlformats.org/drawingml/2006/table">
            <a:tbl>
              <a:tblPr firstRow="1">
                <a:tableStyleId>{5C22544A-7EE6-4342-B048-85BDC9FD1C3A}</a:tableStyleId>
              </a:tblPr>
              <a:tblGrid>
                <a:gridCol w="2245570">
                  <a:extLst>
                    <a:ext uri="{9D8B030D-6E8A-4147-A177-3AD203B41FA5}">
                      <a16:colId xmlns:a16="http://schemas.microsoft.com/office/drawing/2014/main" val="230385692"/>
                    </a:ext>
                  </a:extLst>
                </a:gridCol>
                <a:gridCol w="2295707">
                  <a:extLst>
                    <a:ext uri="{9D8B030D-6E8A-4147-A177-3AD203B41FA5}">
                      <a16:colId xmlns:a16="http://schemas.microsoft.com/office/drawing/2014/main" val="1168257324"/>
                    </a:ext>
                  </a:extLst>
                </a:gridCol>
                <a:gridCol w="2805690">
                  <a:extLst>
                    <a:ext uri="{9D8B030D-6E8A-4147-A177-3AD203B41FA5}">
                      <a16:colId xmlns:a16="http://schemas.microsoft.com/office/drawing/2014/main" val="3754678395"/>
                    </a:ext>
                  </a:extLst>
                </a:gridCol>
                <a:gridCol w="2448990">
                  <a:extLst>
                    <a:ext uri="{9D8B030D-6E8A-4147-A177-3AD203B41FA5}">
                      <a16:colId xmlns:a16="http://schemas.microsoft.com/office/drawing/2014/main" val="2673675670"/>
                    </a:ext>
                  </a:extLst>
                </a:gridCol>
              </a:tblGrid>
              <a:tr h="487158">
                <a:tc gridSpan="4">
                  <a:txBody>
                    <a:bodyPr/>
                    <a:lstStyle/>
                    <a:p>
                      <a:pPr algn="ctr"/>
                      <a:r>
                        <a:rPr lang="en-VN" sz="2800" dirty="0">
                          <a:solidFill>
                            <a:schemeClr val="tx1"/>
                          </a:solidFill>
                          <a:latin typeface="Cambria" panose="02040503050406030204" pitchFamily="18" charset="0"/>
                        </a:rPr>
                        <a:t>PHIẾU THU THẬP THÔNG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511713307"/>
                  </a:ext>
                </a:extLst>
              </a:tr>
              <a:tr h="773721">
                <a:tc>
                  <a:txBody>
                    <a:bodyPr/>
                    <a:lstStyle/>
                    <a:p>
                      <a:pPr algn="ctr"/>
                      <a:r>
                        <a:rPr lang="en-VN" sz="2400" dirty="0">
                          <a:solidFill>
                            <a:schemeClr val="bg1"/>
                          </a:solidFill>
                          <a:latin typeface="Cambria" panose="02040503050406030204" pitchFamily="18" charset="0"/>
                        </a:rPr>
                        <a:t>Tên hoạt động có hại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VN" sz="2400" dirty="0">
                          <a:solidFill>
                            <a:schemeClr val="bg1"/>
                          </a:solidFill>
                          <a:latin typeface="Cambria" panose="02040503050406030204" pitchFamily="18" charset="0"/>
                        </a:rPr>
                        <a:t>Tác hại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VN" sz="2400" dirty="0">
                          <a:solidFill>
                            <a:schemeClr val="bg1"/>
                          </a:solidFill>
                          <a:latin typeface="Cambria" panose="02040503050406030204" pitchFamily="18" charset="0"/>
                        </a:rPr>
                        <a:t>Cách phòng tránh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VN" sz="2400" dirty="0">
                          <a:solidFill>
                            <a:schemeClr val="bg1"/>
                          </a:solidFill>
                          <a:latin typeface="Cambria" panose="02040503050406030204" pitchFamily="18" charset="0"/>
                        </a:rPr>
                        <a:t>Nguồn thu thập thông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76092607"/>
                  </a:ext>
                </a:extLst>
              </a:tr>
              <a:tr h="888347">
                <a:tc>
                  <a:txBody>
                    <a:bodyPr/>
                    <a:lstStyle/>
                    <a:p>
                      <a:pPr algn="ctr"/>
                      <a:r>
                        <a:rPr lang="en-VN" sz="2800" dirty="0">
                          <a:latin typeface="Cambria" panose="02040503050406030204" pitchFamily="18" charset="0"/>
                        </a:rPr>
                        <a:t>Chơi trò chơi điện tử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Hại mắt, đau đầu,..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Hạn chế thời gian chơi,..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Sách, báo,…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1525177"/>
                  </a:ext>
                </a:extLst>
              </a:tr>
              <a:tr h="487158">
                <a:tc>
                  <a:txBody>
                    <a:bodyPr/>
                    <a:lstStyle/>
                    <a:p>
                      <a:pPr algn="ctr"/>
                      <a:r>
                        <a:rPr lang="en-VN" sz="2800" dirty="0">
                          <a:latin typeface="Cambria" panose="02040503050406030204" pitchFamily="18" charset="0"/>
                        </a:rPr>
                        <a:t>Không ăn sáng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17639285"/>
                  </a:ext>
                </a:extLst>
              </a:tr>
              <a:tr h="487158">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4606360"/>
                  </a:ext>
                </a:extLst>
              </a:tr>
            </a:tbl>
          </a:graphicData>
        </a:graphic>
      </p:graphicFrame>
      <p:pic>
        <p:nvPicPr>
          <p:cNvPr id="24" name="Picture 23">
            <a:extLst>
              <a:ext uri="{FF2B5EF4-FFF2-40B4-BE49-F238E27FC236}">
                <a16:creationId xmlns:a16="http://schemas.microsoft.com/office/drawing/2014/main" id="{40A76226-4A6D-494A-98CA-5F4064127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2241" y="4061940"/>
            <a:ext cx="2471537" cy="2795602"/>
          </a:xfrm>
          <a:prstGeom prst="rect">
            <a:avLst/>
          </a:prstGeom>
        </p:spPr>
      </p:pic>
    </p:spTree>
    <p:extLst>
      <p:ext uri="{BB962C8B-B14F-4D97-AF65-F5344CB8AC3E}">
        <p14:creationId xmlns:p14="http://schemas.microsoft.com/office/powerpoint/2010/main" val="3174558544"/>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8">
            <a:extLst>
              <a:ext uri="{FF2B5EF4-FFF2-40B4-BE49-F238E27FC236}">
                <a16:creationId xmlns:a16="http://schemas.microsoft.com/office/drawing/2014/main" id="{855D219B-369A-E4BD-29FE-F9BAFA425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346" y="323206"/>
            <a:ext cx="8343900" cy="6211587"/>
          </a:xfrm>
          <a:prstGeom prst="rect">
            <a:avLst/>
          </a:prstGeom>
        </p:spPr>
      </p:pic>
      <p:pic>
        <p:nvPicPr>
          <p:cNvPr id="5" name="Picture 4">
            <a:extLst>
              <a:ext uri="{FF2B5EF4-FFF2-40B4-BE49-F238E27FC236}">
                <a16:creationId xmlns:a16="http://schemas.microsoft.com/office/drawing/2014/main" id="{5641AA51-FA24-CB3A-3741-DB84D75D6FAA}"/>
              </a:ext>
            </a:extLst>
          </p:cNvPr>
          <p:cNvPicPr>
            <a:picLocks noChangeAspect="1"/>
          </p:cNvPicPr>
          <p:nvPr/>
        </p:nvPicPr>
        <p:blipFill>
          <a:blip r:embed="rId5"/>
          <a:stretch>
            <a:fillRect/>
          </a:stretch>
        </p:blipFill>
        <p:spPr>
          <a:xfrm>
            <a:off x="2815121" y="3689461"/>
            <a:ext cx="6240350" cy="840044"/>
          </a:xfrm>
          <a:prstGeom prst="rect">
            <a:avLst/>
          </a:prstGeom>
        </p:spPr>
      </p:pic>
      <p:pic>
        <p:nvPicPr>
          <p:cNvPr id="6" name="Picture 5">
            <a:extLst>
              <a:ext uri="{FF2B5EF4-FFF2-40B4-BE49-F238E27FC236}">
                <a16:creationId xmlns:a16="http://schemas.microsoft.com/office/drawing/2014/main" id="{D340186F-5F95-5448-8012-CE1985CA5065}"/>
              </a:ext>
            </a:extLst>
          </p:cNvPr>
          <p:cNvPicPr>
            <a:picLocks noChangeAspect="1"/>
          </p:cNvPicPr>
          <p:nvPr/>
        </p:nvPicPr>
        <p:blipFill>
          <a:blip r:embed="rId6"/>
          <a:stretch>
            <a:fillRect/>
          </a:stretch>
        </p:blipFill>
        <p:spPr>
          <a:xfrm>
            <a:off x="91244" y="323206"/>
            <a:ext cx="1214091" cy="1450346"/>
          </a:xfrm>
          <a:prstGeom prst="rect">
            <a:avLst/>
          </a:prstGeom>
        </p:spPr>
      </p:pic>
    </p:spTree>
    <p:extLst>
      <p:ext uri="{BB962C8B-B14F-4D97-AF65-F5344CB8AC3E}">
        <p14:creationId xmlns:p14="http://schemas.microsoft.com/office/powerpoint/2010/main" val="2923488680"/>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CC9460-CE25-EAAD-C0B1-C40C93BD25CF}"/>
              </a:ext>
            </a:extLst>
          </p:cNvPr>
          <p:cNvGrpSpPr/>
          <p:nvPr/>
        </p:nvGrpSpPr>
        <p:grpSpPr>
          <a:xfrm>
            <a:off x="777241" y="1306287"/>
            <a:ext cx="10826930" cy="4530310"/>
            <a:chOff x="-2519215" y="2735698"/>
            <a:chExt cx="7387778" cy="3698713"/>
          </a:xfrm>
        </p:grpSpPr>
        <p:sp>
          <p:nvSpPr>
            <p:cNvPr id="6" name="Rectangle: Rounded Corners 5">
              <a:extLst>
                <a:ext uri="{FF2B5EF4-FFF2-40B4-BE49-F238E27FC236}">
                  <a16:creationId xmlns:a16="http://schemas.microsoft.com/office/drawing/2014/main" id="{5CD180E4-5016-B6DA-CE29-CC4A5657AB3D}"/>
                </a:ext>
              </a:extLst>
            </p:cNvPr>
            <p:cNvSpPr/>
            <p:nvPr/>
          </p:nvSpPr>
          <p:spPr>
            <a:xfrm>
              <a:off x="-2519215" y="2735698"/>
              <a:ext cx="7387778" cy="3698713"/>
            </a:xfrm>
            <a:prstGeom prst="roundRect">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846A7E-E1B0-6B61-1760-DEADC57411B3}"/>
                </a:ext>
              </a:extLst>
            </p:cNvPr>
            <p:cNvSpPr txBox="1"/>
            <p:nvPr/>
          </p:nvSpPr>
          <p:spPr>
            <a:xfrm>
              <a:off x="-2324324" y="3469584"/>
              <a:ext cx="6997995" cy="2179804"/>
            </a:xfrm>
            <a:prstGeom prst="rect">
              <a:avLst/>
            </a:prstGeom>
            <a:noFill/>
          </p:spPr>
          <p:txBody>
            <a:bodyPr wrap="square">
              <a:spAutoFit/>
            </a:bodyPr>
            <a:lstStyle/>
            <a:p>
              <a:pPr algn="just">
                <a:lnSpc>
                  <a:spcPct val="120000"/>
                </a:lnSpc>
              </a:pPr>
              <a:r>
                <a:rPr lang="nl-NL" sz="4800" b="1" dirty="0">
                  <a:effectLst/>
                  <a:latin typeface="Cambria" panose="02040503050406030204" pitchFamily="18" charset="0"/>
                  <a:ea typeface="Times New Roman" panose="02020603050405020304" pitchFamily="18" charset="0"/>
                </a:rPr>
                <a:t>   Thuốc, lá, rượu, ma tuý ... là chất kích thích rất có hại đối với cơ quan tiêu hoá, tuần hoàn và thần kinh</a:t>
              </a:r>
              <a:r>
                <a:rPr lang="en-US" sz="4800" b="1" dirty="0">
                  <a:latin typeface="Cambria" panose="02040503050406030204" pitchFamily="18" charset="0"/>
                  <a:ea typeface="Times New Roman" panose="02020603050405020304" pitchFamily="18" charset="0"/>
                </a:rPr>
                <a:t>.</a:t>
              </a:r>
              <a:endParaRPr lang="en-VN" sz="4800" b="1"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977760D-DAC1-31FD-2817-620E2D4C5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117" t="73491" r="-2725"/>
          <a:stretch/>
        </p:blipFill>
        <p:spPr>
          <a:xfrm>
            <a:off x="133222" y="-75667"/>
            <a:ext cx="2434501" cy="1877755"/>
          </a:xfrm>
          <a:prstGeom prst="rect">
            <a:avLst/>
          </a:prstGeom>
        </p:spPr>
      </p:pic>
      <p:pic>
        <p:nvPicPr>
          <p:cNvPr id="2" name="Picture 1">
            <a:extLst>
              <a:ext uri="{FF2B5EF4-FFF2-40B4-BE49-F238E27FC236}">
                <a16:creationId xmlns:a16="http://schemas.microsoft.com/office/drawing/2014/main" id="{11C76B5D-7815-699D-1977-C5EADAAD9922}"/>
              </a:ext>
            </a:extLst>
          </p:cNvPr>
          <p:cNvPicPr>
            <a:picLocks noChangeAspect="1"/>
          </p:cNvPicPr>
          <p:nvPr/>
        </p:nvPicPr>
        <p:blipFill>
          <a:blip r:embed="rId4"/>
          <a:stretch>
            <a:fillRect/>
          </a:stretch>
        </p:blipFill>
        <p:spPr>
          <a:xfrm>
            <a:off x="3718562" y="676646"/>
            <a:ext cx="4944285" cy="2158171"/>
          </a:xfrm>
          <a:prstGeom prst="rect">
            <a:avLst/>
          </a:prstGeom>
        </p:spPr>
      </p:pic>
    </p:spTree>
    <p:extLst>
      <p:ext uri="{BB962C8B-B14F-4D97-AF65-F5344CB8AC3E}">
        <p14:creationId xmlns:p14="http://schemas.microsoft.com/office/powerpoint/2010/main" val="2494483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3198E265-01C7-FE4E-A912-E5E3F0804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94" y="1695921"/>
            <a:ext cx="9486900" cy="3962400"/>
          </a:xfrm>
          <a:prstGeom prst="rect">
            <a:avLst/>
          </a:prstGeom>
        </p:spPr>
      </p:pic>
      <p:pic>
        <p:nvPicPr>
          <p:cNvPr id="9" name="Picture 8" descr="A picture containing text, clipart, doll, toy&#10;&#10;Description automatically generated">
            <a:extLst>
              <a:ext uri="{FF2B5EF4-FFF2-40B4-BE49-F238E27FC236}">
                <a16:creationId xmlns:a16="http://schemas.microsoft.com/office/drawing/2014/main" id="{C65A036B-F42C-D24D-A6AC-15B9C3F7A02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9377866" y="2125168"/>
            <a:ext cx="3173630" cy="4239675"/>
          </a:xfrm>
          <a:prstGeom prst="rect">
            <a:avLst/>
          </a:prstGeom>
        </p:spPr>
      </p:pic>
      <p:sp>
        <p:nvSpPr>
          <p:cNvPr id="10" name="Oval Callout 9">
            <a:extLst>
              <a:ext uri="{FF2B5EF4-FFF2-40B4-BE49-F238E27FC236}">
                <a16:creationId xmlns:a16="http://schemas.microsoft.com/office/drawing/2014/main" id="{E6D87C93-8A19-CB4B-8EC4-4B963888C2D3}"/>
              </a:ext>
            </a:extLst>
          </p:cNvPr>
          <p:cNvSpPr/>
          <p:nvPr/>
        </p:nvSpPr>
        <p:spPr>
          <a:xfrm>
            <a:off x="5150230" y="201231"/>
            <a:ext cx="4931568" cy="2438400"/>
          </a:xfrm>
          <a:prstGeom prst="wedgeEllipseCallout">
            <a:avLst>
              <a:gd name="adj1" fmla="val 62408"/>
              <a:gd name="adj2" fmla="val 44947"/>
            </a:avLst>
          </a:prstGeom>
          <a:solidFill>
            <a:srgbClr val="E75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Arial" panose="020B0604020202020204" pitchFamily="34" charset="0"/>
                <a:cs typeface="Arial" panose="020B0604020202020204" pitchFamily="34" charset="0"/>
              </a:rPr>
              <a:t>Hãy đọc lại lời của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VN" sz="3200" dirty="0">
                <a:latin typeface="Arial" panose="020B0604020202020204" pitchFamily="34" charset="0"/>
                <a:cs typeface="Arial" panose="020B0604020202020204" pitchFamily="34" charset="0"/>
              </a:rPr>
              <a:t>Mặt </a:t>
            </a:r>
            <a:r>
              <a:rPr lang="en-US" sz="3200" dirty="0">
                <a:latin typeface="Arial" panose="020B0604020202020204" pitchFamily="34" charset="0"/>
                <a:cs typeface="Arial" panose="020B0604020202020204" pitchFamily="34" charset="0"/>
              </a:rPr>
              <a:t>T</a:t>
            </a:r>
            <a:r>
              <a:rPr lang="en-VN" sz="3200" dirty="0">
                <a:latin typeface="Arial" panose="020B0604020202020204" pitchFamily="34" charset="0"/>
                <a:cs typeface="Arial" panose="020B0604020202020204" pitchFamily="34" charset="0"/>
              </a:rPr>
              <a:t>rời</a:t>
            </a:r>
          </a:p>
        </p:txBody>
      </p:sp>
    </p:spTree>
    <p:extLst>
      <p:ext uri="{BB962C8B-B14F-4D97-AF65-F5344CB8AC3E}">
        <p14:creationId xmlns:p14="http://schemas.microsoft.com/office/powerpoint/2010/main" val="2918501239"/>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文本框 912"/>
          <p:cNvSpPr txBox="1"/>
          <p:nvPr/>
        </p:nvSpPr>
        <p:spPr>
          <a:xfrm>
            <a:off x="3711026" y="506688"/>
            <a:ext cx="5565529" cy="830997"/>
          </a:xfrm>
          <a:prstGeom prst="rect">
            <a:avLst/>
          </a:prstGeom>
          <a:noFill/>
        </p:spPr>
        <p:txBody>
          <a:bodyPr wrap="square" rtlCol="0">
            <a:spAutoFit/>
          </a:bodyPr>
          <a:lstStyle/>
          <a:p>
            <a:r>
              <a:rPr lang="en-US" altLang="zh-CN" sz="4800" dirty="0" err="1">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Yêu</a:t>
            </a:r>
            <a:r>
              <a:rPr lang="en-US" altLang="zh-CN" sz="4800" dirty="0">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 </a:t>
            </a:r>
            <a:r>
              <a:rPr lang="en-US" altLang="zh-CN" sz="4800" dirty="0" err="1">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cầu</a:t>
            </a:r>
            <a:r>
              <a:rPr lang="en-US" altLang="zh-CN" sz="4800" dirty="0">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 </a:t>
            </a:r>
            <a:r>
              <a:rPr lang="en-US" altLang="zh-CN" sz="4800" dirty="0" err="1">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cần</a:t>
            </a:r>
            <a:r>
              <a:rPr lang="en-US" altLang="zh-CN" sz="4800" dirty="0">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 </a:t>
            </a:r>
            <a:r>
              <a:rPr lang="en-US" altLang="zh-CN" sz="4800" dirty="0" err="1">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rPr>
              <a:t>đạt</a:t>
            </a:r>
            <a:endParaRPr lang="zh-CN" altLang="en-US" sz="4800" dirty="0">
              <a:ln w="12700">
                <a:solidFill>
                  <a:sysClr val="windowText" lastClr="000000"/>
                </a:solidFill>
              </a:ln>
              <a:solidFill>
                <a:srgbClr val="FFC000"/>
              </a:solidFill>
              <a:effectLst>
                <a:outerShdw blurRad="38100" dist="38100" dir="2700000" algn="tl">
                  <a:srgbClr val="000000">
                    <a:alpha val="43137"/>
                  </a:srgbClr>
                </a:outerShdw>
              </a:effectLst>
              <a:latin typeface="SVN-SAF" panose="02040603050506020204" pitchFamily="18" charset="0"/>
              <a:ea typeface="字魂100号-方方先锋体" panose="00000500000000000000" pitchFamily="2" charset="-122"/>
            </a:endParaRPr>
          </a:p>
        </p:txBody>
      </p:sp>
      <p:sp>
        <p:nvSpPr>
          <p:cNvPr id="2" name="Rectangle 1"/>
          <p:cNvSpPr/>
          <p:nvPr/>
        </p:nvSpPr>
        <p:spPr>
          <a:xfrm>
            <a:off x="1491343" y="1443841"/>
            <a:ext cx="8904514" cy="3970318"/>
          </a:xfrm>
          <a:prstGeom prst="rect">
            <a:avLst/>
          </a:prstGeom>
          <a:solidFill>
            <a:schemeClr val="accent1">
              <a:lumMod val="40000"/>
              <a:lumOff val="60000"/>
              <a:alpha val="66000"/>
            </a:schemeClr>
          </a:solidFill>
        </p:spPr>
        <p:txBody>
          <a:bodyPr wrap="square">
            <a:spAutoFit/>
          </a:bodyPr>
          <a:lstStyle/>
          <a:p>
            <a:pPr marL="571500" indent="-571500">
              <a:buFont typeface="Wingdings" panose="05000000000000000000" pitchFamily="2" charset="2"/>
              <a:buChar char="ü"/>
            </a:pPr>
            <a:r>
              <a:rPr lang="nl-NL" sz="3600" dirty="0"/>
              <a:t> Biết cách thu thập thông tin nói chung và thu thập thông tin về một số  chất và hoạt động có hại đối với cơ quan tiêu hoá, tuần hoàn, thần kinh( thuốc lá, rượu, ma tuý,...)</a:t>
            </a:r>
            <a:endParaRPr lang="en-US" sz="3600" dirty="0"/>
          </a:p>
          <a:p>
            <a:pPr marL="571500" indent="-571500">
              <a:buFont typeface="Wingdings" panose="05000000000000000000" pitchFamily="2" charset="2"/>
              <a:buChar char="ü"/>
            </a:pPr>
            <a:r>
              <a:rPr lang="nl-NL" sz="3600" dirty="0"/>
              <a:t>Nêu được cách phòng tránh các chất gây hại</a:t>
            </a:r>
            <a:endParaRPr lang="en-US" sz="3600" dirty="0"/>
          </a:p>
          <a:p>
            <a:pPr algn="just">
              <a:spcAft>
                <a:spcPts val="0"/>
              </a:spcAft>
            </a:pPr>
            <a:endParaRPr lang="en-US" sz="36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890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3"/>
                                        </p:tgtEl>
                                        <p:attrNameLst>
                                          <p:attrName>style.visibility</p:attrName>
                                        </p:attrNameLst>
                                      </p:cBhvr>
                                      <p:to>
                                        <p:strVal val="visible"/>
                                      </p:to>
                                    </p:set>
                                    <p:animEffect transition="in" filter="wipe(left)">
                                      <p:cBhvr>
                                        <p:cTn id="7" dur="500"/>
                                        <p:tgtEl>
                                          <p:spTgt spid="9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F6CC40AF-3923-F806-9815-E41A5292396D}"/>
              </a:ext>
            </a:extLst>
          </p:cNvPr>
          <p:cNvSpPr/>
          <p:nvPr/>
        </p:nvSpPr>
        <p:spPr>
          <a:xfrm>
            <a:off x="2468562" y="787409"/>
            <a:ext cx="6258560" cy="4307840"/>
          </a:xfrm>
          <a:prstGeom prst="roundRect">
            <a:avLst>
              <a:gd name="adj" fmla="val 20492"/>
            </a:avLst>
          </a:prstGeom>
          <a:solidFill>
            <a:schemeClr val="bg1"/>
          </a:solidFill>
          <a:ln w="63500" cmpd="dbl">
            <a:solidFill>
              <a:srgbClr val="8CC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图片 5" descr="千库网_绿色小鸟动物_元素编号12831550">
            <a:extLst>
              <a:ext uri="{FF2B5EF4-FFF2-40B4-BE49-F238E27FC236}">
                <a16:creationId xmlns:a16="http://schemas.microsoft.com/office/drawing/2014/main" id="{301B0449-482D-E3B5-1D01-D3C924D90B3D}"/>
              </a:ext>
            </a:extLst>
          </p:cNvPr>
          <p:cNvPicPr>
            <a:picLocks noChangeAspect="1"/>
          </p:cNvPicPr>
          <p:nvPr/>
        </p:nvPicPr>
        <p:blipFill>
          <a:blip r:embed="rId4"/>
          <a:stretch>
            <a:fillRect/>
          </a:stretch>
        </p:blipFill>
        <p:spPr>
          <a:xfrm>
            <a:off x="7562669" y="144164"/>
            <a:ext cx="2270125" cy="2270125"/>
          </a:xfrm>
          <a:prstGeom prst="rect">
            <a:avLst/>
          </a:prstGeom>
        </p:spPr>
      </p:pic>
      <p:grpSp>
        <p:nvGrpSpPr>
          <p:cNvPr id="4" name="Group 3">
            <a:extLst>
              <a:ext uri="{FF2B5EF4-FFF2-40B4-BE49-F238E27FC236}">
                <a16:creationId xmlns:a16="http://schemas.microsoft.com/office/drawing/2014/main" id="{34DBE6FF-A2CD-A629-A8A6-AAD344EE39EC}"/>
              </a:ext>
            </a:extLst>
          </p:cNvPr>
          <p:cNvGrpSpPr/>
          <p:nvPr/>
        </p:nvGrpSpPr>
        <p:grpSpPr>
          <a:xfrm>
            <a:off x="-38913" y="3429000"/>
            <a:ext cx="4468042" cy="3864937"/>
            <a:chOff x="98263" y="3700528"/>
            <a:chExt cx="3798579" cy="3300024"/>
          </a:xfrm>
        </p:grpSpPr>
        <p:pic>
          <p:nvPicPr>
            <p:cNvPr id="5" name="Picture 4">
              <a:extLst>
                <a:ext uri="{FF2B5EF4-FFF2-40B4-BE49-F238E27FC236}">
                  <a16:creationId xmlns:a16="http://schemas.microsoft.com/office/drawing/2014/main" id="{BC5D2972-7C1A-B5F7-FBDF-760BCEABA919}"/>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6" name="Picture 5">
              <a:extLst>
                <a:ext uri="{FF2B5EF4-FFF2-40B4-BE49-F238E27FC236}">
                  <a16:creationId xmlns:a16="http://schemas.microsoft.com/office/drawing/2014/main" id="{29F6EDBF-96D0-8AA0-9303-E2F60E2C0D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pic>
        <p:nvPicPr>
          <p:cNvPr id="13" name="Picture 12">
            <a:extLst>
              <a:ext uri="{FF2B5EF4-FFF2-40B4-BE49-F238E27FC236}">
                <a16:creationId xmlns:a16="http://schemas.microsoft.com/office/drawing/2014/main" id="{B8F1059C-343E-4721-D3D0-D76087CAB439}"/>
              </a:ext>
            </a:extLst>
          </p:cNvPr>
          <p:cNvPicPr>
            <a:picLocks noChangeAspect="1"/>
          </p:cNvPicPr>
          <p:nvPr/>
        </p:nvPicPr>
        <p:blipFill rotWithShape="1">
          <a:blip r:embed="rId5">
            <a:extLst>
              <a:ext uri="{28A0092B-C50C-407E-A947-70E740481C1C}">
                <a14:useLocalDpi xmlns:a14="http://schemas.microsoft.com/office/drawing/2010/main" val="0"/>
              </a:ext>
            </a:extLst>
          </a:blip>
          <a:srcRect l="87092" t="27821"/>
          <a:stretch/>
        </p:blipFill>
        <p:spPr>
          <a:xfrm>
            <a:off x="9274031" y="2468944"/>
            <a:ext cx="2686870" cy="4525187"/>
          </a:xfrm>
          <a:prstGeom prst="rect">
            <a:avLst/>
          </a:prstGeom>
        </p:spPr>
      </p:pic>
      <p:pic>
        <p:nvPicPr>
          <p:cNvPr id="14" name="Picture 13">
            <a:extLst>
              <a:ext uri="{FF2B5EF4-FFF2-40B4-BE49-F238E27FC236}">
                <a16:creationId xmlns:a16="http://schemas.microsoft.com/office/drawing/2014/main" id="{CCB34E45-7CC6-5B55-51DA-B4C9903EFF2F}"/>
              </a:ext>
            </a:extLst>
          </p:cNvPr>
          <p:cNvPicPr>
            <a:picLocks noChangeAspect="1"/>
          </p:cNvPicPr>
          <p:nvPr/>
        </p:nvPicPr>
        <p:blipFill rotWithShape="1">
          <a:blip r:embed="rId5">
            <a:extLst>
              <a:ext uri="{28A0092B-C50C-407E-A947-70E740481C1C}">
                <a14:useLocalDpi xmlns:a14="http://schemas.microsoft.com/office/drawing/2010/main" val="0"/>
              </a:ext>
            </a:extLst>
          </a:blip>
          <a:srcRect l="16589" t="37211" r="70260" b="836"/>
          <a:stretch/>
        </p:blipFill>
        <p:spPr>
          <a:xfrm flipH="1">
            <a:off x="6967653" y="3057534"/>
            <a:ext cx="2686870" cy="3812165"/>
          </a:xfrm>
          <a:prstGeom prst="rect">
            <a:avLst/>
          </a:prstGeom>
        </p:spPr>
      </p:pic>
      <p:sp>
        <p:nvSpPr>
          <p:cNvPr id="7" name="TextBox 6">
            <a:extLst>
              <a:ext uri="{FF2B5EF4-FFF2-40B4-BE49-F238E27FC236}">
                <a16:creationId xmlns:a16="http://schemas.microsoft.com/office/drawing/2014/main" id="{C4D8B9CB-A0E7-B1DB-0314-946031732407}"/>
              </a:ext>
            </a:extLst>
          </p:cNvPr>
          <p:cNvSpPr txBox="1"/>
          <p:nvPr/>
        </p:nvSpPr>
        <p:spPr>
          <a:xfrm>
            <a:off x="3001549" y="1166878"/>
            <a:ext cx="5192585" cy="830997"/>
          </a:xfrm>
          <a:prstGeom prst="rect">
            <a:avLst/>
          </a:prstGeom>
          <a:noFill/>
        </p:spPr>
        <p:txBody>
          <a:bodyPr wrap="square" rtlCol="0">
            <a:spAutoFit/>
          </a:bodyPr>
          <a:lstStyle/>
          <a:p>
            <a:r>
              <a:rPr lang="en-US" sz="4800" b="1" dirty="0" err="1">
                <a:solidFill>
                  <a:srgbClr val="002060"/>
                </a:solidFill>
                <a:latin typeface="#9Slide03 Ample" panose="02000000000000000000" pitchFamily="2" charset="0"/>
              </a:rPr>
              <a:t>Hoạt</a:t>
            </a:r>
            <a:r>
              <a:rPr lang="en-US" sz="4800" b="1" dirty="0">
                <a:solidFill>
                  <a:srgbClr val="002060"/>
                </a:solidFill>
                <a:latin typeface="#9Slide03 Ample" panose="02000000000000000000" pitchFamily="2" charset="0"/>
              </a:rPr>
              <a:t> </a:t>
            </a:r>
            <a:r>
              <a:rPr lang="en-US" sz="4800" b="1" dirty="0" err="1">
                <a:solidFill>
                  <a:srgbClr val="002060"/>
                </a:solidFill>
                <a:latin typeface="#9Slide03 Ample" panose="02000000000000000000" pitchFamily="2" charset="0"/>
              </a:rPr>
              <a:t>động</a:t>
            </a:r>
            <a:r>
              <a:rPr lang="en-US" sz="4800" b="1" dirty="0">
                <a:solidFill>
                  <a:srgbClr val="002060"/>
                </a:solidFill>
                <a:latin typeface="#9Slide03 Ample" panose="02000000000000000000" pitchFamily="2" charset="0"/>
              </a:rPr>
              <a:t> </a:t>
            </a:r>
            <a:r>
              <a:rPr lang="en-US" sz="4800" b="1" dirty="0" err="1">
                <a:solidFill>
                  <a:srgbClr val="002060"/>
                </a:solidFill>
                <a:latin typeface="#9Slide03 Ample" panose="02000000000000000000" pitchFamily="2" charset="0"/>
              </a:rPr>
              <a:t>tiếp</a:t>
            </a:r>
            <a:r>
              <a:rPr lang="en-US" sz="4800" b="1" dirty="0">
                <a:solidFill>
                  <a:srgbClr val="002060"/>
                </a:solidFill>
                <a:latin typeface="#9Slide03 Ample" panose="02000000000000000000" pitchFamily="2" charset="0"/>
              </a:rPr>
              <a:t> </a:t>
            </a:r>
            <a:r>
              <a:rPr lang="en-US" sz="4800" b="1" dirty="0" err="1">
                <a:solidFill>
                  <a:srgbClr val="002060"/>
                </a:solidFill>
                <a:latin typeface="#9Slide03 Ample" panose="02000000000000000000" pitchFamily="2" charset="0"/>
              </a:rPr>
              <a:t>nối</a:t>
            </a:r>
            <a:endParaRPr lang="en-US" sz="4800" b="1" dirty="0">
              <a:solidFill>
                <a:srgbClr val="002060"/>
              </a:solidFill>
              <a:latin typeface="#9Slide03 Ample" panose="02000000000000000000" pitchFamily="2" charset="0"/>
            </a:endParaRPr>
          </a:p>
        </p:txBody>
      </p:sp>
      <p:sp>
        <p:nvSpPr>
          <p:cNvPr id="9" name="TextBox 8">
            <a:extLst>
              <a:ext uri="{FF2B5EF4-FFF2-40B4-BE49-F238E27FC236}">
                <a16:creationId xmlns:a16="http://schemas.microsoft.com/office/drawing/2014/main" id="{A7384C04-832F-DB77-8213-9F627192ECDD}"/>
              </a:ext>
            </a:extLst>
          </p:cNvPr>
          <p:cNvSpPr txBox="1"/>
          <p:nvPr/>
        </p:nvSpPr>
        <p:spPr>
          <a:xfrm>
            <a:off x="3001549" y="2113121"/>
            <a:ext cx="5192585"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err="1">
                <a:solidFill>
                  <a:srgbClr val="002060"/>
                </a:solidFill>
                <a:latin typeface="Times New Roman" panose="02020603050405020304" pitchFamily="18" charset="0"/>
                <a:cs typeface="Times New Roman" panose="02020603050405020304" pitchFamily="18" charset="0"/>
              </a:rPr>
              <a:t>Tạo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thói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quen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uống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mạnh</a:t>
            </a:r>
            <a:r>
              <a:rPr lang="en-US" sz="2400" b="1" dirty="0">
                <a:solidFill>
                  <a:srgbClr val="00206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Chuẩn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Ôn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chủ</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đề</a:t>
            </a:r>
            <a:r>
              <a:rPr lang="en-US" sz="2400" b="1" dirty="0">
                <a:solidFill>
                  <a:srgbClr val="002060"/>
                </a:solidFill>
                <a:latin typeface="Times New Roman" panose="02020603050405020304" pitchFamily="18" charset="0"/>
                <a:cs typeface="Times New Roman" panose="02020603050405020304" pitchFamily="18" charset="0"/>
              </a:rPr>
              <a:t> “Con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khỏe</a:t>
            </a:r>
            <a:r>
              <a:rPr lang="en-US" sz="2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6170574"/>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432829" y="1327919"/>
            <a:ext cx="11433243" cy="4030931"/>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C20B089-6825-994D-B285-0EE439020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11" y="3889157"/>
            <a:ext cx="2052536" cy="3123084"/>
          </a:xfrm>
          <a:prstGeom prst="rect">
            <a:avLst/>
          </a:prstGeom>
        </p:spPr>
      </p:pic>
      <p:pic>
        <p:nvPicPr>
          <p:cNvPr id="12" name="Picture 11">
            <a:extLst>
              <a:ext uri="{FF2B5EF4-FFF2-40B4-BE49-F238E27FC236}">
                <a16:creationId xmlns:a16="http://schemas.microsoft.com/office/drawing/2014/main" id="{AEB03BE3-3489-234E-B584-6AA884331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8732" y="3854176"/>
            <a:ext cx="2963268" cy="3351808"/>
          </a:xfrm>
          <a:prstGeom prst="rect">
            <a:avLst/>
          </a:prstGeom>
        </p:spPr>
      </p:pic>
      <p:pic>
        <p:nvPicPr>
          <p:cNvPr id="16" name="Picture 15">
            <a:extLst>
              <a:ext uri="{FF2B5EF4-FFF2-40B4-BE49-F238E27FC236}">
                <a16:creationId xmlns:a16="http://schemas.microsoft.com/office/drawing/2014/main" id="{80F3CB05-6488-2943-9600-FBC988D55B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0" t="49477" r="1110" b="8953"/>
          <a:stretch/>
        </p:blipFill>
        <p:spPr>
          <a:xfrm>
            <a:off x="8170975" y="824280"/>
            <a:ext cx="4250114" cy="1766768"/>
          </a:xfrm>
          <a:prstGeom prst="rect">
            <a:avLst/>
          </a:prstGeom>
        </p:spPr>
      </p:pic>
      <p:pic>
        <p:nvPicPr>
          <p:cNvPr id="19" name="Picture 18">
            <a:extLst>
              <a:ext uri="{FF2B5EF4-FFF2-40B4-BE49-F238E27FC236}">
                <a16:creationId xmlns:a16="http://schemas.microsoft.com/office/drawing/2014/main" id="{EE6B721B-CA08-C24A-9C39-12EECBA686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46290"/>
          <a:stretch/>
        </p:blipFill>
        <p:spPr>
          <a:xfrm>
            <a:off x="204555" y="219255"/>
            <a:ext cx="3784559" cy="2032724"/>
          </a:xfrm>
          <a:prstGeom prst="rect">
            <a:avLst/>
          </a:prstGeom>
        </p:spPr>
      </p:pic>
      <p:sp>
        <p:nvSpPr>
          <p:cNvPr id="11" name="TextBox 10">
            <a:extLst>
              <a:ext uri="{FF2B5EF4-FFF2-40B4-BE49-F238E27FC236}">
                <a16:creationId xmlns:a16="http://schemas.microsoft.com/office/drawing/2014/main" id="{8A3B9A27-0B31-7045-848D-86817C0A25D1}"/>
              </a:ext>
            </a:extLst>
          </p:cNvPr>
          <p:cNvSpPr txBox="1"/>
          <p:nvPr/>
        </p:nvSpPr>
        <p:spPr>
          <a:xfrm>
            <a:off x="1218364" y="2293844"/>
            <a:ext cx="1020301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9Slide07 Koni" pitchFamily="2" charset="0"/>
                <a:ea typeface="+mn-ea"/>
                <a:cs typeface="+mn-cs"/>
              </a:rPr>
              <a:t>Hẹn</a:t>
            </a:r>
            <a:r>
              <a:rPr kumimoji="0" lang="en-US" sz="9600" b="0" i="0" u="none" strike="noStrike" kern="1200" cap="none" spc="0" normalizeH="0" baseline="0" noProof="0" dirty="0">
                <a:ln>
                  <a:noFill/>
                </a:ln>
                <a:solidFill>
                  <a:srgbClr val="FF0000"/>
                </a:solidFill>
                <a:effectLst/>
                <a:uLnTx/>
                <a:uFillTx/>
                <a:latin typeface="#9Slide07 Koni" pitchFamily="2" charset="0"/>
                <a:ea typeface="+mn-ea"/>
                <a:cs typeface="+mn-cs"/>
              </a:rPr>
              <a:t> </a:t>
            </a:r>
            <a:r>
              <a:rPr kumimoji="0" lang="en-US" sz="9600" b="0" i="0" u="none" strike="noStrike" kern="1200" cap="none" spc="0" normalizeH="0" baseline="0" noProof="0" dirty="0" err="1">
                <a:ln>
                  <a:noFill/>
                </a:ln>
                <a:solidFill>
                  <a:srgbClr val="FF0000"/>
                </a:solidFill>
                <a:effectLst/>
                <a:uLnTx/>
                <a:uFillTx/>
                <a:latin typeface="#9Slide07 Koni" pitchFamily="2" charset="0"/>
                <a:ea typeface="+mn-ea"/>
                <a:cs typeface="+mn-cs"/>
              </a:rPr>
              <a:t>gặp</a:t>
            </a:r>
            <a:r>
              <a:rPr kumimoji="0" lang="en-US" sz="9600" b="0" i="0" u="none" strike="noStrike" kern="1200" cap="none" spc="0" normalizeH="0" baseline="0" noProof="0" dirty="0">
                <a:ln>
                  <a:noFill/>
                </a:ln>
                <a:solidFill>
                  <a:srgbClr val="FF0000"/>
                </a:solidFill>
                <a:effectLst/>
                <a:uLnTx/>
                <a:uFillTx/>
                <a:latin typeface="#9Slide07 Koni" pitchFamily="2" charset="0"/>
                <a:ea typeface="+mn-ea"/>
                <a:cs typeface="+mn-cs"/>
              </a:rPr>
              <a:t> </a:t>
            </a:r>
            <a:r>
              <a:rPr kumimoji="0" lang="en-US" sz="9600" b="0" i="0" u="none" strike="noStrike" kern="1200" cap="none" spc="0" normalizeH="0" baseline="0" noProof="0" dirty="0" err="1">
                <a:ln>
                  <a:noFill/>
                </a:ln>
                <a:solidFill>
                  <a:srgbClr val="FF0000"/>
                </a:solidFill>
                <a:effectLst/>
                <a:uLnTx/>
                <a:uFillTx/>
                <a:latin typeface="#9Slide07 Koni" pitchFamily="2" charset="0"/>
                <a:ea typeface="+mn-ea"/>
                <a:cs typeface="+mn-cs"/>
              </a:rPr>
              <a:t>lại</a:t>
            </a:r>
            <a:r>
              <a:rPr kumimoji="0" lang="en-US" sz="9600" b="0" i="0" u="none" strike="noStrike" kern="1200" cap="none" spc="0" normalizeH="0" baseline="0" noProof="0" dirty="0">
                <a:ln>
                  <a:noFill/>
                </a:ln>
                <a:solidFill>
                  <a:srgbClr val="FF0000"/>
                </a:solidFill>
                <a:effectLst/>
                <a:uLnTx/>
                <a:uFillTx/>
                <a:latin typeface="#9Slide07 Koni" pitchFamily="2" charset="0"/>
                <a:ea typeface="+mn-ea"/>
                <a:cs typeface="+mn-cs"/>
              </a:rPr>
              <a:t> </a:t>
            </a:r>
            <a:r>
              <a:rPr kumimoji="0" lang="en-US" sz="9600" b="0" i="0" u="none" strike="noStrike" kern="1200" cap="none" spc="0" normalizeH="0" baseline="0" noProof="0" dirty="0" err="1">
                <a:ln>
                  <a:noFill/>
                </a:ln>
                <a:solidFill>
                  <a:srgbClr val="FF0000"/>
                </a:solidFill>
                <a:effectLst/>
                <a:uLnTx/>
                <a:uFillTx/>
                <a:latin typeface="#9Slide07 Koni" pitchFamily="2" charset="0"/>
                <a:ea typeface="+mn-ea"/>
                <a:cs typeface="+mn-cs"/>
              </a:rPr>
              <a:t>nhé</a:t>
            </a:r>
            <a:r>
              <a:rPr kumimoji="0" lang="en-US" sz="9600" b="0" i="0" u="none" strike="noStrike" kern="1200" cap="none" spc="0" normalizeH="0" baseline="0" noProof="0" dirty="0">
                <a:ln>
                  <a:noFill/>
                </a:ln>
                <a:solidFill>
                  <a:srgbClr val="FF0000"/>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53852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9" descr="卡通人物&#10;&#10;中度可信度描述已自动生成">
            <a:extLst>
              <a:ext uri="{FF2B5EF4-FFF2-40B4-BE49-F238E27FC236}">
                <a16:creationId xmlns:a16="http://schemas.microsoft.com/office/drawing/2014/main" id="{F1C568A4-8D02-6C44-A0C1-E73B26FF1224}"/>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91919"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圆角矩形 4">
            <a:extLst>
              <a:ext uri="{FF2B5EF4-FFF2-40B4-BE49-F238E27FC236}">
                <a16:creationId xmlns:a16="http://schemas.microsoft.com/office/drawing/2014/main" id="{F6CC40AF-3923-F806-9815-E41A5292396D}"/>
              </a:ext>
            </a:extLst>
          </p:cNvPr>
          <p:cNvSpPr/>
          <p:nvPr/>
        </p:nvSpPr>
        <p:spPr>
          <a:xfrm>
            <a:off x="2910652" y="1275080"/>
            <a:ext cx="6258560" cy="4307840"/>
          </a:xfrm>
          <a:prstGeom prst="roundRect">
            <a:avLst>
              <a:gd name="adj" fmla="val 20492"/>
            </a:avLst>
          </a:prstGeom>
          <a:solidFill>
            <a:schemeClr val="bg1"/>
          </a:solidFill>
          <a:ln w="63500" cmpd="dbl">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0">
            <a:extLst>
              <a:ext uri="{FF2B5EF4-FFF2-40B4-BE49-F238E27FC236}">
                <a16:creationId xmlns:a16="http://schemas.microsoft.com/office/drawing/2014/main" id="{5766BED5-C94A-B444-B93A-4BD87909C7EB}"/>
              </a:ext>
            </a:extLst>
          </p:cNvPr>
          <p:cNvSpPr/>
          <p:nvPr/>
        </p:nvSpPr>
        <p:spPr>
          <a:xfrm>
            <a:off x="3994302" y="1536174"/>
            <a:ext cx="4203395" cy="3785652"/>
          </a:xfrm>
          <a:prstGeom prst="rect">
            <a:avLst/>
          </a:prstGeom>
        </p:spPr>
        <p:txBody>
          <a:bodyPr wrap="none">
            <a:spAutoFit/>
          </a:bodyPr>
          <a:lstStyle/>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KHỞI </a:t>
            </a:r>
          </a:p>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ĐỘNG</a:t>
            </a:r>
            <a:endParaRPr lang="zh-CN" altLang="en-US"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4A006120-1296-254B-B7E6-C46FB31CF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919" y="-93514"/>
            <a:ext cx="3522514" cy="3522514"/>
          </a:xfrm>
          <a:prstGeom prst="rect">
            <a:avLst/>
          </a:prstGeom>
        </p:spPr>
      </p:pic>
    </p:spTree>
    <p:extLst>
      <p:ext uri="{BB962C8B-B14F-4D97-AF65-F5344CB8AC3E}">
        <p14:creationId xmlns:p14="http://schemas.microsoft.com/office/powerpoint/2010/main" val="285838491"/>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FAC2A04-5F13-8F8E-9E4B-7216A4E7A35A}"/>
              </a:ext>
            </a:extLst>
          </p:cNvPr>
          <p:cNvGrpSpPr/>
          <p:nvPr/>
        </p:nvGrpSpPr>
        <p:grpSpPr>
          <a:xfrm>
            <a:off x="3981704" y="3633009"/>
            <a:ext cx="7932064" cy="2905231"/>
            <a:chOff x="89610" y="2674946"/>
            <a:chExt cx="4346365" cy="892162"/>
          </a:xfrm>
        </p:grpSpPr>
        <p:sp>
          <p:nvSpPr>
            <p:cNvPr id="8" name="Speech Bubble: Rectangle with Corners Rounded 7">
              <a:extLst>
                <a:ext uri="{FF2B5EF4-FFF2-40B4-BE49-F238E27FC236}">
                  <a16:creationId xmlns:a16="http://schemas.microsoft.com/office/drawing/2014/main" id="{A661AD2B-AC98-D8CA-8617-268C1277526D}"/>
                </a:ext>
              </a:extLst>
            </p:cNvPr>
            <p:cNvSpPr/>
            <p:nvPr/>
          </p:nvSpPr>
          <p:spPr>
            <a:xfrm>
              <a:off x="89610" y="2674946"/>
              <a:ext cx="4346365" cy="892162"/>
            </a:xfrm>
            <a:prstGeom prst="wedgeRoundRectCallout">
              <a:avLst>
                <a:gd name="adj1" fmla="val -65710"/>
                <a:gd name="adj2" fmla="val -23439"/>
                <a:gd name="adj3" fmla="val 16667"/>
              </a:avLst>
            </a:prstGeom>
            <a:solidFill>
              <a:srgbClr val="F5EAF6"/>
            </a:solidFill>
            <a:ln w="19050" cap="flat" cmpd="sng" algn="ctr">
              <a:solidFill>
                <a:srgbClr val="DE8CC4"/>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9" name="TextBox 8">
              <a:extLst>
                <a:ext uri="{FF2B5EF4-FFF2-40B4-BE49-F238E27FC236}">
                  <a16:creationId xmlns:a16="http://schemas.microsoft.com/office/drawing/2014/main" id="{0EC146F8-5ED1-BFA1-7942-C1C76C442E00}"/>
                </a:ext>
              </a:extLst>
            </p:cNvPr>
            <p:cNvSpPr txBox="1"/>
            <p:nvPr/>
          </p:nvSpPr>
          <p:spPr>
            <a:xfrm>
              <a:off x="269914" y="2825798"/>
              <a:ext cx="4166061" cy="699034"/>
            </a:xfrm>
            <a:prstGeom prst="rect">
              <a:avLst/>
            </a:prstGeom>
            <a:noFill/>
          </p:spPr>
          <p:txBody>
            <a:bodyPr wrap="square" rtlCol="0">
              <a:spAutoFit/>
            </a:bodyPr>
            <a:lstStyle/>
            <a:p>
              <a:pPr algn="just">
                <a:lnSpc>
                  <a:spcPct val="120000"/>
                </a:lnSpc>
              </a:pPr>
              <a:r>
                <a:rPr lang="nl-NL" sz="2400" dirty="0" err="1">
                  <a:latin typeface="Times New Roman" panose="02020603050405020304" pitchFamily="18" charset="0"/>
                  <a:ea typeface="Times New Roman" panose="02020603050405020304" pitchFamily="18" charset="0"/>
                </a:rPr>
                <a:t>Khi</a:t>
              </a:r>
              <a:r>
                <a:rPr lang="nl-NL" sz="2400" dirty="0">
                  <a:latin typeface="Times New Roman" panose="02020603050405020304" pitchFamily="18" charset="0"/>
                  <a:ea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rPr>
                <a:t>cô</a:t>
              </a:r>
              <a:r>
                <a:rPr lang="nl-NL" sz="2400" dirty="0">
                  <a:latin typeface="Times New Roman" panose="02020603050405020304" pitchFamily="18" charset="0"/>
                  <a:ea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rPr>
                <a:t>nói</a:t>
              </a:r>
              <a:r>
                <a:rPr lang="nl-NL" sz="2400" dirty="0">
                  <a:latin typeface="Times New Roman" panose="02020603050405020304" pitchFamily="18" charset="0"/>
                  <a:ea typeface="Times New Roman" panose="02020603050405020304" pitchFamily="18" charset="0"/>
                </a:rPr>
                <a:t> "</a:t>
              </a:r>
              <a:r>
                <a:rPr lang="nl-NL" sz="2400" dirty="0">
                  <a:effectLst/>
                  <a:latin typeface="Times New Roman" panose="02020603050405020304" pitchFamily="18" charset="0"/>
                  <a:ea typeface="Times New Roman" panose="02020603050405020304" pitchFamily="18" charset="0"/>
                </a:rPr>
                <a:t>Con </a:t>
              </a:r>
              <a:r>
                <a:rPr lang="nl-NL" sz="2400" dirty="0" err="1">
                  <a:effectLst/>
                  <a:latin typeface="Times New Roman" panose="02020603050405020304" pitchFamily="18" charset="0"/>
                  <a:ea typeface="Times New Roman" panose="02020603050405020304" pitchFamily="18" charset="0"/>
                </a:rPr>
                <a:t>thỏ</a:t>
              </a:r>
              <a:r>
                <a:rPr lang="nl-NL" sz="2400" dirty="0">
                  <a:effectLst/>
                  <a:latin typeface="Times New Roman" panose="02020603050405020304" pitchFamily="18" charset="0"/>
                  <a:ea typeface="Times New Roman" panose="02020603050405020304" pitchFamily="18" charset="0"/>
                </a:rPr>
                <a:t>” , </a:t>
              </a:r>
              <a:r>
                <a:rPr lang="nl-NL" sz="2400" dirty="0" err="1">
                  <a:effectLst/>
                  <a:latin typeface="Times New Roman" panose="02020603050405020304" pitchFamily="18" charset="0"/>
                  <a:ea typeface="Times New Roman" panose="02020603050405020304" pitchFamily="18" charset="0"/>
                </a:rPr>
                <a:t>các</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em</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đưa</a:t>
              </a:r>
              <a:r>
                <a:rPr lang="nl-NL" sz="2400" dirty="0">
                  <a:effectLst/>
                  <a:latin typeface="Times New Roman" panose="02020603050405020304" pitchFamily="18" charset="0"/>
                  <a:ea typeface="Times New Roman" panose="02020603050405020304" pitchFamily="18" charset="0"/>
                </a:rPr>
                <a:t> hai </a:t>
              </a:r>
              <a:r>
                <a:rPr lang="nl-NL" sz="2400" dirty="0" err="1">
                  <a:effectLst/>
                  <a:latin typeface="Times New Roman" panose="02020603050405020304" pitchFamily="18" charset="0"/>
                  <a:ea typeface="Times New Roman" panose="02020603050405020304" pitchFamily="18" charset="0"/>
                </a:rPr>
                <a:t>tay</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lên</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đầu</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vẫy</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vẫy</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Khi</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cô</a:t>
              </a:r>
              <a:r>
                <a:rPr lang="nl-NL" sz="2400" dirty="0">
                  <a:effectLst/>
                  <a:latin typeface="Times New Roman" panose="02020603050405020304" pitchFamily="18" charset="0"/>
                  <a:ea typeface="Times New Roman" panose="02020603050405020304" pitchFamily="18" charset="0"/>
                </a:rPr>
                <a:t> </a:t>
              </a:r>
              <a:r>
                <a:rPr lang="nl-NL" sz="2400" dirty="0" err="1">
                  <a:effectLst/>
                  <a:latin typeface="Times New Roman" panose="02020603050405020304" pitchFamily="18" charset="0"/>
                  <a:ea typeface="Times New Roman" panose="02020603050405020304" pitchFamily="18" charset="0"/>
                </a:rPr>
                <a:t>nói</a:t>
              </a:r>
              <a:r>
                <a:rPr lang="nl-NL"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ngón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trái</a:t>
              </a:r>
              <a:r>
                <a:rPr lang="en-VN" sz="2400" dirty="0">
                  <a:latin typeface="Times New Roman" panose="02020603050405020304" pitchFamily="18" charset="0"/>
                  <a:ea typeface="Times New Roman" panose="02020603050405020304" pitchFamily="18" charset="0"/>
                </a:rPr>
                <a:t>. Khi cô nói “</a:t>
              </a:r>
              <a:r>
                <a:rPr lang="en-US" sz="2400" dirty="0" err="1">
                  <a:effectLst/>
                  <a:latin typeface="Times New Roman" panose="02020603050405020304" pitchFamily="18" charset="0"/>
                  <a:ea typeface="Times New Roman" panose="02020603050405020304" pitchFamily="18" charset="0"/>
                </a:rPr>
                <a:t>Uống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t>
              </a:r>
              <a:r>
                <a:rPr lang="en-US" sz="2400" dirty="0" err="1">
                  <a:effectLst/>
                  <a:latin typeface="Times New Roman" panose="02020603050405020304" pitchFamily="18" charset="0"/>
                  <a:ea typeface="Times New Roman" panose="02020603050405020304" pitchFamily="18" charset="0"/>
                </a:rPr>
                <a: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ngón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miệng</a:t>
              </a:r>
              <a:r>
                <a:rPr lang="en-VN" sz="2400" dirty="0">
                  <a:latin typeface="Times New Roman" panose="02020603050405020304" pitchFamily="18" charset="0"/>
                  <a:ea typeface="Times New Roman" panose="02020603050405020304" pitchFamily="18" charset="0"/>
                </a:rPr>
                <a:t>. Khi cô nói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hang”,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ngón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tai</a:t>
              </a:r>
              <a:r>
                <a:rPr lang="en-VN" sz="2400" dirty="0">
                  <a:latin typeface="Times New Roman" panose="02020603050405020304" pitchFamily="18" charset="0"/>
                  <a:ea typeface="Times New Roman" panose="02020603050405020304" pitchFamily="18" charset="0"/>
                </a:rPr>
                <a:t>.</a:t>
              </a:r>
              <a:endParaRPr kumimoji="0" lang="en-US" sz="2400" b="1" i="0" u="none" strike="noStrike" kern="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grpSp>
        <p:nvGrpSpPr>
          <p:cNvPr id="11" name="Group 10">
            <a:extLst>
              <a:ext uri="{FF2B5EF4-FFF2-40B4-BE49-F238E27FC236}">
                <a16:creationId xmlns:a16="http://schemas.microsoft.com/office/drawing/2014/main" id="{7B97574A-FC24-2740-8494-689F11B3B30A}"/>
              </a:ext>
            </a:extLst>
          </p:cNvPr>
          <p:cNvGrpSpPr/>
          <p:nvPr/>
        </p:nvGrpSpPr>
        <p:grpSpPr>
          <a:xfrm>
            <a:off x="738637" y="319760"/>
            <a:ext cx="10714726" cy="3717161"/>
            <a:chOff x="122310" y="-58459"/>
            <a:chExt cx="6163783" cy="4132554"/>
          </a:xfrm>
        </p:grpSpPr>
        <p:sp>
          <p:nvSpPr>
            <p:cNvPr id="4" name="Cloud 3">
              <a:extLst>
                <a:ext uri="{FF2B5EF4-FFF2-40B4-BE49-F238E27FC236}">
                  <a16:creationId xmlns:a16="http://schemas.microsoft.com/office/drawing/2014/main" id="{995DA8AA-443C-4C4B-A4F4-95AF399ED5BD}"/>
                </a:ext>
              </a:extLst>
            </p:cNvPr>
            <p:cNvSpPr/>
            <p:nvPr/>
          </p:nvSpPr>
          <p:spPr>
            <a:xfrm>
              <a:off x="122310" y="-58459"/>
              <a:ext cx="6163783" cy="3491385"/>
            </a:xfrm>
            <a:prstGeom prst="cloud">
              <a:avLst/>
            </a:prstGeom>
            <a:solidFill>
              <a:srgbClr val="D8D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8191201C-6792-B84D-A6DD-F00A1F0BB4FA}"/>
                </a:ext>
              </a:extLst>
            </p:cNvPr>
            <p:cNvSpPr txBox="1"/>
            <p:nvPr/>
          </p:nvSpPr>
          <p:spPr>
            <a:xfrm>
              <a:off x="278232" y="657775"/>
              <a:ext cx="6007861" cy="3416320"/>
            </a:xfrm>
            <a:prstGeom prst="rect">
              <a:avLst/>
            </a:prstGeom>
            <a:noFill/>
          </p:spPr>
          <p:txBody>
            <a:bodyPr wrap="square" rtlCol="0">
              <a:spAutoFit/>
            </a:bodyPr>
            <a:lstStyle/>
            <a:p>
              <a:pPr algn="ctr"/>
              <a:r>
                <a:rPr lang="en-VN" sz="7200" dirty="0">
                  <a:ln w="25400">
                    <a:solidFill>
                      <a:schemeClr val="tx1"/>
                    </a:solidFill>
                  </a:ln>
                  <a:solidFill>
                    <a:srgbClr val="C00000"/>
                  </a:solidFill>
                  <a:latin typeface="#9Slide07 Cadena" panose="02000503000000020004" pitchFamily="2" charset="77"/>
                </a:rPr>
                <a:t>THỎ ĂN CỎ, UỐNG NƯỚC, </a:t>
              </a:r>
            </a:p>
            <a:p>
              <a:pPr algn="ctr"/>
              <a:r>
                <a:rPr lang="en-VN" sz="7200" dirty="0">
                  <a:ln w="25400">
                    <a:solidFill>
                      <a:schemeClr val="tx1"/>
                    </a:solidFill>
                  </a:ln>
                  <a:solidFill>
                    <a:srgbClr val="C00000"/>
                  </a:solidFill>
                  <a:latin typeface="#9Slide07 Cadena" panose="02000503000000020004" pitchFamily="2" charset="77"/>
                </a:rPr>
                <a:t>VÀO HANG</a:t>
              </a:r>
            </a:p>
          </p:txBody>
        </p:sp>
      </p:grpSp>
      <p:pic>
        <p:nvPicPr>
          <p:cNvPr id="14" name="Picture 13">
            <a:extLst>
              <a:ext uri="{FF2B5EF4-FFF2-40B4-BE49-F238E27FC236}">
                <a16:creationId xmlns:a16="http://schemas.microsoft.com/office/drawing/2014/main" id="{07FD0994-263F-3B4A-B8AA-C93367AA4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41" y="1748169"/>
            <a:ext cx="3732137" cy="5282505"/>
          </a:xfrm>
          <a:prstGeom prst="rect">
            <a:avLst/>
          </a:prstGeom>
        </p:spPr>
      </p:pic>
    </p:spTree>
    <p:custDataLst>
      <p:tags r:id="rId1"/>
    </p:custDataLst>
    <p:extLst>
      <p:ext uri="{BB962C8B-B14F-4D97-AF65-F5344CB8AC3E}">
        <p14:creationId xmlns:p14="http://schemas.microsoft.com/office/powerpoint/2010/main" val="1660828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7392511-9612-4704-9535-8E06E2D20602}"/>
              </a:ext>
            </a:extLst>
          </p:cNvPr>
          <p:cNvSpPr/>
          <p:nvPr/>
        </p:nvSpPr>
        <p:spPr>
          <a:xfrm>
            <a:off x="440760" y="373933"/>
            <a:ext cx="11165297" cy="6082774"/>
          </a:xfrm>
          <a:custGeom>
            <a:avLst/>
            <a:gdLst>
              <a:gd name="connsiteX0" fmla="*/ 0 w 10102221"/>
              <a:gd name="connsiteY0" fmla="*/ 9567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0 w 10102221"/>
              <a:gd name="connsiteY8" fmla="*/ 9567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38465"/>
              <a:gd name="connsiteY0" fmla="*/ 1363152 h 5740400"/>
              <a:gd name="connsiteX1" fmla="*/ 956752 w 10138465"/>
              <a:gd name="connsiteY1" fmla="*/ 0 h 5740400"/>
              <a:gd name="connsiteX2" fmla="*/ 9145469 w 10138465"/>
              <a:gd name="connsiteY2" fmla="*/ 0 h 5740400"/>
              <a:gd name="connsiteX3" fmla="*/ 10102221 w 10138465"/>
              <a:gd name="connsiteY3" fmla="*/ 956752 h 5740400"/>
              <a:gd name="connsiteX4" fmla="*/ 9695821 w 10138465"/>
              <a:gd name="connsiteY4" fmla="*/ 4489008 h 5740400"/>
              <a:gd name="connsiteX5" fmla="*/ 9145469 w 10138465"/>
              <a:gd name="connsiteY5" fmla="*/ 5740400 h 5740400"/>
              <a:gd name="connsiteX6" fmla="*/ 1413952 w 10138465"/>
              <a:gd name="connsiteY6" fmla="*/ 4439920 h 5740400"/>
              <a:gd name="connsiteX7" fmla="*/ 0 w 10138465"/>
              <a:gd name="connsiteY7" fmla="*/ 4783648 h 5740400"/>
              <a:gd name="connsiteX8" fmla="*/ 751840 w 10138465"/>
              <a:gd name="connsiteY8" fmla="*/ 1363152 h 5740400"/>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9932449"/>
              <a:gd name="connsiteY0" fmla="*/ 1363152 h 5741652"/>
              <a:gd name="connsiteX1" fmla="*/ 956752 w 9932449"/>
              <a:gd name="connsiteY1" fmla="*/ 0 h 5741652"/>
              <a:gd name="connsiteX2" fmla="*/ 9074349 w 9932449"/>
              <a:gd name="connsiteY2" fmla="*/ 477520 h 5741652"/>
              <a:gd name="connsiteX3" fmla="*/ 9716141 w 9932449"/>
              <a:gd name="connsiteY3" fmla="*/ 956752 h 5741652"/>
              <a:gd name="connsiteX4" fmla="*/ 9695821 w 9932449"/>
              <a:gd name="connsiteY4" fmla="*/ 4489008 h 5741652"/>
              <a:gd name="connsiteX5" fmla="*/ 9145469 w 9932449"/>
              <a:gd name="connsiteY5" fmla="*/ 5740400 h 5741652"/>
              <a:gd name="connsiteX6" fmla="*/ 1413952 w 9932449"/>
              <a:gd name="connsiteY6" fmla="*/ 4439920 h 5741652"/>
              <a:gd name="connsiteX7" fmla="*/ 0 w 9932449"/>
              <a:gd name="connsiteY7" fmla="*/ 4783648 h 5741652"/>
              <a:gd name="connsiteX8" fmla="*/ 751840 w 9932449"/>
              <a:gd name="connsiteY8" fmla="*/ 1363152 h 574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2449" h="5741652">
                <a:moveTo>
                  <a:pt x="751840" y="1363152"/>
                </a:moveTo>
                <a:cubicBezTo>
                  <a:pt x="751840" y="834752"/>
                  <a:pt x="428352" y="0"/>
                  <a:pt x="956752" y="0"/>
                </a:cubicBezTo>
                <a:cubicBezTo>
                  <a:pt x="3662618" y="159173"/>
                  <a:pt x="6287203" y="-128693"/>
                  <a:pt x="9074349" y="477520"/>
                </a:cubicBezTo>
                <a:cubicBezTo>
                  <a:pt x="9602749" y="477520"/>
                  <a:pt x="9716141" y="428352"/>
                  <a:pt x="9716141" y="956752"/>
                </a:cubicBezTo>
                <a:cubicBezTo>
                  <a:pt x="9235234" y="2174811"/>
                  <a:pt x="9922728" y="3057589"/>
                  <a:pt x="9695821" y="4489008"/>
                </a:cubicBezTo>
                <a:cubicBezTo>
                  <a:pt x="10274941" y="5830208"/>
                  <a:pt x="9673869" y="5740400"/>
                  <a:pt x="9145469" y="5740400"/>
                </a:cubicBezTo>
                <a:cubicBezTo>
                  <a:pt x="6568297" y="5306907"/>
                  <a:pt x="4346724" y="4223173"/>
                  <a:pt x="1413952" y="4439920"/>
                </a:cubicBezTo>
                <a:cubicBezTo>
                  <a:pt x="773792" y="4409440"/>
                  <a:pt x="0" y="5312048"/>
                  <a:pt x="0" y="4783648"/>
                </a:cubicBezTo>
                <a:cubicBezTo>
                  <a:pt x="0" y="3508016"/>
                  <a:pt x="751840" y="2638784"/>
                  <a:pt x="751840" y="1363152"/>
                </a:cubicBezTo>
                <a:close/>
              </a:path>
            </a:pathLst>
          </a:custGeom>
          <a:solidFill>
            <a:srgbClr val="A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D7D31">
                    <a:lumMod val="75000"/>
                  </a:srgbClr>
                </a:solid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5501BDE-7D1B-45B6-B531-00054F30130D}"/>
              </a:ext>
            </a:extLst>
          </p:cNvPr>
          <p:cNvGrpSpPr/>
          <p:nvPr/>
        </p:nvGrpSpPr>
        <p:grpSpPr>
          <a:xfrm>
            <a:off x="-1735784" y="4459027"/>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6253" y="170554"/>
            <a:ext cx="1439705" cy="1439705"/>
          </a:xfrm>
          <a:prstGeom prst="rect">
            <a:avLst/>
          </a:prstGeom>
        </p:spPr>
      </p:pic>
      <p:pic>
        <p:nvPicPr>
          <p:cNvPr id="37" name="Picture 36" descr="A picture containing plant, flower, daisy&#10;&#10;Description automatically generated">
            <a:extLst>
              <a:ext uri="{FF2B5EF4-FFF2-40B4-BE49-F238E27FC236}">
                <a16:creationId xmlns:a16="http://schemas.microsoft.com/office/drawing/2014/main" id="{19B1ABDC-B318-4E56-A0CE-E589FAEE4D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469" y="5410896"/>
            <a:ext cx="3059457" cy="1522539"/>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78511" y="265912"/>
            <a:ext cx="1439705" cy="1439705"/>
          </a:xfrm>
          <a:prstGeom prst="rect">
            <a:avLst/>
          </a:prstGeom>
        </p:spPr>
      </p:pic>
      <p:pic>
        <p:nvPicPr>
          <p:cNvPr id="41" name="Picture 40" descr="Shape, logo&#10;&#10;Description automatically generated">
            <a:extLst>
              <a:ext uri="{FF2B5EF4-FFF2-40B4-BE49-F238E27FC236}">
                <a16:creationId xmlns:a16="http://schemas.microsoft.com/office/drawing/2014/main" id="{3698F1BF-4493-445D-8199-152BC6F1483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7" b="89869" l="8987" r="89869">
                        <a14:foregroundMark x1="38399" y1="48039" x2="38399" y2="48039"/>
                        <a14:foregroundMark x1="38725" y1="46078" x2="37092" y2="52451"/>
                        <a14:foregroundMark x1="19281" y1="36275" x2="19281" y2="36275"/>
                        <a14:foregroundMark x1="8987" y1="61438" x2="8987" y2="62908"/>
                        <a14:foregroundMark x1="11928" y1="61601" x2="11928" y2="71895"/>
                        <a14:foregroundMark x1="20588" y1="35621" x2="48693" y2="23203"/>
                        <a14:foregroundMark x1="48693" y1="23203" x2="71569" y2="38399"/>
                        <a14:foregroundMark x1="71569" y1="38399" x2="78431" y2="47876"/>
                        <a14:foregroundMark x1="10294" y1="58333" x2="26307" y2="28105"/>
                        <a14:foregroundMark x1="26307" y1="28105" x2="52941" y2="23856"/>
                        <a14:foregroundMark x1="52941" y1="23856" x2="79902" y2="39052"/>
                        <a14:foregroundMark x1="79902" y1="39052" x2="87255" y2="60621"/>
                        <a14:foregroundMark x1="77941" y1="32026" x2="77941" y2="32026"/>
                        <a14:foregroundMark x1="75000" y1="28922" x2="75000" y2="28922"/>
                        <a14:foregroundMark x1="55556" y1="42810" x2="55556" y2="42810"/>
                      </a14:backgroundRemoval>
                    </a14:imgEffect>
                  </a14:imgLayer>
                </a14:imgProps>
              </a:ext>
              <a:ext uri="{28A0092B-C50C-407E-A947-70E740481C1C}">
                <a14:useLocalDpi xmlns:a14="http://schemas.microsoft.com/office/drawing/2010/main" val="0"/>
              </a:ext>
            </a:extLst>
          </a:blip>
          <a:stretch>
            <a:fillRect/>
          </a:stretch>
        </p:blipFill>
        <p:spPr>
          <a:xfrm rot="20359224">
            <a:off x="4312656" y="-70109"/>
            <a:ext cx="1865376" cy="1865376"/>
          </a:xfrm>
          <a:prstGeom prst="rect">
            <a:avLst/>
          </a:prstGeom>
        </p:spPr>
      </p:pic>
      <p:pic>
        <p:nvPicPr>
          <p:cNvPr id="30" name="Picture 29" descr="Map&#10;&#10;Description automatically generated">
            <a:extLst>
              <a:ext uri="{FF2B5EF4-FFF2-40B4-BE49-F238E27FC236}">
                <a16:creationId xmlns:a16="http://schemas.microsoft.com/office/drawing/2014/main" id="{D53B3064-9926-4FE7-B9E5-DE371C2745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4966" y="209493"/>
            <a:ext cx="5418966" cy="6559502"/>
          </a:xfrm>
          <a:prstGeom prst="rect">
            <a:avLst/>
          </a:prstGeom>
        </p:spPr>
      </p:pic>
      <p:pic>
        <p:nvPicPr>
          <p:cNvPr id="32" name="Picture 31" descr="A picture containing plant, flower, daisy&#10;&#10;Description automatically generated">
            <a:extLst>
              <a:ext uri="{FF2B5EF4-FFF2-40B4-BE49-F238E27FC236}">
                <a16:creationId xmlns:a16="http://schemas.microsoft.com/office/drawing/2014/main" id="{E51A7C42-DD79-4D2C-9BE7-21D8C88D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99" y="5404197"/>
            <a:ext cx="3059457" cy="1522539"/>
          </a:xfrm>
          <a:prstGeom prst="rect">
            <a:avLst/>
          </a:prstGeom>
        </p:spPr>
      </p:pic>
      <p:sp>
        <p:nvSpPr>
          <p:cNvPr id="26" name="Scroll: Vertical 25">
            <a:extLst>
              <a:ext uri="{FF2B5EF4-FFF2-40B4-BE49-F238E27FC236}">
                <a16:creationId xmlns:a16="http://schemas.microsoft.com/office/drawing/2014/main" id="{59023DB3-0597-424C-9E2C-5F9E4513E2D3}"/>
              </a:ext>
            </a:extLst>
          </p:cNvPr>
          <p:cNvSpPr/>
          <p:nvPr/>
        </p:nvSpPr>
        <p:spPr>
          <a:xfrm>
            <a:off x="1628731" y="1135627"/>
            <a:ext cx="7364502" cy="5387018"/>
          </a:xfrm>
          <a:custGeom>
            <a:avLst/>
            <a:gdLst>
              <a:gd name="connsiteX0" fmla="*/ 336689 w 7364502"/>
              <a:gd name="connsiteY0" fmla="*/ 5387018 h 5387018"/>
              <a:gd name="connsiteX1" fmla="*/ 673378 w 7364502"/>
              <a:gd name="connsiteY1" fmla="*/ 5050329 h 5387018"/>
              <a:gd name="connsiteX2" fmla="*/ 336689 w 7364502"/>
              <a:gd name="connsiteY2" fmla="*/ 5050329 h 5387018"/>
              <a:gd name="connsiteX3" fmla="*/ 505033 w 7364502"/>
              <a:gd name="connsiteY3" fmla="*/ 4881985 h 5387018"/>
              <a:gd name="connsiteX4" fmla="*/ 336689 w 7364502"/>
              <a:gd name="connsiteY4" fmla="*/ 4713641 h 5387018"/>
              <a:gd name="connsiteX5" fmla="*/ 673377 w 7364502"/>
              <a:gd name="connsiteY5" fmla="*/ 4713641 h 5387018"/>
              <a:gd name="connsiteX6" fmla="*/ 673377 w 7364502"/>
              <a:gd name="connsiteY6" fmla="*/ 336689 h 5387018"/>
              <a:gd name="connsiteX7" fmla="*/ 1010066 w 7364502"/>
              <a:gd name="connsiteY7" fmla="*/ 0 h 5387018"/>
              <a:gd name="connsiteX8" fmla="*/ 7027813 w 7364502"/>
              <a:gd name="connsiteY8" fmla="*/ 0 h 5387018"/>
              <a:gd name="connsiteX9" fmla="*/ 7364502 w 7364502"/>
              <a:gd name="connsiteY9" fmla="*/ 336689 h 5387018"/>
              <a:gd name="connsiteX10" fmla="*/ 7027813 w 7364502"/>
              <a:gd name="connsiteY10" fmla="*/ 673378 h 5387018"/>
              <a:gd name="connsiteX11" fmla="*/ 6691125 w 7364502"/>
              <a:gd name="connsiteY11" fmla="*/ 673377 h 5387018"/>
              <a:gd name="connsiteX12" fmla="*/ 6691125 w 7364502"/>
              <a:gd name="connsiteY12" fmla="*/ 5050329 h 5387018"/>
              <a:gd name="connsiteX13" fmla="*/ 6354436 w 7364502"/>
              <a:gd name="connsiteY13" fmla="*/ 5387018 h 5387018"/>
              <a:gd name="connsiteX14" fmla="*/ 336689 w 7364502"/>
              <a:gd name="connsiteY14" fmla="*/ 5387018 h 5387018"/>
              <a:gd name="connsiteX15" fmla="*/ 1346755 w 7364502"/>
              <a:gd name="connsiteY15" fmla="*/ 336689 h 5387018"/>
              <a:gd name="connsiteX16" fmla="*/ 1010066 w 7364502"/>
              <a:gd name="connsiteY16" fmla="*/ 673378 h 5387018"/>
              <a:gd name="connsiteX17" fmla="*/ 841722 w 7364502"/>
              <a:gd name="connsiteY17" fmla="*/ 505034 h 5387018"/>
              <a:gd name="connsiteX18" fmla="*/ 1010066 w 7364502"/>
              <a:gd name="connsiteY18" fmla="*/ 336690 h 5387018"/>
              <a:gd name="connsiteX19" fmla="*/ 1346755 w 7364502"/>
              <a:gd name="connsiteY19" fmla="*/ 336689 h 5387018"/>
              <a:gd name="connsiteX0" fmla="*/ 1346755 w 7364502"/>
              <a:gd name="connsiteY0" fmla="*/ 336689 h 5387018"/>
              <a:gd name="connsiteX1" fmla="*/ 1010066 w 7364502"/>
              <a:gd name="connsiteY1" fmla="*/ 673378 h 5387018"/>
              <a:gd name="connsiteX2" fmla="*/ 841722 w 7364502"/>
              <a:gd name="connsiteY2" fmla="*/ 505034 h 5387018"/>
              <a:gd name="connsiteX3" fmla="*/ 1010066 w 7364502"/>
              <a:gd name="connsiteY3" fmla="*/ 336690 h 5387018"/>
              <a:gd name="connsiteX4" fmla="*/ 1346755 w 7364502"/>
              <a:gd name="connsiteY4" fmla="*/ 336689 h 5387018"/>
              <a:gd name="connsiteX5" fmla="*/ 673377 w 7364502"/>
              <a:gd name="connsiteY5" fmla="*/ 5050329 h 5387018"/>
              <a:gd name="connsiteX6" fmla="*/ 336688 w 7364502"/>
              <a:gd name="connsiteY6" fmla="*/ 5387018 h 5387018"/>
              <a:gd name="connsiteX7" fmla="*/ -1 w 7364502"/>
              <a:gd name="connsiteY7" fmla="*/ 5050329 h 5387018"/>
              <a:gd name="connsiteX8" fmla="*/ 336688 w 7364502"/>
              <a:gd name="connsiteY8" fmla="*/ 4713640 h 5387018"/>
              <a:gd name="connsiteX9" fmla="*/ 505032 w 7364502"/>
              <a:gd name="connsiteY9" fmla="*/ 4881984 h 5387018"/>
              <a:gd name="connsiteX10" fmla="*/ 336688 w 7364502"/>
              <a:gd name="connsiteY10" fmla="*/ 5050328 h 5387018"/>
              <a:gd name="connsiteX11" fmla="*/ 673377 w 7364502"/>
              <a:gd name="connsiteY11" fmla="*/ 5050329 h 5387018"/>
              <a:gd name="connsiteX0" fmla="*/ 673377 w 7364502"/>
              <a:gd name="connsiteY0" fmla="*/ 4713641 h 5387018"/>
              <a:gd name="connsiteX1" fmla="*/ 673377 w 7364502"/>
              <a:gd name="connsiteY1" fmla="*/ 336689 h 5387018"/>
              <a:gd name="connsiteX2" fmla="*/ 1010066 w 7364502"/>
              <a:gd name="connsiteY2" fmla="*/ 0 h 5387018"/>
              <a:gd name="connsiteX3" fmla="*/ 7027813 w 7364502"/>
              <a:gd name="connsiteY3" fmla="*/ 0 h 5387018"/>
              <a:gd name="connsiteX4" fmla="*/ 7364502 w 7364502"/>
              <a:gd name="connsiteY4" fmla="*/ 336689 h 5387018"/>
              <a:gd name="connsiteX5" fmla="*/ 7027813 w 7364502"/>
              <a:gd name="connsiteY5" fmla="*/ 673378 h 5387018"/>
              <a:gd name="connsiteX6" fmla="*/ 6691125 w 7364502"/>
              <a:gd name="connsiteY6" fmla="*/ 673377 h 5387018"/>
              <a:gd name="connsiteX7" fmla="*/ 6691125 w 7364502"/>
              <a:gd name="connsiteY7" fmla="*/ 5050329 h 5387018"/>
              <a:gd name="connsiteX8" fmla="*/ 6354436 w 7364502"/>
              <a:gd name="connsiteY8" fmla="*/ 5387018 h 5387018"/>
              <a:gd name="connsiteX9" fmla="*/ 336689 w 7364502"/>
              <a:gd name="connsiteY9" fmla="*/ 5387018 h 5387018"/>
              <a:gd name="connsiteX10" fmla="*/ 0 w 7364502"/>
              <a:gd name="connsiteY10" fmla="*/ 5050329 h 5387018"/>
              <a:gd name="connsiteX11" fmla="*/ 336689 w 7364502"/>
              <a:gd name="connsiteY11" fmla="*/ 4713640 h 5387018"/>
              <a:gd name="connsiteX12" fmla="*/ 673377 w 7364502"/>
              <a:gd name="connsiteY12" fmla="*/ 4713641 h 5387018"/>
              <a:gd name="connsiteX13" fmla="*/ 1010066 w 7364502"/>
              <a:gd name="connsiteY13" fmla="*/ 0 h 5387018"/>
              <a:gd name="connsiteX14" fmla="*/ 1346755 w 7364502"/>
              <a:gd name="connsiteY14" fmla="*/ 336689 h 5387018"/>
              <a:gd name="connsiteX15" fmla="*/ 1010066 w 7364502"/>
              <a:gd name="connsiteY15" fmla="*/ 673378 h 5387018"/>
              <a:gd name="connsiteX16" fmla="*/ 841722 w 7364502"/>
              <a:gd name="connsiteY16" fmla="*/ 505034 h 5387018"/>
              <a:gd name="connsiteX17" fmla="*/ 1010066 w 7364502"/>
              <a:gd name="connsiteY17" fmla="*/ 336690 h 5387018"/>
              <a:gd name="connsiteX18" fmla="*/ 1346755 w 7364502"/>
              <a:gd name="connsiteY18" fmla="*/ 336689 h 5387018"/>
              <a:gd name="connsiteX19" fmla="*/ 6691125 w 7364502"/>
              <a:gd name="connsiteY19" fmla="*/ 673377 h 5387018"/>
              <a:gd name="connsiteX20" fmla="*/ 1010066 w 7364502"/>
              <a:gd name="connsiteY20" fmla="*/ 673377 h 5387018"/>
              <a:gd name="connsiteX21" fmla="*/ 336689 w 7364502"/>
              <a:gd name="connsiteY21" fmla="*/ 4713641 h 5387018"/>
              <a:gd name="connsiteX22" fmla="*/ 505033 w 7364502"/>
              <a:gd name="connsiteY22" fmla="*/ 4881985 h 5387018"/>
              <a:gd name="connsiteX23" fmla="*/ 336689 w 7364502"/>
              <a:gd name="connsiteY23" fmla="*/ 5050329 h 5387018"/>
              <a:gd name="connsiteX24" fmla="*/ 673377 w 7364502"/>
              <a:gd name="connsiteY24" fmla="*/ 5050329 h 5387018"/>
              <a:gd name="connsiteX25" fmla="*/ 336689 w 7364502"/>
              <a:gd name="connsiteY25" fmla="*/ 5387018 h 5387018"/>
              <a:gd name="connsiteX26" fmla="*/ 673378 w 7364502"/>
              <a:gd name="connsiteY26" fmla="*/ 5050329 h 5387018"/>
              <a:gd name="connsiteX27" fmla="*/ 673377 w 7364502"/>
              <a:gd name="connsiteY27" fmla="*/ 4713641 h 53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4502" h="5387018" stroke="0" extrusionOk="0">
                <a:moveTo>
                  <a:pt x="336689" y="5387018"/>
                </a:moveTo>
                <a:cubicBezTo>
                  <a:pt x="505622" y="5406842"/>
                  <a:pt x="653985" y="5244821"/>
                  <a:pt x="673378" y="5050329"/>
                </a:cubicBezTo>
                <a:cubicBezTo>
                  <a:pt x="595386" y="5052597"/>
                  <a:pt x="407557" y="5049131"/>
                  <a:pt x="336689" y="5050329"/>
                </a:cubicBezTo>
                <a:cubicBezTo>
                  <a:pt x="429725" y="5047051"/>
                  <a:pt x="500954" y="4974404"/>
                  <a:pt x="505033" y="4881985"/>
                </a:cubicBezTo>
                <a:cubicBezTo>
                  <a:pt x="509733" y="4789889"/>
                  <a:pt x="439385" y="4717143"/>
                  <a:pt x="336689" y="4713641"/>
                </a:cubicBezTo>
                <a:cubicBezTo>
                  <a:pt x="411371" y="4695429"/>
                  <a:pt x="560199" y="4726060"/>
                  <a:pt x="673377" y="4713641"/>
                </a:cubicBezTo>
                <a:cubicBezTo>
                  <a:pt x="793128" y="3142899"/>
                  <a:pt x="718447" y="865768"/>
                  <a:pt x="673377" y="336689"/>
                </a:cubicBezTo>
                <a:cubicBezTo>
                  <a:pt x="659523" y="152904"/>
                  <a:pt x="806700" y="-17639"/>
                  <a:pt x="1010066" y="0"/>
                </a:cubicBezTo>
                <a:cubicBezTo>
                  <a:pt x="3706785" y="-50699"/>
                  <a:pt x="4091011" y="-13366"/>
                  <a:pt x="7027813" y="0"/>
                </a:cubicBezTo>
                <a:cubicBezTo>
                  <a:pt x="7230522" y="-4011"/>
                  <a:pt x="7369432" y="156374"/>
                  <a:pt x="7364502" y="336689"/>
                </a:cubicBezTo>
                <a:cubicBezTo>
                  <a:pt x="7351012" y="517680"/>
                  <a:pt x="7185417" y="684681"/>
                  <a:pt x="7027813" y="673378"/>
                </a:cubicBezTo>
                <a:cubicBezTo>
                  <a:pt x="6926290" y="686939"/>
                  <a:pt x="6801729" y="672917"/>
                  <a:pt x="6691125" y="673377"/>
                </a:cubicBezTo>
                <a:cubicBezTo>
                  <a:pt x="6812743" y="2632365"/>
                  <a:pt x="6850176" y="4469851"/>
                  <a:pt x="6691125" y="5050329"/>
                </a:cubicBezTo>
                <a:cubicBezTo>
                  <a:pt x="6689154" y="5256028"/>
                  <a:pt x="6563727" y="5404814"/>
                  <a:pt x="6354436" y="5387018"/>
                </a:cubicBezTo>
                <a:cubicBezTo>
                  <a:pt x="5021781" y="5254135"/>
                  <a:pt x="1732128" y="5401611"/>
                  <a:pt x="336689" y="5387018"/>
                </a:cubicBezTo>
                <a:close/>
                <a:moveTo>
                  <a:pt x="1346755" y="336689"/>
                </a:moveTo>
                <a:cubicBezTo>
                  <a:pt x="1319035" y="509165"/>
                  <a:pt x="1199599" y="668578"/>
                  <a:pt x="1010066" y="673378"/>
                </a:cubicBezTo>
                <a:cubicBezTo>
                  <a:pt x="911012" y="674507"/>
                  <a:pt x="833751" y="604363"/>
                  <a:pt x="841722" y="505034"/>
                </a:cubicBezTo>
                <a:cubicBezTo>
                  <a:pt x="858307" y="420407"/>
                  <a:pt x="914774" y="333190"/>
                  <a:pt x="1010066" y="336690"/>
                </a:cubicBezTo>
                <a:cubicBezTo>
                  <a:pt x="1063727" y="322823"/>
                  <a:pt x="1208700" y="308265"/>
                  <a:pt x="1346755" y="336689"/>
                </a:cubicBezTo>
                <a:close/>
              </a:path>
              <a:path w="7364502" h="5387018" fill="darkenLess" stroke="0" extrusionOk="0">
                <a:moveTo>
                  <a:pt x="1346755" y="336689"/>
                </a:moveTo>
                <a:cubicBezTo>
                  <a:pt x="1346512" y="516344"/>
                  <a:pt x="1198294" y="678768"/>
                  <a:pt x="1010066" y="673378"/>
                </a:cubicBezTo>
                <a:cubicBezTo>
                  <a:pt x="911626" y="669571"/>
                  <a:pt x="836022" y="609557"/>
                  <a:pt x="841722" y="505034"/>
                </a:cubicBezTo>
                <a:cubicBezTo>
                  <a:pt x="847110" y="410730"/>
                  <a:pt x="912652" y="339574"/>
                  <a:pt x="1010066" y="336690"/>
                </a:cubicBezTo>
                <a:cubicBezTo>
                  <a:pt x="1120496" y="340639"/>
                  <a:pt x="1217606" y="309562"/>
                  <a:pt x="1346755" y="336689"/>
                </a:cubicBezTo>
                <a:close/>
                <a:moveTo>
                  <a:pt x="673377" y="5050329"/>
                </a:moveTo>
                <a:cubicBezTo>
                  <a:pt x="667129" y="5231367"/>
                  <a:pt x="530908" y="5397234"/>
                  <a:pt x="336688" y="5387018"/>
                </a:cubicBezTo>
                <a:cubicBezTo>
                  <a:pt x="138296" y="5369954"/>
                  <a:pt x="31184" y="5232534"/>
                  <a:pt x="-1" y="5050329"/>
                </a:cubicBezTo>
                <a:cubicBezTo>
                  <a:pt x="1032" y="4857212"/>
                  <a:pt x="145632" y="4710380"/>
                  <a:pt x="336688" y="4713640"/>
                </a:cubicBezTo>
                <a:cubicBezTo>
                  <a:pt x="428654" y="4724063"/>
                  <a:pt x="495157" y="4787677"/>
                  <a:pt x="505032" y="4881984"/>
                </a:cubicBezTo>
                <a:cubicBezTo>
                  <a:pt x="502485" y="4972343"/>
                  <a:pt x="431506" y="5050010"/>
                  <a:pt x="336688" y="5050328"/>
                </a:cubicBezTo>
                <a:cubicBezTo>
                  <a:pt x="431931" y="5037158"/>
                  <a:pt x="604400" y="5064760"/>
                  <a:pt x="673377" y="5050329"/>
                </a:cubicBezTo>
                <a:close/>
              </a:path>
              <a:path w="7364502" h="5387018" fill="none" extrusionOk="0">
                <a:moveTo>
                  <a:pt x="673377" y="4713641"/>
                </a:moveTo>
                <a:cubicBezTo>
                  <a:pt x="576345" y="4202298"/>
                  <a:pt x="718382" y="1061460"/>
                  <a:pt x="673377" y="336689"/>
                </a:cubicBezTo>
                <a:cubicBezTo>
                  <a:pt x="695163" y="165879"/>
                  <a:pt x="817088" y="29674"/>
                  <a:pt x="1010066" y="0"/>
                </a:cubicBezTo>
                <a:cubicBezTo>
                  <a:pt x="3292555" y="-73420"/>
                  <a:pt x="4351413" y="17263"/>
                  <a:pt x="7027813" y="0"/>
                </a:cubicBezTo>
                <a:cubicBezTo>
                  <a:pt x="7211931" y="2630"/>
                  <a:pt x="7378007" y="153502"/>
                  <a:pt x="7364502" y="336689"/>
                </a:cubicBezTo>
                <a:cubicBezTo>
                  <a:pt x="7363512" y="533965"/>
                  <a:pt x="7195100" y="702995"/>
                  <a:pt x="7027813" y="673378"/>
                </a:cubicBezTo>
                <a:cubicBezTo>
                  <a:pt x="6957602" y="664344"/>
                  <a:pt x="6789865" y="655402"/>
                  <a:pt x="6691125" y="673377"/>
                </a:cubicBezTo>
                <a:cubicBezTo>
                  <a:pt x="6632092" y="1900079"/>
                  <a:pt x="6523245" y="3142058"/>
                  <a:pt x="6691125" y="5050329"/>
                </a:cubicBezTo>
                <a:cubicBezTo>
                  <a:pt x="6658059" y="5248439"/>
                  <a:pt x="6553537" y="5409032"/>
                  <a:pt x="6354436" y="5387018"/>
                </a:cubicBezTo>
                <a:cubicBezTo>
                  <a:pt x="4896890" y="5256415"/>
                  <a:pt x="986687" y="5281418"/>
                  <a:pt x="336689" y="5387018"/>
                </a:cubicBezTo>
                <a:cubicBezTo>
                  <a:pt x="161958" y="5367662"/>
                  <a:pt x="20195" y="5264332"/>
                  <a:pt x="0" y="5050329"/>
                </a:cubicBezTo>
                <a:cubicBezTo>
                  <a:pt x="-2760" y="4866290"/>
                  <a:pt x="115774" y="4718499"/>
                  <a:pt x="336689" y="4713640"/>
                </a:cubicBezTo>
                <a:cubicBezTo>
                  <a:pt x="396151" y="4708610"/>
                  <a:pt x="541811" y="4695795"/>
                  <a:pt x="673377" y="4713641"/>
                </a:cubicBezTo>
                <a:close/>
                <a:moveTo>
                  <a:pt x="1010066" y="0"/>
                </a:moveTo>
                <a:cubicBezTo>
                  <a:pt x="1202971" y="19742"/>
                  <a:pt x="1354137" y="179036"/>
                  <a:pt x="1346755" y="336689"/>
                </a:cubicBezTo>
                <a:cubicBezTo>
                  <a:pt x="1319362" y="545125"/>
                  <a:pt x="1221817" y="665462"/>
                  <a:pt x="1010066" y="673378"/>
                </a:cubicBezTo>
                <a:cubicBezTo>
                  <a:pt x="923005" y="670459"/>
                  <a:pt x="832955" y="598827"/>
                  <a:pt x="841722" y="505034"/>
                </a:cubicBezTo>
                <a:cubicBezTo>
                  <a:pt x="828909" y="406517"/>
                  <a:pt x="923779" y="343728"/>
                  <a:pt x="1010066" y="336690"/>
                </a:cubicBezTo>
                <a:cubicBezTo>
                  <a:pt x="1160023" y="360776"/>
                  <a:pt x="1282975" y="310440"/>
                  <a:pt x="1346755" y="336689"/>
                </a:cubicBezTo>
                <a:moveTo>
                  <a:pt x="6691125" y="673377"/>
                </a:moveTo>
                <a:cubicBezTo>
                  <a:pt x="5503273" y="803260"/>
                  <a:pt x="3210761" y="810436"/>
                  <a:pt x="1010066" y="673377"/>
                </a:cubicBezTo>
                <a:moveTo>
                  <a:pt x="336689" y="4713641"/>
                </a:moveTo>
                <a:cubicBezTo>
                  <a:pt x="427693" y="4704945"/>
                  <a:pt x="522488" y="4784349"/>
                  <a:pt x="505033" y="4881985"/>
                </a:cubicBezTo>
                <a:cubicBezTo>
                  <a:pt x="512757" y="4963044"/>
                  <a:pt x="432646" y="5049738"/>
                  <a:pt x="336689" y="5050329"/>
                </a:cubicBezTo>
                <a:cubicBezTo>
                  <a:pt x="462335" y="5033752"/>
                  <a:pt x="572663" y="5033848"/>
                  <a:pt x="673377" y="5050329"/>
                </a:cubicBezTo>
                <a:moveTo>
                  <a:pt x="336689" y="5387018"/>
                </a:moveTo>
                <a:cubicBezTo>
                  <a:pt x="524754" y="5384892"/>
                  <a:pt x="649789" y="5231589"/>
                  <a:pt x="673378" y="5050329"/>
                </a:cubicBezTo>
                <a:cubicBezTo>
                  <a:pt x="656061" y="4931033"/>
                  <a:pt x="671085" y="4821024"/>
                  <a:pt x="673377" y="4713641"/>
                </a:cubicBezTo>
              </a:path>
              <a:path w="7364502" h="5387018" fill="none" stroke="0" extrusionOk="0">
                <a:moveTo>
                  <a:pt x="673377" y="4713641"/>
                </a:moveTo>
                <a:cubicBezTo>
                  <a:pt x="586787" y="2971921"/>
                  <a:pt x="773829" y="2379367"/>
                  <a:pt x="673377" y="336689"/>
                </a:cubicBezTo>
                <a:cubicBezTo>
                  <a:pt x="686553" y="152132"/>
                  <a:pt x="790424" y="6092"/>
                  <a:pt x="1010066" y="0"/>
                </a:cubicBezTo>
                <a:cubicBezTo>
                  <a:pt x="2908414" y="-131073"/>
                  <a:pt x="4818433" y="101275"/>
                  <a:pt x="7027813" y="0"/>
                </a:cubicBezTo>
                <a:cubicBezTo>
                  <a:pt x="7212230" y="-2548"/>
                  <a:pt x="7380380" y="123615"/>
                  <a:pt x="7364502" y="336689"/>
                </a:cubicBezTo>
                <a:cubicBezTo>
                  <a:pt x="7387285" y="540559"/>
                  <a:pt x="7246222" y="656442"/>
                  <a:pt x="7027813" y="673378"/>
                </a:cubicBezTo>
                <a:cubicBezTo>
                  <a:pt x="6864305" y="685643"/>
                  <a:pt x="6763706" y="685418"/>
                  <a:pt x="6691125" y="673377"/>
                </a:cubicBezTo>
                <a:cubicBezTo>
                  <a:pt x="6540312" y="1727906"/>
                  <a:pt x="6843086" y="3389014"/>
                  <a:pt x="6691125" y="5050329"/>
                </a:cubicBezTo>
                <a:cubicBezTo>
                  <a:pt x="6677013" y="5252338"/>
                  <a:pt x="6546679" y="5382420"/>
                  <a:pt x="6354436" y="5387018"/>
                </a:cubicBezTo>
                <a:cubicBezTo>
                  <a:pt x="5602916" y="5389077"/>
                  <a:pt x="1146514" y="5545688"/>
                  <a:pt x="336689" y="5387018"/>
                </a:cubicBezTo>
                <a:cubicBezTo>
                  <a:pt x="135514" y="5410665"/>
                  <a:pt x="33946" y="5249917"/>
                  <a:pt x="0" y="5050329"/>
                </a:cubicBezTo>
                <a:cubicBezTo>
                  <a:pt x="-33925" y="4862429"/>
                  <a:pt x="145756" y="4716453"/>
                  <a:pt x="336689" y="4713640"/>
                </a:cubicBezTo>
                <a:cubicBezTo>
                  <a:pt x="470426" y="4688445"/>
                  <a:pt x="603792" y="4694133"/>
                  <a:pt x="673377" y="4713641"/>
                </a:cubicBezTo>
                <a:close/>
                <a:moveTo>
                  <a:pt x="1010066" y="0"/>
                </a:moveTo>
                <a:cubicBezTo>
                  <a:pt x="1176624" y="23956"/>
                  <a:pt x="1332668" y="125088"/>
                  <a:pt x="1346755" y="336689"/>
                </a:cubicBezTo>
                <a:cubicBezTo>
                  <a:pt x="1358502" y="522959"/>
                  <a:pt x="1189061" y="676706"/>
                  <a:pt x="1010066" y="673378"/>
                </a:cubicBezTo>
                <a:cubicBezTo>
                  <a:pt x="908616" y="683350"/>
                  <a:pt x="828264" y="592735"/>
                  <a:pt x="841722" y="505034"/>
                </a:cubicBezTo>
                <a:cubicBezTo>
                  <a:pt x="844283" y="413846"/>
                  <a:pt x="929958" y="339568"/>
                  <a:pt x="1010066" y="336690"/>
                </a:cubicBezTo>
                <a:cubicBezTo>
                  <a:pt x="1127085" y="353416"/>
                  <a:pt x="1261594" y="335984"/>
                  <a:pt x="1346755" y="336689"/>
                </a:cubicBezTo>
                <a:moveTo>
                  <a:pt x="6691125" y="673377"/>
                </a:moveTo>
                <a:cubicBezTo>
                  <a:pt x="4655986" y="841307"/>
                  <a:pt x="2310457" y="658102"/>
                  <a:pt x="1010066" y="673377"/>
                </a:cubicBezTo>
                <a:moveTo>
                  <a:pt x="336689" y="4713641"/>
                </a:moveTo>
                <a:cubicBezTo>
                  <a:pt x="429891" y="4709573"/>
                  <a:pt x="487605" y="4788776"/>
                  <a:pt x="505033" y="4881985"/>
                </a:cubicBezTo>
                <a:cubicBezTo>
                  <a:pt x="507834" y="4990088"/>
                  <a:pt x="419385" y="5056428"/>
                  <a:pt x="336689" y="5050329"/>
                </a:cubicBezTo>
                <a:cubicBezTo>
                  <a:pt x="401869" y="5078608"/>
                  <a:pt x="626246" y="5067919"/>
                  <a:pt x="673377" y="5050329"/>
                </a:cubicBezTo>
                <a:moveTo>
                  <a:pt x="336689" y="5387018"/>
                </a:moveTo>
                <a:cubicBezTo>
                  <a:pt x="517756" y="5356564"/>
                  <a:pt x="662215" y="5248315"/>
                  <a:pt x="673378" y="5050329"/>
                </a:cubicBezTo>
                <a:cubicBezTo>
                  <a:pt x="679548" y="4929904"/>
                  <a:pt x="651653" y="4830397"/>
                  <a:pt x="673377" y="4713641"/>
                </a:cubicBezTo>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995875310">
                  <a:prstGeom prst="vertic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Shape, arrow&#10;&#10;Description automatically generated">
            <a:extLst>
              <a:ext uri="{FF2B5EF4-FFF2-40B4-BE49-F238E27FC236}">
                <a16:creationId xmlns:a16="http://schemas.microsoft.com/office/drawing/2014/main" id="{85CC4011-98A0-4AC8-943A-E0BC796DBC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1" b="92673" l="9535" r="90349">
                        <a14:foregroundMark x1="18372" y1="92079" x2="18372" y2="92079"/>
                        <a14:foregroundMark x1="25465" y1="66535" x2="25465" y2="66535"/>
                        <a14:foregroundMark x1="9651" y1="86535" x2="9651" y2="86535"/>
                        <a14:foregroundMark x1="50349" y1="69703" x2="50349" y2="69703"/>
                        <a14:foregroundMark x1="70465" y1="40198" x2="70465" y2="40198"/>
                        <a14:foregroundMark x1="73837" y1="31089" x2="73837" y2="31089"/>
                        <a14:foregroundMark x1="90465" y1="30495" x2="90465" y2="30495"/>
                        <a14:foregroundMark x1="80116" y1="45149" x2="80116" y2="45149"/>
                        <a14:foregroundMark x1="10930" y1="92673" x2="10930" y2="92673"/>
                        <a14:foregroundMark x1="86279" y1="37822" x2="86279" y2="37822"/>
                        <a14:backgroundMark x1="48140" y1="66337" x2="48140" y2="66337"/>
                        <a14:backgroundMark x1="57326" y1="60792" x2="57326" y2="6079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219729" y="-930954"/>
            <a:ext cx="6287237" cy="3691924"/>
          </a:xfrm>
          <a:prstGeom prst="rect">
            <a:avLst/>
          </a:prstGeom>
        </p:spPr>
      </p:pic>
      <p:pic>
        <p:nvPicPr>
          <p:cNvPr id="3074" name="Picture 2" descr="Bunch of Balloons | Clip art, Rainbow cartoon, Free clip art">
            <a:extLst>
              <a:ext uri="{FF2B5EF4-FFF2-40B4-BE49-F238E27FC236}">
                <a16:creationId xmlns:a16="http://schemas.microsoft.com/office/drawing/2014/main" id="{A93A6BD4-2657-47EA-925C-75C9ABE4CC7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064898">
            <a:off x="466113" y="2471155"/>
            <a:ext cx="2756139" cy="35372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vector graphics&#10;&#10;Description automatically generated">
            <a:extLst>
              <a:ext uri="{FF2B5EF4-FFF2-40B4-BE49-F238E27FC236}">
                <a16:creationId xmlns:a16="http://schemas.microsoft.com/office/drawing/2014/main" id="{8B127042-1236-4C48-858E-7EE59254CF4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67634" y="83718"/>
            <a:ext cx="1085139" cy="1194649"/>
          </a:xfrm>
          <a:prstGeom prst="rect">
            <a:avLst/>
          </a:prstGeom>
        </p:spPr>
      </p:pic>
      <p:pic>
        <p:nvPicPr>
          <p:cNvPr id="34" name="Picture 33" descr="A picture containing plant, flower, daisy&#10;&#10;Description automatically generated">
            <a:extLst>
              <a:ext uri="{FF2B5EF4-FFF2-40B4-BE49-F238E27FC236}">
                <a16:creationId xmlns:a16="http://schemas.microsoft.com/office/drawing/2014/main" id="{939D1EEE-2E2A-4BA8-A57D-A44AB8831B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8603" y="5655508"/>
            <a:ext cx="2554461" cy="1271228"/>
          </a:xfrm>
          <a:prstGeom prst="rect">
            <a:avLst/>
          </a:prstGeom>
        </p:spPr>
      </p:pic>
      <p:pic>
        <p:nvPicPr>
          <p:cNvPr id="35" name="Picture 34" descr="A picture containing plant, flower, daisy&#10;&#10;Description automatically generated">
            <a:extLst>
              <a:ext uri="{FF2B5EF4-FFF2-40B4-BE49-F238E27FC236}">
                <a16:creationId xmlns:a16="http://schemas.microsoft.com/office/drawing/2014/main" id="{DDA00AAC-AB74-4D49-A851-5276E1D634A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63990" y="5805151"/>
            <a:ext cx="2254446" cy="1121925"/>
          </a:xfrm>
          <a:prstGeom prst="rect">
            <a:avLst/>
          </a:prstGeom>
        </p:spPr>
      </p:pic>
      <p:pic>
        <p:nvPicPr>
          <p:cNvPr id="36" name="Picture 35" descr="A picture containing plant, flower, daisy&#10;&#10;Description automatically generated">
            <a:extLst>
              <a:ext uri="{FF2B5EF4-FFF2-40B4-BE49-F238E27FC236}">
                <a16:creationId xmlns:a16="http://schemas.microsoft.com/office/drawing/2014/main" id="{D66E810A-B711-49BC-9CF1-7DFE1C627C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91833" y="5698940"/>
            <a:ext cx="2467187" cy="1227796"/>
          </a:xfrm>
          <a:prstGeom prst="rect">
            <a:avLst/>
          </a:prstGeom>
        </p:spPr>
      </p:pic>
      <p:pic>
        <p:nvPicPr>
          <p:cNvPr id="27" name="Picture 6" descr="962 Kid Reporter Illustrations &amp; Clip Art - iStock">
            <a:extLst>
              <a:ext uri="{FF2B5EF4-FFF2-40B4-BE49-F238E27FC236}">
                <a16:creationId xmlns:a16="http://schemas.microsoft.com/office/drawing/2014/main" id="{84409959-061E-4358-859D-F1269A17B5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144" b="99020" l="4981" r="95785">
                        <a14:foregroundMark x1="32567" y1="6699" x2="57854" y2="11928"/>
                        <a14:foregroundMark x1="49808" y1="1307" x2="49808" y2="1307"/>
                        <a14:foregroundMark x1="90038" y1="15033" x2="90038" y2="15033"/>
                        <a14:foregroundMark x1="65134" y1="20098" x2="65517" y2="25000"/>
                        <a14:foregroundMark x1="56705" y1="21569" x2="56705" y2="27778"/>
                        <a14:foregroundMark x1="28736" y1="20098" x2="66667" y2="23693"/>
                        <a14:foregroundMark x1="66667" y1="23693" x2="56322" y2="26144"/>
                        <a14:foregroundMark x1="32184" y1="19281" x2="26437" y2="26144"/>
                        <a14:foregroundMark x1="43295" y1="28922" x2="44061" y2="34804"/>
                        <a14:foregroundMark x1="34866" y1="86111" x2="33716" y2="96405"/>
                        <a14:foregroundMark x1="20690" y1="98203" x2="35249" y2="98203"/>
                        <a14:foregroundMark x1="45211" y1="98366" x2="49042" y2="98039"/>
                        <a14:foregroundMark x1="79310" y1="92484" x2="80460" y2="98203"/>
                        <a14:foregroundMark x1="71264" y1="99183" x2="84291" y2="99183"/>
                        <a14:foregroundMark x1="43295" y1="94281" x2="33333" y2="96405"/>
                        <a14:foregroundMark x1="32184" y1="40359" x2="32184" y2="40359"/>
                        <a14:foregroundMark x1="53257" y1="14706" x2="63602" y2="24673"/>
                        <a14:foregroundMark x1="36782" y1="14706" x2="30268" y2="18137"/>
                        <a14:foregroundMark x1="4981" y1="33824" x2="4981" y2="33824"/>
                        <a14:foregroundMark x1="95785" y1="18464" x2="95785" y2="18464"/>
                        <a14:foregroundMark x1="32567" y1="40196" x2="32567" y2="40196"/>
                      </a14:backgroundRemoval>
                    </a14:imgEffect>
                  </a14:imgLayer>
                </a14:imgProps>
              </a:ext>
              <a:ext uri="{28A0092B-C50C-407E-A947-70E740481C1C}">
                <a14:useLocalDpi xmlns:a14="http://schemas.microsoft.com/office/drawing/2010/main" val="0"/>
              </a:ext>
            </a:extLst>
          </a:blip>
          <a:srcRect/>
          <a:stretch>
            <a:fillRect/>
          </a:stretch>
        </p:blipFill>
        <p:spPr bwMode="auto">
          <a:xfrm>
            <a:off x="8063196" y="2086712"/>
            <a:ext cx="1816999" cy="42605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plant, flower, daisy&#10;&#10;Description automatically generated">
            <a:extLst>
              <a:ext uri="{FF2B5EF4-FFF2-40B4-BE49-F238E27FC236}">
                <a16:creationId xmlns:a16="http://schemas.microsoft.com/office/drawing/2014/main" id="{344F454F-7043-470A-AE95-8964F89E70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3311" y="5378306"/>
            <a:ext cx="3059457" cy="1522539"/>
          </a:xfrm>
          <a:prstGeom prst="rect">
            <a:avLst/>
          </a:prstGeom>
        </p:spPr>
      </p:pic>
      <p:sp>
        <p:nvSpPr>
          <p:cNvPr id="2" name="TextBox 1">
            <a:extLst>
              <a:ext uri="{FF2B5EF4-FFF2-40B4-BE49-F238E27FC236}">
                <a16:creationId xmlns:a16="http://schemas.microsoft.com/office/drawing/2014/main" id="{35B72EBF-71E4-4B1A-8D93-54314BE47444}"/>
              </a:ext>
            </a:extLst>
          </p:cNvPr>
          <p:cNvSpPr txBox="1"/>
          <p:nvPr/>
        </p:nvSpPr>
        <p:spPr>
          <a:xfrm>
            <a:off x="2900645" y="1813638"/>
            <a:ext cx="5248834"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có</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thường</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xuyên</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tìm</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hiểu</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thông</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tin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về</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bài</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đọc</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từ</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sách</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báo</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không</a:t>
            </a:r>
            <a:r>
              <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rPr>
              <a:t>?</a:t>
            </a:r>
          </a:p>
        </p:txBody>
      </p:sp>
      <p:pic>
        <p:nvPicPr>
          <p:cNvPr id="24"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37563ECB-B1C9-4AC1-BE65-387402AE5A0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622" y="151663"/>
            <a:ext cx="1682525" cy="165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248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5E-6 -4.07407E-6 L 5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432829" y="1327919"/>
            <a:ext cx="11433243" cy="4030931"/>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379377" y="2004085"/>
            <a:ext cx="11433243" cy="3354765"/>
          </a:xfrm>
          <a:prstGeom prst="rect">
            <a:avLst/>
          </a:prstGeom>
          <a:noFill/>
        </p:spPr>
        <p:txBody>
          <a:bodyPr wrap="square" rtlCol="0">
            <a:spAutoFit/>
          </a:bodyPr>
          <a:lstStyle/>
          <a:p>
            <a:pPr algn="ctr"/>
            <a:r>
              <a:rPr lang="en-US" sz="6600" dirty="0">
                <a:ln w="25400">
                  <a:solidFill>
                    <a:schemeClr val="tx1"/>
                  </a:solidFill>
                </a:ln>
                <a:solidFill>
                  <a:schemeClr val="accent2"/>
                </a:solidFill>
                <a:latin typeface="#9Slide05 Pattaya" pitchFamily="2" charset="-34"/>
                <a:ea typeface="#9Slide04 Tinos Bold" panose="02020803070505020304" pitchFamily="18" charset="0"/>
                <a:cs typeface="#9Slide05 Pattaya" pitchFamily="2" charset="-34"/>
              </a:rPr>
              <a:t>T</a:t>
            </a:r>
            <a:r>
              <a:rPr lang="en-VN" sz="6600" dirty="0">
                <a:ln w="25400">
                  <a:solidFill>
                    <a:schemeClr val="tx1"/>
                  </a:solidFill>
                </a:ln>
                <a:solidFill>
                  <a:schemeClr val="accent2"/>
                </a:solidFill>
                <a:latin typeface="#9Slide05 Pattaya" pitchFamily="2" charset="-34"/>
                <a:ea typeface="#9Slide04 Tinos Bold" panose="02020803070505020304" pitchFamily="18" charset="0"/>
                <a:cs typeface="#9Slide05 Pattaya" pitchFamily="2" charset="-34"/>
              </a:rPr>
              <a:t>hu thập thông tin về các chất và hoạt động có hại cho sức khỏe</a:t>
            </a:r>
          </a:p>
          <a:p>
            <a:pPr algn="ctr"/>
            <a:endParaRPr lang="en-VN" sz="8000" dirty="0">
              <a:solidFill>
                <a:srgbClr val="FF0000"/>
              </a:solidFill>
              <a:latin typeface="#9Slide05 Pattaya" pitchFamily="2" charset="-34"/>
              <a:ea typeface="#9Slide04 Tinos Bold" panose="02020803070505020304" pitchFamily="18" charset="0"/>
              <a:cs typeface="#9Slide05 Pattaya" pitchFamily="2" charset="-34"/>
            </a:endParaRPr>
          </a:p>
        </p:txBody>
      </p:sp>
      <p:sp>
        <p:nvSpPr>
          <p:cNvPr id="4" name="Rounded Rectangle 3">
            <a:extLst>
              <a:ext uri="{FF2B5EF4-FFF2-40B4-BE49-F238E27FC236}">
                <a16:creationId xmlns:a16="http://schemas.microsoft.com/office/drawing/2014/main" id="{3318B0B8-6BFF-0246-8060-08C53F3DCBF5}"/>
              </a:ext>
            </a:extLst>
          </p:cNvPr>
          <p:cNvSpPr/>
          <p:nvPr/>
        </p:nvSpPr>
        <p:spPr>
          <a:xfrm>
            <a:off x="4042566" y="1251331"/>
            <a:ext cx="4213768" cy="665018"/>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5 Pattaya" pitchFamily="2" charset="-34"/>
                <a:cs typeface="#9Slide05 Pattaya" pitchFamily="2" charset="-34"/>
              </a:rPr>
              <a:t>Tự nhiên và Xã hội</a:t>
            </a:r>
          </a:p>
        </p:txBody>
      </p:sp>
      <p:pic>
        <p:nvPicPr>
          <p:cNvPr id="5" name="Picture 4">
            <a:extLst>
              <a:ext uri="{FF2B5EF4-FFF2-40B4-BE49-F238E27FC236}">
                <a16:creationId xmlns:a16="http://schemas.microsoft.com/office/drawing/2014/main" id="{BC20B089-6825-994D-B285-0EE439020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11" y="3889157"/>
            <a:ext cx="2052536" cy="3123084"/>
          </a:xfrm>
          <a:prstGeom prst="rect">
            <a:avLst/>
          </a:prstGeom>
        </p:spPr>
      </p:pic>
      <p:pic>
        <p:nvPicPr>
          <p:cNvPr id="12" name="Picture 11">
            <a:extLst>
              <a:ext uri="{FF2B5EF4-FFF2-40B4-BE49-F238E27FC236}">
                <a16:creationId xmlns:a16="http://schemas.microsoft.com/office/drawing/2014/main" id="{AEB03BE3-3489-234E-B584-6AA884331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8732" y="3854176"/>
            <a:ext cx="2963268" cy="3351808"/>
          </a:xfrm>
          <a:prstGeom prst="rect">
            <a:avLst/>
          </a:prstGeom>
        </p:spPr>
      </p:pic>
      <p:pic>
        <p:nvPicPr>
          <p:cNvPr id="16" name="Picture 15">
            <a:extLst>
              <a:ext uri="{FF2B5EF4-FFF2-40B4-BE49-F238E27FC236}">
                <a16:creationId xmlns:a16="http://schemas.microsoft.com/office/drawing/2014/main" id="{80F3CB05-6488-2943-9600-FBC988D55B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0" t="49477" r="1110" b="8953"/>
          <a:stretch/>
        </p:blipFill>
        <p:spPr>
          <a:xfrm>
            <a:off x="2766150" y="4227253"/>
            <a:ext cx="4250114" cy="1766768"/>
          </a:xfrm>
          <a:prstGeom prst="rect">
            <a:avLst/>
          </a:prstGeom>
        </p:spPr>
      </p:pic>
      <p:sp>
        <p:nvSpPr>
          <p:cNvPr id="7" name="TextBox 6">
            <a:extLst>
              <a:ext uri="{FF2B5EF4-FFF2-40B4-BE49-F238E27FC236}">
                <a16:creationId xmlns:a16="http://schemas.microsoft.com/office/drawing/2014/main" id="{F63324F3-9F11-FF4A-862E-9C2D21556E12}"/>
              </a:ext>
            </a:extLst>
          </p:cNvPr>
          <p:cNvSpPr txBox="1"/>
          <p:nvPr/>
        </p:nvSpPr>
        <p:spPr>
          <a:xfrm>
            <a:off x="6781243" y="4204689"/>
            <a:ext cx="3929123" cy="769441"/>
          </a:xfrm>
          <a:prstGeom prst="rect">
            <a:avLst/>
          </a:prstGeom>
          <a:noFill/>
        </p:spPr>
        <p:txBody>
          <a:bodyPr wrap="square" rtlCol="0">
            <a:spAutoFit/>
          </a:bodyPr>
          <a:lstStyle/>
          <a:p>
            <a:pPr algn="ctr"/>
            <a:r>
              <a:rPr lang="en-VN" sz="4400" dirty="0">
                <a:latin typeface="#9Slide05 SVNVanilla Daisy Pro" pitchFamily="2" charset="77"/>
                <a:ea typeface="#9Slide04 Tinos Bold" panose="02020803070505020304" pitchFamily="18" charset="0"/>
                <a:cs typeface="#9Slide04 Tinos Bold" panose="02020803070505020304" pitchFamily="18" charset="0"/>
              </a:rPr>
              <a:t>_Trang 98</a:t>
            </a:r>
          </a:p>
        </p:txBody>
      </p:sp>
      <p:pic>
        <p:nvPicPr>
          <p:cNvPr id="19" name="Picture 18">
            <a:extLst>
              <a:ext uri="{FF2B5EF4-FFF2-40B4-BE49-F238E27FC236}">
                <a16:creationId xmlns:a16="http://schemas.microsoft.com/office/drawing/2014/main" id="{EE6B721B-CA08-C24A-9C39-12EECBA686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46290"/>
          <a:stretch/>
        </p:blipFill>
        <p:spPr>
          <a:xfrm>
            <a:off x="204555" y="219255"/>
            <a:ext cx="3784559" cy="2032724"/>
          </a:xfrm>
          <a:prstGeom prst="rect">
            <a:avLst/>
          </a:prstGeom>
        </p:spPr>
      </p:pic>
      <p:pic>
        <p:nvPicPr>
          <p:cNvPr id="20" name="Picture 19">
            <a:extLst>
              <a:ext uri="{FF2B5EF4-FFF2-40B4-BE49-F238E27FC236}">
                <a16:creationId xmlns:a16="http://schemas.microsoft.com/office/drawing/2014/main" id="{452D73F2-6A51-5E4B-8F9E-A0070216D5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2882" y="100567"/>
            <a:ext cx="1916371" cy="1916371"/>
          </a:xfrm>
          <a:prstGeom prst="rect">
            <a:avLst/>
          </a:prstGeom>
        </p:spPr>
      </p:pic>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up)">
                                      <p:cBhvr>
                                        <p:cTn id="23" dur="500"/>
                                        <p:tgtEl>
                                          <p:spTgt spid="4"/>
                                        </p:tgtEl>
                                      </p:cBhvr>
                                    </p:animEffect>
                                  </p:childTnLst>
                                </p:cTn>
                              </p:par>
                            </p:childTnLst>
                          </p:cTn>
                        </p:par>
                        <p:par>
                          <p:cTn id="24" fill="hold">
                            <p:stCondLst>
                              <p:cond delay="500"/>
                            </p:stCondLst>
                            <p:childTnLst>
                              <p:par>
                                <p:cTn id="25" presetID="3"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23"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文本框 912"/>
          <p:cNvSpPr txBox="1"/>
          <p:nvPr/>
        </p:nvSpPr>
        <p:spPr>
          <a:xfrm>
            <a:off x="3711026" y="506688"/>
            <a:ext cx="55655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Yêu</a:t>
            </a:r>
            <a:r>
              <a:rPr kumimoji="0" lang="en-US" altLang="zh-CN" sz="4800" b="0" i="0" u="none" strike="noStrike" kern="1200" cap="none" spc="0" normalizeH="0" baseline="0" noProof="0" dirty="0">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 </a:t>
            </a:r>
            <a:r>
              <a:rPr kumimoji="0" lang="en-US" altLang="zh-CN" sz="4800" b="0" i="0" u="none" strike="noStrike" kern="1200" cap="none" spc="0" normalizeH="0" baseline="0" noProof="0" dirty="0" err="1">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cầu</a:t>
            </a:r>
            <a:r>
              <a:rPr kumimoji="0" lang="en-US" altLang="zh-CN" sz="4800" b="0" i="0" u="none" strike="noStrike" kern="1200" cap="none" spc="0" normalizeH="0" baseline="0" noProof="0" dirty="0">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 </a:t>
            </a:r>
            <a:r>
              <a:rPr kumimoji="0" lang="en-US" altLang="zh-CN" sz="4800" b="0" i="0" u="none" strike="noStrike" kern="1200" cap="none" spc="0" normalizeH="0" baseline="0" noProof="0" dirty="0" err="1">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cần</a:t>
            </a:r>
            <a:r>
              <a:rPr kumimoji="0" lang="en-US" altLang="zh-CN" sz="4800" b="0" i="0" u="none" strike="noStrike" kern="1200" cap="none" spc="0" normalizeH="0" baseline="0" noProof="0" dirty="0">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 </a:t>
            </a:r>
            <a:r>
              <a:rPr kumimoji="0" lang="en-US" altLang="zh-CN" sz="4800" b="0" i="0" u="none" strike="noStrike" kern="1200" cap="none" spc="0" normalizeH="0" baseline="0" noProof="0" dirty="0" err="1">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rPr>
              <a:t>đạt</a:t>
            </a:r>
            <a:endParaRPr kumimoji="0" lang="zh-CN" altLang="en-US" sz="4800" b="0" i="0" u="none" strike="noStrike" kern="1200" cap="none" spc="0" normalizeH="0" baseline="0" noProof="0" dirty="0">
              <a:ln w="12700">
                <a:solidFill>
                  <a:sysClr val="windowText" lastClr="000000"/>
                </a:solidFill>
              </a:ln>
              <a:solidFill>
                <a:srgbClr val="FFC000"/>
              </a:solidFill>
              <a:effectLst>
                <a:outerShdw blurRad="38100" dist="38100" dir="2700000" algn="tl">
                  <a:srgbClr val="000000">
                    <a:alpha val="43137"/>
                  </a:srgbClr>
                </a:outerShdw>
              </a:effectLst>
              <a:uLnTx/>
              <a:uFillTx/>
              <a:latin typeface="SVN-SAF" panose="02040603050506020204" pitchFamily="18" charset="0"/>
              <a:ea typeface="字魂100号-方方先锋体" panose="00000500000000000000" pitchFamily="2" charset="-122"/>
              <a:cs typeface="+mn-cs"/>
            </a:endParaRPr>
          </a:p>
        </p:txBody>
      </p:sp>
      <p:sp>
        <p:nvSpPr>
          <p:cNvPr id="2" name="Rectangle 1"/>
          <p:cNvSpPr/>
          <p:nvPr/>
        </p:nvSpPr>
        <p:spPr>
          <a:xfrm>
            <a:off x="1491343" y="1443841"/>
            <a:ext cx="8904514" cy="3970318"/>
          </a:xfrm>
          <a:prstGeom prst="rect">
            <a:avLst/>
          </a:prstGeom>
          <a:solidFill>
            <a:schemeClr val="accent1">
              <a:lumMod val="40000"/>
              <a:lumOff val="60000"/>
              <a:alpha val="66000"/>
            </a:schemeClr>
          </a:solid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3600" b="0" i="0" u="none" strike="noStrike" kern="1200" cap="none" spc="0" normalizeH="0" baseline="0" noProof="0" dirty="0">
                <a:ln>
                  <a:noFill/>
                </a:ln>
                <a:solidFill>
                  <a:prstClr val="black"/>
                </a:solidFill>
                <a:effectLst/>
                <a:uLnTx/>
                <a:uFillTx/>
                <a:latin typeface="Calibri"/>
                <a:ea typeface="+mn-ea"/>
                <a:cs typeface="+mn-cs"/>
              </a:rPr>
              <a:t> Biết cách thu thập thông tin nói chung và thu thập thông tin về một số  chất và hoạt động có hại đối với cơ quan tiêu hoá, tuần hoàn, thần kinh( thuốc lá, rượu, ma tuý,...)</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3600" b="0" i="0" u="none" strike="noStrike" kern="1200" cap="none" spc="0" normalizeH="0" baseline="0" noProof="0" dirty="0">
                <a:ln>
                  <a:noFill/>
                </a:ln>
                <a:solidFill>
                  <a:prstClr val="black"/>
                </a:solidFill>
                <a:effectLst/>
                <a:uLnTx/>
                <a:uFillTx/>
                <a:latin typeface="Calibri"/>
                <a:ea typeface="+mn-ea"/>
                <a:cs typeface="+mn-cs"/>
              </a:rPr>
              <a:t>Nêu được cách phòng tránh các chất gây hại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88324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3"/>
                                        </p:tgtEl>
                                        <p:attrNameLst>
                                          <p:attrName>style.visibility</p:attrName>
                                        </p:attrNameLst>
                                      </p:cBhvr>
                                      <p:to>
                                        <p:strVal val="visible"/>
                                      </p:to>
                                    </p:set>
                                    <p:animEffect transition="in" filter="wipe(left)">
                                      <p:cBhvr>
                                        <p:cTn id="7" dur="500"/>
                                        <p:tgtEl>
                                          <p:spTgt spid="9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9" descr="卡通人物&#10;&#10;中度可信度描述已自动生成">
            <a:extLst>
              <a:ext uri="{FF2B5EF4-FFF2-40B4-BE49-F238E27FC236}">
                <a16:creationId xmlns:a16="http://schemas.microsoft.com/office/drawing/2014/main" id="{F1C568A4-8D02-6C44-A0C1-E73B26FF1224}"/>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91919"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圆角矩形 4">
            <a:extLst>
              <a:ext uri="{FF2B5EF4-FFF2-40B4-BE49-F238E27FC236}">
                <a16:creationId xmlns:a16="http://schemas.microsoft.com/office/drawing/2014/main" id="{F6CC40AF-3923-F806-9815-E41A5292396D}"/>
              </a:ext>
            </a:extLst>
          </p:cNvPr>
          <p:cNvSpPr/>
          <p:nvPr/>
        </p:nvSpPr>
        <p:spPr>
          <a:xfrm>
            <a:off x="2910652" y="1275080"/>
            <a:ext cx="6258560" cy="4307840"/>
          </a:xfrm>
          <a:prstGeom prst="roundRect">
            <a:avLst>
              <a:gd name="adj" fmla="val 20492"/>
            </a:avLst>
          </a:prstGeom>
          <a:solidFill>
            <a:schemeClr val="bg1"/>
          </a:solidFill>
          <a:ln w="63500" cmpd="dbl">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0">
            <a:extLst>
              <a:ext uri="{FF2B5EF4-FFF2-40B4-BE49-F238E27FC236}">
                <a16:creationId xmlns:a16="http://schemas.microsoft.com/office/drawing/2014/main" id="{5766BED5-C94A-B444-B93A-4BD87909C7EB}"/>
              </a:ext>
            </a:extLst>
          </p:cNvPr>
          <p:cNvSpPr/>
          <p:nvPr/>
        </p:nvSpPr>
        <p:spPr>
          <a:xfrm>
            <a:off x="3784309" y="1536174"/>
            <a:ext cx="4623382" cy="3785652"/>
          </a:xfrm>
          <a:prstGeom prst="rect">
            <a:avLst/>
          </a:prstGeom>
        </p:spPr>
        <p:txBody>
          <a:bodyPr wrap="none">
            <a:spAutoFit/>
          </a:bodyPr>
          <a:lstStyle/>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KHÁM </a:t>
            </a:r>
          </a:p>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PHÁ</a:t>
            </a:r>
            <a:endParaRPr lang="zh-CN" altLang="en-US"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4A006120-1296-254B-B7E6-C46FB31CF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919" y="-93514"/>
            <a:ext cx="3522514" cy="3522514"/>
          </a:xfrm>
          <a:prstGeom prst="rect">
            <a:avLst/>
          </a:prstGeom>
        </p:spPr>
      </p:pic>
    </p:spTree>
    <p:extLst>
      <p:ext uri="{BB962C8B-B14F-4D97-AF65-F5344CB8AC3E}">
        <p14:creationId xmlns:p14="http://schemas.microsoft.com/office/powerpoint/2010/main" val="2201913399"/>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1" y="967065"/>
            <a:ext cx="10477399" cy="1384995"/>
          </a:xfrm>
          <a:prstGeom prst="rect">
            <a:avLst/>
          </a:prstGeom>
          <a:noFill/>
        </p:spPr>
        <p:txBody>
          <a:bodyPr wrap="square">
            <a:spAutoFit/>
          </a:bodyPr>
          <a:lstStyle/>
          <a:p>
            <a:pPr lvl="0" algn="just">
              <a:defRPr/>
            </a:pPr>
            <a:r>
              <a:rPr lang="nl-NL" sz="2800" b="1" dirty="0" err="1">
                <a:solidFill>
                  <a:schemeClr val="accent6">
                    <a:lumMod val="50000"/>
                  </a:schemeClr>
                </a:solidFill>
                <a:latin typeface="Cambria" panose="02040503050406030204" pitchFamily="18" charset="0"/>
              </a:rPr>
              <a:t>Hãy</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nêu</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các</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nguồn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thu</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thập</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thông</a:t>
            </a:r>
            <a:r>
              <a:rPr lang="nl-NL" sz="2800" b="1" dirty="0">
                <a:solidFill>
                  <a:schemeClr val="accent6">
                    <a:lumMod val="50000"/>
                  </a:schemeClr>
                </a:solidFill>
                <a:latin typeface="Cambria" panose="02040503050406030204" pitchFamily="18" charset="0"/>
              </a:rPr>
              <a:t> tin </a:t>
            </a:r>
            <a:r>
              <a:rPr lang="nl-NL" sz="2800" b="1" dirty="0" err="1">
                <a:solidFill>
                  <a:schemeClr val="accent6">
                    <a:lumMod val="50000"/>
                  </a:schemeClr>
                </a:solidFill>
                <a:latin typeface="Cambria" panose="02040503050406030204" pitchFamily="18" charset="0"/>
              </a:rPr>
              <a:t>về</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một</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số</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chất</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và</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hoạt</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động</a:t>
            </a:r>
            <a:r>
              <a:rPr lang="nl-NL" sz="2800" b="1" dirty="0">
                <a:solidFill>
                  <a:schemeClr val="accent6">
                    <a:lumMod val="50000"/>
                  </a:schemeClr>
                </a:solidFill>
                <a:latin typeface="Cambria" panose="02040503050406030204" pitchFamily="18" charset="0"/>
              </a:rPr>
              <a:t> có </a:t>
            </a:r>
            <a:r>
              <a:rPr lang="nl-NL" sz="2800" b="1" dirty="0" err="1">
                <a:solidFill>
                  <a:schemeClr val="accent6">
                    <a:lumMod val="50000"/>
                  </a:schemeClr>
                </a:solidFill>
                <a:latin typeface="Cambria" panose="02040503050406030204" pitchFamily="18" charset="0"/>
              </a:rPr>
              <a:t>hại</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cho</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cơ</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quan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tiêu</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hoá</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tuần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hoàn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thần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kinh</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trong</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các</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hình</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dưới</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đây</a:t>
            </a:r>
            <a:r>
              <a:rPr lang="nl-NL" sz="2800" b="1" dirty="0">
                <a:solidFill>
                  <a:schemeClr val="accent6">
                    <a:lumMod val="50000"/>
                  </a:schemeClr>
                </a:solidFill>
                <a:latin typeface="Cambria" panose="02040503050406030204" pitchFamily="18" charset="0"/>
              </a:rPr>
              <a:t>.</a:t>
            </a:r>
            <a:r>
              <a:rPr lang="en-VN" sz="2800" b="1" dirty="0">
                <a:solidFill>
                  <a:schemeClr val="accent6">
                    <a:lumMod val="50000"/>
                  </a:schemeClr>
                </a:solidFill>
                <a:latin typeface="Cambria" panose="02040503050406030204" pitchFamily="18" charset="0"/>
              </a:rPr>
              <a:t> </a:t>
            </a:r>
            <a:endParaRPr kumimoji="0" lang="en-US" sz="2800" b="1" i="1" u="none" strike="noStrike" kern="1200" cap="none" spc="0" normalizeH="0" baseline="0" noProof="0" dirty="0">
              <a:ln>
                <a:noFill/>
              </a:ln>
              <a:solidFill>
                <a:schemeClr val="accent6">
                  <a:lumMod val="50000"/>
                </a:schemeClr>
              </a:solidFill>
              <a:effectLst/>
              <a:uLnTx/>
              <a:uFillTx/>
              <a:latin typeface="Cambria" panose="02040503050406030204" pitchFamily="18" charset="0"/>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pic>
        <p:nvPicPr>
          <p:cNvPr id="5" name="Picture 4">
            <a:extLst>
              <a:ext uri="{FF2B5EF4-FFF2-40B4-BE49-F238E27FC236}">
                <a16:creationId xmlns:a16="http://schemas.microsoft.com/office/drawing/2014/main" id="{67AE8A42-B7C5-6D4B-B7E8-10EAD372EBDA}"/>
              </a:ext>
            </a:extLst>
          </p:cNvPr>
          <p:cNvPicPr>
            <a:picLocks noChangeAspect="1"/>
          </p:cNvPicPr>
          <p:nvPr/>
        </p:nvPicPr>
        <p:blipFill rotWithShape="1">
          <a:blip r:embed="rId5">
            <a:extLst>
              <a:ext uri="{28A0092B-C50C-407E-A947-70E740481C1C}">
                <a14:useLocalDpi xmlns:a14="http://schemas.microsoft.com/office/drawing/2010/main" val="0"/>
              </a:ext>
            </a:extLst>
          </a:blip>
          <a:srcRect l="10800" r="19721" b="50011"/>
          <a:stretch/>
        </p:blipFill>
        <p:spPr>
          <a:xfrm>
            <a:off x="613507" y="2603432"/>
            <a:ext cx="4361836" cy="2416040"/>
          </a:xfrm>
          <a:prstGeom prst="rect">
            <a:avLst/>
          </a:prstGeom>
        </p:spPr>
      </p:pic>
      <p:pic>
        <p:nvPicPr>
          <p:cNvPr id="20" name="Picture 19">
            <a:extLst>
              <a:ext uri="{FF2B5EF4-FFF2-40B4-BE49-F238E27FC236}">
                <a16:creationId xmlns:a16="http://schemas.microsoft.com/office/drawing/2014/main" id="{39E5CB22-8F04-D14B-9747-F122AE9B6C0D}"/>
              </a:ext>
            </a:extLst>
          </p:cNvPr>
          <p:cNvPicPr>
            <a:picLocks noChangeAspect="1"/>
          </p:cNvPicPr>
          <p:nvPr/>
        </p:nvPicPr>
        <p:blipFill rotWithShape="1">
          <a:blip r:embed="rId5">
            <a:extLst>
              <a:ext uri="{28A0092B-C50C-407E-A947-70E740481C1C}">
                <a14:useLocalDpi xmlns:a14="http://schemas.microsoft.com/office/drawing/2010/main" val="0"/>
              </a:ext>
            </a:extLst>
          </a:blip>
          <a:srcRect t="50505" r="50872" b="-494"/>
          <a:stretch/>
        </p:blipFill>
        <p:spPr>
          <a:xfrm>
            <a:off x="4974079" y="2603432"/>
            <a:ext cx="3084196" cy="2416040"/>
          </a:xfrm>
          <a:prstGeom prst="rect">
            <a:avLst/>
          </a:prstGeom>
        </p:spPr>
      </p:pic>
      <p:pic>
        <p:nvPicPr>
          <p:cNvPr id="21" name="Picture 20">
            <a:extLst>
              <a:ext uri="{FF2B5EF4-FFF2-40B4-BE49-F238E27FC236}">
                <a16:creationId xmlns:a16="http://schemas.microsoft.com/office/drawing/2014/main" id="{8E5662A3-0493-4342-A3B9-1D1A4F5863BA}"/>
              </a:ext>
            </a:extLst>
          </p:cNvPr>
          <p:cNvPicPr>
            <a:picLocks noChangeAspect="1"/>
          </p:cNvPicPr>
          <p:nvPr/>
        </p:nvPicPr>
        <p:blipFill rotWithShape="1">
          <a:blip r:embed="rId5">
            <a:extLst>
              <a:ext uri="{28A0092B-C50C-407E-A947-70E740481C1C}">
                <a14:useLocalDpi xmlns:a14="http://schemas.microsoft.com/office/drawing/2010/main" val="0"/>
              </a:ext>
            </a:extLst>
          </a:blip>
          <a:srcRect l="49330" t="50275" r="1542" b="-264"/>
          <a:stretch/>
        </p:blipFill>
        <p:spPr>
          <a:xfrm>
            <a:off x="8058275" y="2643932"/>
            <a:ext cx="3084196" cy="2416040"/>
          </a:xfrm>
          <a:prstGeom prst="rect">
            <a:avLst/>
          </a:prstGeom>
        </p:spPr>
      </p:pic>
      <p:pic>
        <p:nvPicPr>
          <p:cNvPr id="19" name="Picture 18">
            <a:extLst>
              <a:ext uri="{FF2B5EF4-FFF2-40B4-BE49-F238E27FC236}">
                <a16:creationId xmlns:a16="http://schemas.microsoft.com/office/drawing/2014/main" id="{2F457318-C777-924E-AA87-EE8A9D8C9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59257" y="3481133"/>
            <a:ext cx="1504334" cy="3268796"/>
          </a:xfrm>
          <a:prstGeom prst="rect">
            <a:avLst/>
          </a:prstGeom>
        </p:spPr>
      </p:pic>
      <p:sp>
        <p:nvSpPr>
          <p:cNvPr id="6" name="Rectangle 5">
            <a:extLst>
              <a:ext uri="{FF2B5EF4-FFF2-40B4-BE49-F238E27FC236}">
                <a16:creationId xmlns:a16="http://schemas.microsoft.com/office/drawing/2014/main" id="{D9C25589-0C4A-1544-B536-5113E6FAE4D6}"/>
              </a:ext>
            </a:extLst>
          </p:cNvPr>
          <p:cNvSpPr/>
          <p:nvPr/>
        </p:nvSpPr>
        <p:spPr>
          <a:xfrm>
            <a:off x="3372255" y="5115531"/>
            <a:ext cx="5447490" cy="831004"/>
          </a:xfrm>
          <a:prstGeom prst="rect">
            <a:avLst/>
          </a:prstGeom>
          <a:solidFill>
            <a:srgbClr val="D8D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Cambria" panose="02040503050406030204" pitchFamily="18" charset="0"/>
              </a:rPr>
              <a:t>Thảo luận nhóm 2</a:t>
            </a:r>
          </a:p>
        </p:txBody>
      </p:sp>
    </p:spTree>
    <p:extLst>
      <p:ext uri="{BB962C8B-B14F-4D97-AF65-F5344CB8AC3E}">
        <p14:creationId xmlns:p14="http://schemas.microsoft.com/office/powerpoint/2010/main" val="342135975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heckerboard(across)">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21"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1" y="967065"/>
            <a:ext cx="10477399" cy="1384995"/>
          </a:xfrm>
          <a:prstGeom prst="rect">
            <a:avLst/>
          </a:prstGeom>
          <a:noFill/>
        </p:spPr>
        <p:txBody>
          <a:bodyPr wrap="square">
            <a:spAutoFit/>
          </a:bodyPr>
          <a:lstStyle/>
          <a:p>
            <a:pPr lvl="0" algn="just">
              <a:defRPr/>
            </a:pPr>
            <a:r>
              <a:rPr lang="nl-NL" sz="2800" b="1" dirty="0" err="1">
                <a:solidFill>
                  <a:schemeClr val="accent6">
                    <a:lumMod val="50000"/>
                  </a:schemeClr>
                </a:solidFill>
                <a:latin typeface="Cambria" panose="02040503050406030204" pitchFamily="18" charset="0"/>
              </a:rPr>
              <a:t>Hãy</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nêu</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các</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nguồn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thu</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thập</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thông</a:t>
            </a:r>
            <a:r>
              <a:rPr lang="nl-NL" sz="2800" b="1" dirty="0">
                <a:solidFill>
                  <a:schemeClr val="accent6">
                    <a:lumMod val="50000"/>
                  </a:schemeClr>
                </a:solidFill>
                <a:latin typeface="Cambria" panose="02040503050406030204" pitchFamily="18" charset="0"/>
              </a:rPr>
              <a:t> tin </a:t>
            </a:r>
            <a:r>
              <a:rPr lang="nl-NL" sz="2800" b="1" dirty="0" err="1">
                <a:solidFill>
                  <a:schemeClr val="accent6">
                    <a:lumMod val="50000"/>
                  </a:schemeClr>
                </a:solidFill>
                <a:latin typeface="Cambria" panose="02040503050406030204" pitchFamily="18" charset="0"/>
              </a:rPr>
              <a:t>về</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một</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số</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chất</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và</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hoạt</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động</a:t>
            </a:r>
            <a:r>
              <a:rPr lang="nl-NL" sz="2800" b="1" dirty="0">
                <a:solidFill>
                  <a:schemeClr val="accent6">
                    <a:lumMod val="50000"/>
                  </a:schemeClr>
                </a:solidFill>
                <a:latin typeface="Cambria" panose="02040503050406030204" pitchFamily="18" charset="0"/>
              </a:rPr>
              <a:t> có </a:t>
            </a:r>
            <a:r>
              <a:rPr lang="nl-NL" sz="2800" b="1" dirty="0" err="1">
                <a:solidFill>
                  <a:schemeClr val="accent6">
                    <a:lumMod val="50000"/>
                  </a:schemeClr>
                </a:solidFill>
                <a:latin typeface="Cambria" panose="02040503050406030204" pitchFamily="18" charset="0"/>
              </a:rPr>
              <a:t>hại</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cho</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cơ</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quan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tiêu</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hoá</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tuần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hoàn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thần</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kinh</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trong</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các</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hình</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dưới</a:t>
            </a:r>
            <a:r>
              <a:rPr lang="nl-NL" sz="2800" b="1" dirty="0">
                <a:solidFill>
                  <a:schemeClr val="accent6">
                    <a:lumMod val="50000"/>
                  </a:schemeClr>
                </a:solidFill>
                <a:latin typeface="Cambria" panose="02040503050406030204" pitchFamily="18" charset="0"/>
              </a:rPr>
              <a:t> </a:t>
            </a:r>
            <a:r>
              <a:rPr lang="nl-NL" sz="2800" b="1" dirty="0" err="1">
                <a:solidFill>
                  <a:schemeClr val="accent6">
                    <a:lumMod val="50000"/>
                  </a:schemeClr>
                </a:solidFill>
                <a:latin typeface="Cambria" panose="02040503050406030204" pitchFamily="18" charset="0"/>
              </a:rPr>
              <a:t>đây</a:t>
            </a:r>
            <a:r>
              <a:rPr lang="nl-NL" sz="2800" b="1" dirty="0">
                <a:solidFill>
                  <a:schemeClr val="accent6">
                    <a:lumMod val="50000"/>
                  </a:schemeClr>
                </a:solidFill>
                <a:latin typeface="Cambria" panose="02040503050406030204" pitchFamily="18" charset="0"/>
              </a:rPr>
              <a:t>.</a:t>
            </a:r>
            <a:r>
              <a:rPr lang="en-VN" sz="2800" b="1" dirty="0">
                <a:solidFill>
                  <a:schemeClr val="accent6">
                    <a:lumMod val="50000"/>
                  </a:schemeClr>
                </a:solidFill>
                <a:latin typeface="Cambria" panose="02040503050406030204" pitchFamily="18" charset="0"/>
              </a:rPr>
              <a:t> </a:t>
            </a:r>
            <a:endParaRPr kumimoji="0" lang="en-US" sz="2800" b="1" i="1" u="none" strike="noStrike" kern="1200" cap="none" spc="0" normalizeH="0" baseline="0" noProof="0" dirty="0">
              <a:ln>
                <a:noFill/>
              </a:ln>
              <a:solidFill>
                <a:schemeClr val="accent6">
                  <a:lumMod val="50000"/>
                </a:schemeClr>
              </a:solidFill>
              <a:effectLst/>
              <a:uLnTx/>
              <a:uFillTx/>
              <a:latin typeface="Cambria" panose="02040503050406030204" pitchFamily="18" charset="0"/>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pic>
        <p:nvPicPr>
          <p:cNvPr id="5" name="Picture 4">
            <a:extLst>
              <a:ext uri="{FF2B5EF4-FFF2-40B4-BE49-F238E27FC236}">
                <a16:creationId xmlns:a16="http://schemas.microsoft.com/office/drawing/2014/main" id="{67AE8A42-B7C5-6D4B-B7E8-10EAD372EBDA}"/>
              </a:ext>
            </a:extLst>
          </p:cNvPr>
          <p:cNvPicPr>
            <a:picLocks noChangeAspect="1"/>
          </p:cNvPicPr>
          <p:nvPr/>
        </p:nvPicPr>
        <p:blipFill rotWithShape="1">
          <a:blip r:embed="rId5">
            <a:extLst>
              <a:ext uri="{28A0092B-C50C-407E-A947-70E740481C1C}">
                <a14:useLocalDpi xmlns:a14="http://schemas.microsoft.com/office/drawing/2010/main" val="0"/>
              </a:ext>
            </a:extLst>
          </a:blip>
          <a:srcRect l="10800" r="19721" b="50011"/>
          <a:stretch/>
        </p:blipFill>
        <p:spPr>
          <a:xfrm>
            <a:off x="613507" y="2603432"/>
            <a:ext cx="4361836" cy="2416040"/>
          </a:xfrm>
          <a:prstGeom prst="rect">
            <a:avLst/>
          </a:prstGeom>
        </p:spPr>
      </p:pic>
      <p:pic>
        <p:nvPicPr>
          <p:cNvPr id="20" name="Picture 19">
            <a:extLst>
              <a:ext uri="{FF2B5EF4-FFF2-40B4-BE49-F238E27FC236}">
                <a16:creationId xmlns:a16="http://schemas.microsoft.com/office/drawing/2014/main" id="{39E5CB22-8F04-D14B-9747-F122AE9B6C0D}"/>
              </a:ext>
            </a:extLst>
          </p:cNvPr>
          <p:cNvPicPr>
            <a:picLocks noChangeAspect="1"/>
          </p:cNvPicPr>
          <p:nvPr/>
        </p:nvPicPr>
        <p:blipFill rotWithShape="1">
          <a:blip r:embed="rId5">
            <a:extLst>
              <a:ext uri="{28A0092B-C50C-407E-A947-70E740481C1C}">
                <a14:useLocalDpi xmlns:a14="http://schemas.microsoft.com/office/drawing/2010/main" val="0"/>
              </a:ext>
            </a:extLst>
          </a:blip>
          <a:srcRect t="50505" r="50872" b="-494"/>
          <a:stretch/>
        </p:blipFill>
        <p:spPr>
          <a:xfrm>
            <a:off x="4974079" y="2603432"/>
            <a:ext cx="3084196" cy="2416040"/>
          </a:xfrm>
          <a:prstGeom prst="rect">
            <a:avLst/>
          </a:prstGeom>
        </p:spPr>
      </p:pic>
      <p:pic>
        <p:nvPicPr>
          <p:cNvPr id="21" name="Picture 20">
            <a:extLst>
              <a:ext uri="{FF2B5EF4-FFF2-40B4-BE49-F238E27FC236}">
                <a16:creationId xmlns:a16="http://schemas.microsoft.com/office/drawing/2014/main" id="{8E5662A3-0493-4342-A3B9-1D1A4F5863BA}"/>
              </a:ext>
            </a:extLst>
          </p:cNvPr>
          <p:cNvPicPr>
            <a:picLocks noChangeAspect="1"/>
          </p:cNvPicPr>
          <p:nvPr/>
        </p:nvPicPr>
        <p:blipFill rotWithShape="1">
          <a:blip r:embed="rId5">
            <a:extLst>
              <a:ext uri="{28A0092B-C50C-407E-A947-70E740481C1C}">
                <a14:useLocalDpi xmlns:a14="http://schemas.microsoft.com/office/drawing/2010/main" val="0"/>
              </a:ext>
            </a:extLst>
          </a:blip>
          <a:srcRect l="49330" t="50275" r="1542" b="-264"/>
          <a:stretch/>
        </p:blipFill>
        <p:spPr>
          <a:xfrm>
            <a:off x="8058275" y="2643932"/>
            <a:ext cx="3084196" cy="2416040"/>
          </a:xfrm>
          <a:prstGeom prst="rect">
            <a:avLst/>
          </a:prstGeom>
        </p:spPr>
      </p:pic>
      <p:sp>
        <p:nvSpPr>
          <p:cNvPr id="6" name="Rectangle 5">
            <a:extLst>
              <a:ext uri="{FF2B5EF4-FFF2-40B4-BE49-F238E27FC236}">
                <a16:creationId xmlns:a16="http://schemas.microsoft.com/office/drawing/2014/main" id="{D9C25589-0C4A-1544-B536-5113E6FAE4D6}"/>
              </a:ext>
            </a:extLst>
          </p:cNvPr>
          <p:cNvSpPr/>
          <p:nvPr/>
        </p:nvSpPr>
        <p:spPr>
          <a:xfrm>
            <a:off x="1192288" y="5100472"/>
            <a:ext cx="3204274" cy="831004"/>
          </a:xfrm>
          <a:prstGeom prst="rect">
            <a:avLst/>
          </a:prstGeom>
          <a:solidFill>
            <a:srgbClr val="D8D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Cambria" panose="02040503050406030204" pitchFamily="18" charset="0"/>
              </a:rPr>
              <a:t>Ti vi, sách báo,…</a:t>
            </a:r>
          </a:p>
        </p:txBody>
      </p:sp>
      <p:sp>
        <p:nvSpPr>
          <p:cNvPr id="10" name="Rectangle 9">
            <a:extLst>
              <a:ext uri="{FF2B5EF4-FFF2-40B4-BE49-F238E27FC236}">
                <a16:creationId xmlns:a16="http://schemas.microsoft.com/office/drawing/2014/main" id="{E8940E46-4CB8-F14B-8F94-DB41A7654609}"/>
              </a:ext>
            </a:extLst>
          </p:cNvPr>
          <p:cNvSpPr/>
          <p:nvPr/>
        </p:nvSpPr>
        <p:spPr>
          <a:xfrm>
            <a:off x="4674634" y="5116748"/>
            <a:ext cx="3204275" cy="831004"/>
          </a:xfrm>
          <a:prstGeom prst="rect">
            <a:avLst/>
          </a:prstGeom>
          <a:solidFill>
            <a:srgbClr val="D8D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Cambria" panose="02040503050406030204" pitchFamily="18" charset="0"/>
              </a:rPr>
              <a:t>Hỏi người lớn</a:t>
            </a:r>
          </a:p>
        </p:txBody>
      </p:sp>
      <p:sp>
        <p:nvSpPr>
          <p:cNvPr id="11" name="Rectangle 10">
            <a:extLst>
              <a:ext uri="{FF2B5EF4-FFF2-40B4-BE49-F238E27FC236}">
                <a16:creationId xmlns:a16="http://schemas.microsoft.com/office/drawing/2014/main" id="{03DBDC8C-5152-CE47-BEE1-055E9084C8F7}"/>
              </a:ext>
            </a:extLst>
          </p:cNvPr>
          <p:cNvSpPr/>
          <p:nvPr/>
        </p:nvSpPr>
        <p:spPr>
          <a:xfrm>
            <a:off x="8058275" y="5100472"/>
            <a:ext cx="3204275" cy="831004"/>
          </a:xfrm>
          <a:prstGeom prst="rect">
            <a:avLst/>
          </a:prstGeom>
          <a:solidFill>
            <a:srgbClr val="D8D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Cambria" panose="02040503050406030204" pitchFamily="18" charset="0"/>
              </a:rPr>
              <a:t>In-tơ-nét</a:t>
            </a:r>
          </a:p>
        </p:txBody>
      </p:sp>
      <p:pic>
        <p:nvPicPr>
          <p:cNvPr id="19" name="Picture 18">
            <a:extLst>
              <a:ext uri="{FF2B5EF4-FFF2-40B4-BE49-F238E27FC236}">
                <a16:creationId xmlns:a16="http://schemas.microsoft.com/office/drawing/2014/main" id="{2F457318-C777-924E-AA87-EE8A9D8C9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833" y="3385074"/>
            <a:ext cx="1504334" cy="3268796"/>
          </a:xfrm>
          <a:prstGeom prst="rect">
            <a:avLst/>
          </a:prstGeom>
        </p:spPr>
      </p:pic>
    </p:spTree>
    <p:extLst>
      <p:ext uri="{BB962C8B-B14F-4D97-AF65-F5344CB8AC3E}">
        <p14:creationId xmlns:p14="http://schemas.microsoft.com/office/powerpoint/2010/main" val="414692278"/>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1251</TotalTime>
  <Words>640</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19</vt:i4>
      </vt:variant>
    </vt:vector>
  </HeadingPairs>
  <TitlesOfParts>
    <vt:vector size="38" baseType="lpstr">
      <vt:lpstr>Calibri Light</vt:lpstr>
      <vt:lpstr>Cambria</vt:lpstr>
      <vt:lpstr>#9Slide05 SVNVanilla Daisy Pro</vt:lpstr>
      <vt:lpstr>#9Slide05 Pattaya</vt:lpstr>
      <vt:lpstr>Wingdings</vt:lpstr>
      <vt:lpstr>#9Slide07 Cadena</vt:lpstr>
      <vt:lpstr>SVN-SAF</vt:lpstr>
      <vt:lpstr>等线</vt:lpstr>
      <vt:lpstr>UTM Fire House</vt:lpstr>
      <vt:lpstr>#9Slide07 Koni</vt:lpstr>
      <vt:lpstr>#9Slide07 HoneyCream</vt:lpstr>
      <vt:lpstr>Arial</vt:lpstr>
      <vt:lpstr>Times New Roman</vt:lpstr>
      <vt:lpstr>Calibri</vt:lpstr>
      <vt:lpstr>SVN-Newton</vt:lpstr>
      <vt:lpstr>#9Slide03 Ample</vt:lpstr>
      <vt:lpstr>#9Slide07 Altus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Admin</cp:lastModifiedBy>
  <cp:revision>139</cp:revision>
  <dcterms:created xsi:type="dcterms:W3CDTF">2020-12-18T11:03:25Z</dcterms:created>
  <dcterms:modified xsi:type="dcterms:W3CDTF">2023-03-27T15:11:12Z</dcterms:modified>
</cp:coreProperties>
</file>