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66" r:id="rId2"/>
    <p:sldMasterId id="2147483672" r:id="rId3"/>
    <p:sldMasterId id="2147483675" r:id="rId4"/>
    <p:sldMasterId id="2147483677" r:id="rId5"/>
  </p:sldMasterIdLst>
  <p:notesMasterIdLst>
    <p:notesMasterId r:id="rId16"/>
  </p:notesMasterIdLst>
  <p:sldIdLst>
    <p:sldId id="261" r:id="rId6"/>
    <p:sldId id="833" r:id="rId7"/>
    <p:sldId id="874" r:id="rId8"/>
    <p:sldId id="878" r:id="rId9"/>
    <p:sldId id="879" r:id="rId10"/>
    <p:sldId id="276" r:id="rId11"/>
    <p:sldId id="872" r:id="rId12"/>
    <p:sldId id="883" r:id="rId13"/>
    <p:sldId id="885" r:id="rId14"/>
    <p:sldId id="886" r:id="rId15"/>
  </p:sldIdLst>
  <p:sldSz cx="12192000" cy="6858000"/>
  <p:notesSz cx="6858000" cy="9144000"/>
  <p:embeddedFontLst>
    <p:embeddedFont>
      <p:font typeface="#9Slide07 HoneyCream" panose="020B0604020202020204" charset="0"/>
      <p:regular r:id="rId17"/>
    </p:embeddedFont>
    <p:embeddedFont>
      <p:font typeface="Cambria" panose="02040503050406030204" pitchFamily="18"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2D66"/>
    <a:srgbClr val="764A3D"/>
    <a:srgbClr val="519E83"/>
    <a:srgbClr val="006666"/>
    <a:srgbClr val="FA8681"/>
    <a:srgbClr val="FFF7D3"/>
    <a:srgbClr val="0033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5297" autoAdjust="0"/>
  </p:normalViewPr>
  <p:slideViewPr>
    <p:cSldViewPr snapToGrid="0">
      <p:cViewPr varScale="1">
        <p:scale>
          <a:sx n="65" d="100"/>
          <a:sy n="65" d="100"/>
        </p:scale>
        <p:origin x="96"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3.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EB0E9E-2F8A-4588-999A-7C4CEE856D9A}" type="datetimeFigureOut">
              <a:rPr lang="en-US" smtClean="0"/>
              <a:pPr/>
              <a:t>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DED4D6-296F-4982-ADBB-413C6ACABA22}" type="slidenum">
              <a:rPr lang="en-US" smtClean="0"/>
              <a:pPr/>
              <a:t>‹#›</a:t>
            </a:fld>
            <a:endParaRPr lang="en-US"/>
          </a:p>
        </p:txBody>
      </p:sp>
    </p:spTree>
    <p:extLst>
      <p:ext uri="{BB962C8B-B14F-4D97-AF65-F5344CB8AC3E}">
        <p14:creationId xmlns:p14="http://schemas.microsoft.com/office/powerpoint/2010/main" val="3203969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DED4D6-296F-4982-ADBB-413C6ACABA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5813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A78B-DE6C-4D4E-AC85-95679614AE1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3FC066-6102-4FC5-9D62-166A0DFAC0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A74CA6-135B-4D0F-9556-E9AD52831D5B}"/>
              </a:ext>
            </a:extLst>
          </p:cNvPr>
          <p:cNvSpPr>
            <a:spLocks noGrp="1"/>
          </p:cNvSpPr>
          <p:nvPr>
            <p:ph type="dt" sz="half" idx="10"/>
          </p:nvPr>
        </p:nvSpPr>
        <p:spPr>
          <a:xfrm>
            <a:off x="838200" y="6356350"/>
            <a:ext cx="2743200" cy="365125"/>
          </a:xfrm>
          <a:prstGeom prst="rect">
            <a:avLst/>
          </a:prstGeom>
        </p:spPr>
        <p:txBody>
          <a:bodyPr/>
          <a:lstStyle/>
          <a:p>
            <a:fld id="{FF2D9610-53CB-464C-90BC-394D9C4A5C5D}" type="datetimeFigureOut">
              <a:rPr lang="en-US" smtClean="0"/>
              <a:pPr/>
              <a:t>2/25/2025</a:t>
            </a:fld>
            <a:endParaRPr lang="en-US"/>
          </a:p>
        </p:txBody>
      </p:sp>
      <p:sp>
        <p:nvSpPr>
          <p:cNvPr id="5" name="Footer Placeholder 4">
            <a:extLst>
              <a:ext uri="{FF2B5EF4-FFF2-40B4-BE49-F238E27FC236}">
                <a16:creationId xmlns:a16="http://schemas.microsoft.com/office/drawing/2014/main" id="{E16C530C-B145-4475-9EC7-14C25B4F9B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6B492BD-278D-4914-A0B2-89A410D7A8A0}"/>
              </a:ext>
            </a:extLst>
          </p:cNvPr>
          <p:cNvSpPr>
            <a:spLocks noGrp="1"/>
          </p:cNvSpPr>
          <p:nvPr>
            <p:ph type="sldNum" sz="quarter" idx="12"/>
          </p:nvPr>
        </p:nvSpPr>
        <p:spPr>
          <a:xfrm>
            <a:off x="8610600" y="6356350"/>
            <a:ext cx="2743200" cy="365125"/>
          </a:xfrm>
          <a:prstGeom prst="rect">
            <a:avLst/>
          </a:prstGeom>
        </p:spPr>
        <p:txBody>
          <a:bodyPr/>
          <a:lstStyle/>
          <a:p>
            <a:fld id="{6A08D05B-D4CF-46F5-B9ED-7594BD46695A}" type="slidenum">
              <a:rPr lang="en-US" smtClean="0"/>
              <a:pPr/>
              <a:t>‹#›</a:t>
            </a:fld>
            <a:endParaRPr lang="en-US"/>
          </a:p>
        </p:txBody>
      </p:sp>
    </p:spTree>
    <p:extLst>
      <p:ext uri="{BB962C8B-B14F-4D97-AF65-F5344CB8AC3E}">
        <p14:creationId xmlns:p14="http://schemas.microsoft.com/office/powerpoint/2010/main" val="2392772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893CC-9C4B-4A01-A671-74864C7E45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CF0C7-79B2-49E6-8470-7F48AFA8B9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81B4E8-E647-4FBC-8068-ADC3E613E5CD}"/>
              </a:ext>
            </a:extLst>
          </p:cNvPr>
          <p:cNvSpPr>
            <a:spLocks noGrp="1"/>
          </p:cNvSpPr>
          <p:nvPr>
            <p:ph type="dt" sz="half" idx="10"/>
          </p:nvPr>
        </p:nvSpPr>
        <p:spPr/>
        <p:txBody>
          <a:bodyPr/>
          <a:lstStyle/>
          <a:p>
            <a:fld id="{00C2A790-7E1A-44D3-AB8E-63BB44F5EBE7}" type="datetimeFigureOut">
              <a:rPr lang="en-US" smtClean="0"/>
              <a:pPr/>
              <a:t>2/25/2025</a:t>
            </a:fld>
            <a:endParaRPr lang="en-US"/>
          </a:p>
        </p:txBody>
      </p:sp>
      <p:sp>
        <p:nvSpPr>
          <p:cNvPr id="5" name="Footer Placeholder 4">
            <a:extLst>
              <a:ext uri="{FF2B5EF4-FFF2-40B4-BE49-F238E27FC236}">
                <a16:creationId xmlns:a16="http://schemas.microsoft.com/office/drawing/2014/main" id="{BE1C82E9-02ED-4BE0-9837-ACDD049B99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17C3AD-4C01-408B-9F65-19F3C26BE6B4}"/>
              </a:ext>
            </a:extLst>
          </p:cNvPr>
          <p:cNvSpPr>
            <a:spLocks noGrp="1"/>
          </p:cNvSpPr>
          <p:nvPr>
            <p:ph type="sldNum" sz="quarter" idx="12"/>
          </p:nvPr>
        </p:nvSpPr>
        <p:spPr/>
        <p:txBody>
          <a:bodyPr/>
          <a:lstStyle/>
          <a:p>
            <a:fld id="{AE101647-3FC2-4F27-BE27-ED8D1325FFB8}" type="slidenum">
              <a:rPr lang="en-US" smtClean="0"/>
              <a:pPr/>
              <a:t>‹#›</a:t>
            </a:fld>
            <a:endParaRPr lang="en-US"/>
          </a:p>
        </p:txBody>
      </p:sp>
    </p:spTree>
    <p:extLst>
      <p:ext uri="{BB962C8B-B14F-4D97-AF65-F5344CB8AC3E}">
        <p14:creationId xmlns:p14="http://schemas.microsoft.com/office/powerpoint/2010/main" val="1251745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C7D3-1546-4F2F-9E84-AA42563CD0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FAA33A-3F55-4014-BB16-2C5D93FED7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DB1F78-36B0-47FB-97F8-094123A5626C}"/>
              </a:ext>
            </a:extLst>
          </p:cNvPr>
          <p:cNvSpPr>
            <a:spLocks noGrp="1"/>
          </p:cNvSpPr>
          <p:nvPr>
            <p:ph type="dt" sz="half" idx="10"/>
          </p:nvPr>
        </p:nvSpPr>
        <p:spPr/>
        <p:txBody>
          <a:bodyPr/>
          <a:lstStyle/>
          <a:p>
            <a:fld id="{00C2A790-7E1A-44D3-AB8E-63BB44F5EBE7}" type="datetimeFigureOut">
              <a:rPr lang="en-US" smtClean="0"/>
              <a:pPr/>
              <a:t>2/25/2025</a:t>
            </a:fld>
            <a:endParaRPr lang="en-US"/>
          </a:p>
        </p:txBody>
      </p:sp>
      <p:sp>
        <p:nvSpPr>
          <p:cNvPr id="5" name="Footer Placeholder 4">
            <a:extLst>
              <a:ext uri="{FF2B5EF4-FFF2-40B4-BE49-F238E27FC236}">
                <a16:creationId xmlns:a16="http://schemas.microsoft.com/office/drawing/2014/main" id="{EF783BDA-3AC2-4471-AFC9-B95D7D70B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95B0A-C909-4A14-8FCA-D82612539CED}"/>
              </a:ext>
            </a:extLst>
          </p:cNvPr>
          <p:cNvSpPr>
            <a:spLocks noGrp="1"/>
          </p:cNvSpPr>
          <p:nvPr>
            <p:ph type="sldNum" sz="quarter" idx="12"/>
          </p:nvPr>
        </p:nvSpPr>
        <p:spPr/>
        <p:txBody>
          <a:bodyPr/>
          <a:lstStyle/>
          <a:p>
            <a:fld id="{AE101647-3FC2-4F27-BE27-ED8D1325FFB8}" type="slidenum">
              <a:rPr lang="en-US" smtClean="0"/>
              <a:pPr/>
              <a:t>‹#›</a:t>
            </a:fld>
            <a:endParaRPr lang="en-US"/>
          </a:p>
        </p:txBody>
      </p:sp>
    </p:spTree>
    <p:extLst>
      <p:ext uri="{BB962C8B-B14F-4D97-AF65-F5344CB8AC3E}">
        <p14:creationId xmlns:p14="http://schemas.microsoft.com/office/powerpoint/2010/main" val="443315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F9D9-EE37-4116-AAEE-94DF5E7238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107F60-F43E-4320-9B96-B097435791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A9FFDF-20D4-4BE9-9FF9-1BD1076225E3}"/>
              </a:ext>
            </a:extLst>
          </p:cNvPr>
          <p:cNvSpPr>
            <a:spLocks noGrp="1"/>
          </p:cNvSpPr>
          <p:nvPr>
            <p:ph type="dt" sz="half" idx="10"/>
          </p:nvPr>
        </p:nvSpPr>
        <p:spPr/>
        <p:txBody>
          <a:bodyPr/>
          <a:lstStyle/>
          <a:p>
            <a:fld id="{E27F0E8E-BA09-44CB-9172-458A5FAEF977}" type="datetimeFigureOut">
              <a:rPr lang="en-US" smtClean="0"/>
              <a:pPr/>
              <a:t>2/25/2025</a:t>
            </a:fld>
            <a:endParaRPr lang="en-US"/>
          </a:p>
        </p:txBody>
      </p:sp>
      <p:sp>
        <p:nvSpPr>
          <p:cNvPr id="5" name="Footer Placeholder 4">
            <a:extLst>
              <a:ext uri="{FF2B5EF4-FFF2-40B4-BE49-F238E27FC236}">
                <a16:creationId xmlns:a16="http://schemas.microsoft.com/office/drawing/2014/main" id="{65573699-3B29-4E2C-AE28-860C127C7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B5BD96-0E1C-490A-B20B-C6B0EB5842B6}"/>
              </a:ext>
            </a:extLst>
          </p:cNvPr>
          <p:cNvSpPr>
            <a:spLocks noGrp="1"/>
          </p:cNvSpPr>
          <p:nvPr>
            <p:ph type="sldNum" sz="quarter" idx="12"/>
          </p:nvPr>
        </p:nvSpPr>
        <p:spPr/>
        <p:txBody>
          <a:bodyPr/>
          <a:lstStyle/>
          <a:p>
            <a:fld id="{153FEB6B-A93C-4E9B-8491-0D8463C0DAB2}" type="slidenum">
              <a:rPr lang="en-US" smtClean="0"/>
              <a:pPr/>
              <a:t>‹#›</a:t>
            </a:fld>
            <a:endParaRPr lang="en-US"/>
          </a:p>
        </p:txBody>
      </p:sp>
    </p:spTree>
    <p:extLst>
      <p:ext uri="{BB962C8B-B14F-4D97-AF65-F5344CB8AC3E}">
        <p14:creationId xmlns:p14="http://schemas.microsoft.com/office/powerpoint/2010/main" val="3593463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750820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E2A02-FE7F-44DD-98A1-52DBFCC668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0758E0-1A43-4A35-817C-9B8505C18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44F477-0397-437F-8841-083C632DEE6E}"/>
              </a:ext>
            </a:extLst>
          </p:cNvPr>
          <p:cNvSpPr>
            <a:spLocks noGrp="1"/>
          </p:cNvSpPr>
          <p:nvPr>
            <p:ph type="dt" sz="half" idx="10"/>
          </p:nvPr>
        </p:nvSpPr>
        <p:spPr/>
        <p:txBody>
          <a:bodyPr/>
          <a:lstStyle/>
          <a:p>
            <a:fld id="{21E31967-E5C0-4322-A231-9078428032A8}" type="datetimeFigureOut">
              <a:rPr lang="en-US" smtClean="0"/>
              <a:pPr/>
              <a:t>2/25/2025</a:t>
            </a:fld>
            <a:endParaRPr lang="en-US"/>
          </a:p>
        </p:txBody>
      </p:sp>
      <p:sp>
        <p:nvSpPr>
          <p:cNvPr id="5" name="Footer Placeholder 4">
            <a:extLst>
              <a:ext uri="{FF2B5EF4-FFF2-40B4-BE49-F238E27FC236}">
                <a16:creationId xmlns:a16="http://schemas.microsoft.com/office/drawing/2014/main" id="{4F85E447-B7A8-46F2-A1EF-7F719CDD57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6C4E6E-AC74-4235-BC6A-2AB0159DADAC}"/>
              </a:ext>
            </a:extLst>
          </p:cNvPr>
          <p:cNvSpPr>
            <a:spLocks noGrp="1"/>
          </p:cNvSpPr>
          <p:nvPr>
            <p:ph type="sldNum" sz="quarter" idx="12"/>
          </p:nvPr>
        </p:nvSpPr>
        <p:spPr/>
        <p:txBody>
          <a:bodyPr/>
          <a:lstStyle/>
          <a:p>
            <a:fld id="{7430F592-7449-4C8D-BCFF-DBC1D942D4EF}" type="slidenum">
              <a:rPr lang="en-US" smtClean="0"/>
              <a:pPr/>
              <a:t>‹#›</a:t>
            </a:fld>
            <a:endParaRPr lang="en-US"/>
          </a:p>
        </p:txBody>
      </p:sp>
    </p:spTree>
    <p:extLst>
      <p:ext uri="{BB962C8B-B14F-4D97-AF65-F5344CB8AC3E}">
        <p14:creationId xmlns:p14="http://schemas.microsoft.com/office/powerpoint/2010/main" val="2986840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B839A-CE12-45EA-80FC-3CAC546A3E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D2FF13-5F74-4C4E-A026-D8F890D2CC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BC8D57-E94D-4B2E-B5AD-3347FD9F1A1E}"/>
              </a:ext>
            </a:extLst>
          </p:cNvPr>
          <p:cNvSpPr>
            <a:spLocks noGrp="1"/>
          </p:cNvSpPr>
          <p:nvPr>
            <p:ph type="dt" sz="half" idx="10"/>
          </p:nvPr>
        </p:nvSpPr>
        <p:spPr/>
        <p:txBody>
          <a:bodyPr/>
          <a:lstStyle/>
          <a:p>
            <a:fld id="{21E31967-E5C0-4322-A231-9078428032A8}" type="datetimeFigureOut">
              <a:rPr lang="en-US" smtClean="0"/>
              <a:pPr/>
              <a:t>2/25/2025</a:t>
            </a:fld>
            <a:endParaRPr lang="en-US"/>
          </a:p>
        </p:txBody>
      </p:sp>
      <p:sp>
        <p:nvSpPr>
          <p:cNvPr id="5" name="Footer Placeholder 4">
            <a:extLst>
              <a:ext uri="{FF2B5EF4-FFF2-40B4-BE49-F238E27FC236}">
                <a16:creationId xmlns:a16="http://schemas.microsoft.com/office/drawing/2014/main" id="{0A46AAD1-6C73-4D2E-A51D-3FE47ADC7B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A1F5A4-4351-4AC7-9C49-49A6B5712415}"/>
              </a:ext>
            </a:extLst>
          </p:cNvPr>
          <p:cNvSpPr>
            <a:spLocks noGrp="1"/>
          </p:cNvSpPr>
          <p:nvPr>
            <p:ph type="sldNum" sz="quarter" idx="12"/>
          </p:nvPr>
        </p:nvSpPr>
        <p:spPr/>
        <p:txBody>
          <a:bodyPr/>
          <a:lstStyle/>
          <a:p>
            <a:fld id="{7430F592-7449-4C8D-BCFF-DBC1D942D4EF}" type="slidenum">
              <a:rPr lang="en-US" smtClean="0"/>
              <a:pPr/>
              <a:t>‹#›</a:t>
            </a:fld>
            <a:endParaRPr lang="en-US"/>
          </a:p>
        </p:txBody>
      </p:sp>
    </p:spTree>
    <p:extLst>
      <p:ext uri="{BB962C8B-B14F-4D97-AF65-F5344CB8AC3E}">
        <p14:creationId xmlns:p14="http://schemas.microsoft.com/office/powerpoint/2010/main" val="1403099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2E73E-EC8A-495D-83B7-879A3F2E80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DBAC0E-2F56-41AA-BFAB-C7F2A06C47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DF9D00-2D03-41BE-9B6E-C8FECD985BBF}"/>
              </a:ext>
            </a:extLst>
          </p:cNvPr>
          <p:cNvSpPr>
            <a:spLocks noGrp="1"/>
          </p:cNvSpPr>
          <p:nvPr>
            <p:ph type="dt" sz="half" idx="10"/>
          </p:nvPr>
        </p:nvSpPr>
        <p:spPr/>
        <p:txBody>
          <a:bodyPr/>
          <a:lstStyle/>
          <a:p>
            <a:fld id="{21E31967-E5C0-4322-A231-9078428032A8}" type="datetimeFigureOut">
              <a:rPr lang="en-US" smtClean="0"/>
              <a:pPr/>
              <a:t>2/25/2025</a:t>
            </a:fld>
            <a:endParaRPr lang="en-US"/>
          </a:p>
        </p:txBody>
      </p:sp>
      <p:sp>
        <p:nvSpPr>
          <p:cNvPr id="5" name="Footer Placeholder 4">
            <a:extLst>
              <a:ext uri="{FF2B5EF4-FFF2-40B4-BE49-F238E27FC236}">
                <a16:creationId xmlns:a16="http://schemas.microsoft.com/office/drawing/2014/main" id="{66DFCFFF-373D-4F7D-90E4-C1E556562A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07C69-C6C7-4BF2-9058-A3A7C4903369}"/>
              </a:ext>
            </a:extLst>
          </p:cNvPr>
          <p:cNvSpPr>
            <a:spLocks noGrp="1"/>
          </p:cNvSpPr>
          <p:nvPr>
            <p:ph type="sldNum" sz="quarter" idx="12"/>
          </p:nvPr>
        </p:nvSpPr>
        <p:spPr/>
        <p:txBody>
          <a:bodyPr/>
          <a:lstStyle/>
          <a:p>
            <a:fld id="{7430F592-7449-4C8D-BCFF-DBC1D942D4EF}" type="slidenum">
              <a:rPr lang="en-US" smtClean="0"/>
              <a:pPr/>
              <a:t>‹#›</a:t>
            </a:fld>
            <a:endParaRPr lang="en-US"/>
          </a:p>
        </p:txBody>
      </p:sp>
    </p:spTree>
    <p:extLst>
      <p:ext uri="{BB962C8B-B14F-4D97-AF65-F5344CB8AC3E}">
        <p14:creationId xmlns:p14="http://schemas.microsoft.com/office/powerpoint/2010/main" val="42721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D2A34-ED84-4374-AF76-B7089D145E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9FC9DF-B25F-4D23-ADF3-DEC7DC57FD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D36AE0-B2AF-4FA9-BF06-9ABE442264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1289B3-F43F-42BE-ACD3-82DBA53A2835}"/>
              </a:ext>
            </a:extLst>
          </p:cNvPr>
          <p:cNvSpPr>
            <a:spLocks noGrp="1"/>
          </p:cNvSpPr>
          <p:nvPr>
            <p:ph type="dt" sz="half" idx="10"/>
          </p:nvPr>
        </p:nvSpPr>
        <p:spPr/>
        <p:txBody>
          <a:bodyPr/>
          <a:lstStyle/>
          <a:p>
            <a:fld id="{21E31967-E5C0-4322-A231-9078428032A8}" type="datetimeFigureOut">
              <a:rPr lang="en-US" smtClean="0"/>
              <a:pPr/>
              <a:t>2/25/2025</a:t>
            </a:fld>
            <a:endParaRPr lang="en-US"/>
          </a:p>
        </p:txBody>
      </p:sp>
      <p:sp>
        <p:nvSpPr>
          <p:cNvPr id="6" name="Footer Placeholder 5">
            <a:extLst>
              <a:ext uri="{FF2B5EF4-FFF2-40B4-BE49-F238E27FC236}">
                <a16:creationId xmlns:a16="http://schemas.microsoft.com/office/drawing/2014/main" id="{38DA3549-3E90-4068-B518-D28185D799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FAE97E-0B66-4E73-9398-C273943D4394}"/>
              </a:ext>
            </a:extLst>
          </p:cNvPr>
          <p:cNvSpPr>
            <a:spLocks noGrp="1"/>
          </p:cNvSpPr>
          <p:nvPr>
            <p:ph type="sldNum" sz="quarter" idx="12"/>
          </p:nvPr>
        </p:nvSpPr>
        <p:spPr/>
        <p:txBody>
          <a:bodyPr/>
          <a:lstStyle/>
          <a:p>
            <a:fld id="{7430F592-7449-4C8D-BCFF-DBC1D942D4EF}" type="slidenum">
              <a:rPr lang="en-US" smtClean="0"/>
              <a:pPr/>
              <a:t>‹#›</a:t>
            </a:fld>
            <a:endParaRPr lang="en-US"/>
          </a:p>
        </p:txBody>
      </p:sp>
    </p:spTree>
    <p:extLst>
      <p:ext uri="{BB962C8B-B14F-4D97-AF65-F5344CB8AC3E}">
        <p14:creationId xmlns:p14="http://schemas.microsoft.com/office/powerpoint/2010/main" val="1687408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4DD1C-C330-4913-B1E9-35263E0C37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E2BB3D-4356-45C9-B1FC-E85A4064AE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00E73F-BBFB-497F-A43B-2B9D28C90A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8D4155-F640-4A15-A5C4-A4A5919607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9A989D-552A-48E0-A877-5185E935A5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BA7689-4007-40FD-B4A3-5522EE4D614B}"/>
              </a:ext>
            </a:extLst>
          </p:cNvPr>
          <p:cNvSpPr>
            <a:spLocks noGrp="1"/>
          </p:cNvSpPr>
          <p:nvPr>
            <p:ph type="dt" sz="half" idx="10"/>
          </p:nvPr>
        </p:nvSpPr>
        <p:spPr/>
        <p:txBody>
          <a:bodyPr/>
          <a:lstStyle/>
          <a:p>
            <a:fld id="{21E31967-E5C0-4322-A231-9078428032A8}" type="datetimeFigureOut">
              <a:rPr lang="en-US" smtClean="0"/>
              <a:pPr/>
              <a:t>2/25/2025</a:t>
            </a:fld>
            <a:endParaRPr lang="en-US"/>
          </a:p>
        </p:txBody>
      </p:sp>
      <p:sp>
        <p:nvSpPr>
          <p:cNvPr id="8" name="Footer Placeholder 7">
            <a:extLst>
              <a:ext uri="{FF2B5EF4-FFF2-40B4-BE49-F238E27FC236}">
                <a16:creationId xmlns:a16="http://schemas.microsoft.com/office/drawing/2014/main" id="{B1768DE0-FA47-4753-A6DE-BC2D924BFE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BB8D5B-DEB8-4FF6-8F23-4D2832DE1B96}"/>
              </a:ext>
            </a:extLst>
          </p:cNvPr>
          <p:cNvSpPr>
            <a:spLocks noGrp="1"/>
          </p:cNvSpPr>
          <p:nvPr>
            <p:ph type="sldNum" sz="quarter" idx="12"/>
          </p:nvPr>
        </p:nvSpPr>
        <p:spPr/>
        <p:txBody>
          <a:bodyPr/>
          <a:lstStyle/>
          <a:p>
            <a:fld id="{7430F592-7449-4C8D-BCFF-DBC1D942D4EF}" type="slidenum">
              <a:rPr lang="en-US" smtClean="0"/>
              <a:pPr/>
              <a:t>‹#›</a:t>
            </a:fld>
            <a:endParaRPr lang="en-US"/>
          </a:p>
        </p:txBody>
      </p:sp>
    </p:spTree>
    <p:extLst>
      <p:ext uri="{BB962C8B-B14F-4D97-AF65-F5344CB8AC3E}">
        <p14:creationId xmlns:p14="http://schemas.microsoft.com/office/powerpoint/2010/main" val="1557898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395C7-3ABF-49AA-B204-1FEA009C7E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0AFB15-5CEB-4C2E-BCFA-2DDE3F4B77CD}"/>
              </a:ext>
            </a:extLst>
          </p:cNvPr>
          <p:cNvSpPr>
            <a:spLocks noGrp="1"/>
          </p:cNvSpPr>
          <p:nvPr>
            <p:ph type="dt" sz="half" idx="10"/>
          </p:nvPr>
        </p:nvSpPr>
        <p:spPr/>
        <p:txBody>
          <a:bodyPr/>
          <a:lstStyle/>
          <a:p>
            <a:fld id="{21E31967-E5C0-4322-A231-9078428032A8}" type="datetimeFigureOut">
              <a:rPr lang="en-US" smtClean="0"/>
              <a:pPr/>
              <a:t>2/25/2025</a:t>
            </a:fld>
            <a:endParaRPr lang="en-US"/>
          </a:p>
        </p:txBody>
      </p:sp>
      <p:sp>
        <p:nvSpPr>
          <p:cNvPr id="4" name="Footer Placeholder 3">
            <a:extLst>
              <a:ext uri="{FF2B5EF4-FFF2-40B4-BE49-F238E27FC236}">
                <a16:creationId xmlns:a16="http://schemas.microsoft.com/office/drawing/2014/main" id="{3DB77152-D371-47AA-BD12-318B0D4772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F078AD-C364-4AC7-A539-5563EA30D55D}"/>
              </a:ext>
            </a:extLst>
          </p:cNvPr>
          <p:cNvSpPr>
            <a:spLocks noGrp="1"/>
          </p:cNvSpPr>
          <p:nvPr>
            <p:ph type="sldNum" sz="quarter" idx="12"/>
          </p:nvPr>
        </p:nvSpPr>
        <p:spPr/>
        <p:txBody>
          <a:bodyPr/>
          <a:lstStyle/>
          <a:p>
            <a:fld id="{7430F592-7449-4C8D-BCFF-DBC1D942D4EF}" type="slidenum">
              <a:rPr lang="en-US" smtClean="0"/>
              <a:pPr/>
              <a:t>‹#›</a:t>
            </a:fld>
            <a:endParaRPr lang="en-US"/>
          </a:p>
        </p:txBody>
      </p:sp>
    </p:spTree>
    <p:extLst>
      <p:ext uri="{BB962C8B-B14F-4D97-AF65-F5344CB8AC3E}">
        <p14:creationId xmlns:p14="http://schemas.microsoft.com/office/powerpoint/2010/main" val="3775501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55B26-8243-4832-B20B-11CE4854502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5DD43CA-EE4B-4B00-9AA6-D63405F1AD0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8F1FCD-FAD1-48E6-932F-FC9BE43D3254}"/>
              </a:ext>
            </a:extLst>
          </p:cNvPr>
          <p:cNvSpPr>
            <a:spLocks noGrp="1"/>
          </p:cNvSpPr>
          <p:nvPr>
            <p:ph type="dt" sz="half" idx="10"/>
          </p:nvPr>
        </p:nvSpPr>
        <p:spPr>
          <a:xfrm>
            <a:off x="838200" y="6356350"/>
            <a:ext cx="2743200" cy="365125"/>
          </a:xfrm>
          <a:prstGeom prst="rect">
            <a:avLst/>
          </a:prstGeom>
        </p:spPr>
        <p:txBody>
          <a:bodyPr/>
          <a:lstStyle/>
          <a:p>
            <a:fld id="{FF2D9610-53CB-464C-90BC-394D9C4A5C5D}" type="datetimeFigureOut">
              <a:rPr lang="en-US" smtClean="0"/>
              <a:pPr/>
              <a:t>2/25/2025</a:t>
            </a:fld>
            <a:endParaRPr lang="en-US"/>
          </a:p>
        </p:txBody>
      </p:sp>
      <p:sp>
        <p:nvSpPr>
          <p:cNvPr id="5" name="Footer Placeholder 4">
            <a:extLst>
              <a:ext uri="{FF2B5EF4-FFF2-40B4-BE49-F238E27FC236}">
                <a16:creationId xmlns:a16="http://schemas.microsoft.com/office/drawing/2014/main" id="{8BE052CE-942D-46EA-9A61-87CB6E9AED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9C2DBAA-0FB4-46E5-AD19-5F1E10286E54}"/>
              </a:ext>
            </a:extLst>
          </p:cNvPr>
          <p:cNvSpPr>
            <a:spLocks noGrp="1"/>
          </p:cNvSpPr>
          <p:nvPr>
            <p:ph type="sldNum" sz="quarter" idx="12"/>
          </p:nvPr>
        </p:nvSpPr>
        <p:spPr>
          <a:xfrm>
            <a:off x="8610600" y="6356350"/>
            <a:ext cx="2743200" cy="365125"/>
          </a:xfrm>
          <a:prstGeom prst="rect">
            <a:avLst/>
          </a:prstGeom>
        </p:spPr>
        <p:txBody>
          <a:bodyPr/>
          <a:lstStyle/>
          <a:p>
            <a:fld id="{6A08D05B-D4CF-46F5-B9ED-7594BD46695A}" type="slidenum">
              <a:rPr lang="en-US" smtClean="0"/>
              <a:pPr/>
              <a:t>‹#›</a:t>
            </a:fld>
            <a:endParaRPr lang="en-US"/>
          </a:p>
        </p:txBody>
      </p:sp>
      <p:pic>
        <p:nvPicPr>
          <p:cNvPr id="7" name="Picture 6">
            <a:extLst>
              <a:ext uri="{FF2B5EF4-FFF2-40B4-BE49-F238E27FC236}">
                <a16:creationId xmlns:a16="http://schemas.microsoft.com/office/drawing/2014/main" id="{24B9EA41-54E7-4B14-8FBF-A7523C083EB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29532" y="-3699364"/>
            <a:ext cx="2186247" cy="3717751"/>
          </a:xfrm>
          <a:prstGeom prst="rect">
            <a:avLst/>
          </a:prstGeom>
        </p:spPr>
      </p:pic>
      <p:pic>
        <p:nvPicPr>
          <p:cNvPr id="8" name="Picture 7">
            <a:extLst>
              <a:ext uri="{FF2B5EF4-FFF2-40B4-BE49-F238E27FC236}">
                <a16:creationId xmlns:a16="http://schemas.microsoft.com/office/drawing/2014/main" id="{77CD1111-1F6D-4526-AE35-A4E322879A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3101" y="7107977"/>
            <a:ext cx="1404152" cy="2387785"/>
          </a:xfrm>
          <a:prstGeom prst="rect">
            <a:avLst/>
          </a:prstGeom>
        </p:spPr>
      </p:pic>
      <p:sp>
        <p:nvSpPr>
          <p:cNvPr id="9" name="TextBox 3">
            <a:extLst>
              <a:ext uri="{FF2B5EF4-FFF2-40B4-BE49-F238E27FC236}">
                <a16:creationId xmlns:a16="http://schemas.microsoft.com/office/drawing/2014/main" id="{CCAF7AA0-B118-46C2-A938-CA012BADD4EE}"/>
              </a:ext>
            </a:extLst>
          </p:cNvPr>
          <p:cNvSpPr txBox="1"/>
          <p:nvPr userDrawn="1"/>
        </p:nvSpPr>
        <p:spPr>
          <a:xfrm>
            <a:off x="3415720" y="8497123"/>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chemeClr val="accent6">
                    <a:lumMod val="50000"/>
                  </a:schemeClr>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solidFill>
                  <a:schemeClr val="accent6">
                    <a:lumMod val="50000"/>
                  </a:schemeClr>
                </a:solidFill>
                <a:latin typeface="Times New Roman" panose="02020603050405020304" pitchFamily="18" charset="0"/>
                <a:cs typeface="Times New Roman" panose="02020603050405020304" pitchFamily="18" charset="0"/>
              </a:rPr>
              <a:t>Mời </a:t>
            </a:r>
            <a:r>
              <a:rPr lang="en-US" b="1" dirty="0" err="1">
                <a:solidFill>
                  <a:schemeClr val="accent6">
                    <a:lumMod val="50000"/>
                  </a:schemeClr>
                </a:solidFill>
                <a:latin typeface="Times New Roman" panose="02020603050405020304" pitchFamily="18" charset="0"/>
                <a:cs typeface="Times New Roman" panose="02020603050405020304" pitchFamily="18" charset="0"/>
              </a:rPr>
              <a:t>truy</a:t>
            </a:r>
            <a:r>
              <a:rPr lang="en-US" b="1" dirty="0">
                <a:solidFill>
                  <a:schemeClr val="accent6">
                    <a:lumMod val="50000"/>
                  </a:schemeClr>
                </a:solidFill>
                <a:latin typeface="Times New Roman" panose="02020603050405020304" pitchFamily="18" charset="0"/>
                <a:cs typeface="Times New Roman" panose="02020603050405020304" pitchFamily="18" charset="0"/>
              </a:rPr>
              <a:t> </a:t>
            </a:r>
            <a:r>
              <a:rPr lang="en-US" b="1" dirty="0" err="1">
                <a:solidFill>
                  <a:schemeClr val="accent6">
                    <a:lumMod val="50000"/>
                  </a:schemeClr>
                </a:solidFill>
                <a:latin typeface="Times New Roman" panose="02020603050405020304" pitchFamily="18" charset="0"/>
                <a:cs typeface="Times New Roman" panose="02020603050405020304" pitchFamily="18" charset="0"/>
              </a:rPr>
              <a:t>cập</a:t>
            </a:r>
            <a:r>
              <a:rPr lang="en-US" b="1" dirty="0">
                <a:solidFill>
                  <a:schemeClr val="accent6">
                    <a:lumMod val="50000"/>
                  </a:schemeClr>
                </a:solidFill>
                <a:latin typeface="Times New Roman" panose="02020603050405020304" pitchFamily="18" charset="0"/>
                <a:cs typeface="Times New Roman" panose="02020603050405020304" pitchFamily="18" charset="0"/>
              </a:rPr>
              <a:t>: </a:t>
            </a:r>
            <a:r>
              <a:rPr lang="en-US" dirty="0">
                <a:solidFill>
                  <a:schemeClr val="accent6">
                    <a:lumMod val="50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chemeClr val="accent6">
                  <a:lumMod val="50000"/>
                </a:schemeClr>
              </a:solidFill>
              <a:latin typeface="SVN-Newton" panose="02040603050506020204" pitchFamily="18" charset="0"/>
              <a:cs typeface="Times New Roman" panose="02020603050405020304" pitchFamily="18" charset="0"/>
            </a:endParaRPr>
          </a:p>
          <a:p>
            <a:pPr algn="ctr"/>
            <a:r>
              <a:rPr lang="en-US" sz="1800" b="1" dirty="0">
                <a:solidFill>
                  <a:schemeClr val="accent6">
                    <a:lumMod val="50000"/>
                  </a:schemeClr>
                </a:solidFill>
                <a:latin typeface="SVN-Newton" panose="02040603050506020204" pitchFamily="18" charset="0"/>
                <a:cs typeface="Times New Roman" panose="02020603050405020304" pitchFamily="18" charset="0"/>
              </a:rPr>
              <a:t>SĐT ZALO : </a:t>
            </a:r>
            <a:r>
              <a:rPr lang="en-US" sz="1800" b="1" u="sng" dirty="0">
                <a:solidFill>
                  <a:schemeClr val="accent6">
                    <a:lumMod val="50000"/>
                  </a:schemeClr>
                </a:solidFill>
                <a:latin typeface="SVN-Newton" panose="02040603050506020204" pitchFamily="18" charset="0"/>
              </a:rPr>
              <a:t>0382348780</a:t>
            </a:r>
            <a:r>
              <a:rPr lang="en-US" sz="1800" b="1" dirty="0">
                <a:solidFill>
                  <a:schemeClr val="accent6">
                    <a:lumMod val="50000"/>
                  </a:schemeClr>
                </a:solidFill>
                <a:latin typeface="SVN-Newton" panose="02040603050506020204" pitchFamily="18" charset="0"/>
              </a:rPr>
              <a:t> - </a:t>
            </a:r>
            <a:r>
              <a:rPr lang="en-US" sz="1800" b="1" u="sng" dirty="0">
                <a:solidFill>
                  <a:schemeClr val="accent6">
                    <a:lumMod val="50000"/>
                  </a:schemeClr>
                </a:solidFill>
                <a:latin typeface="SVN-Newton" panose="02040603050506020204" pitchFamily="18" charset="0"/>
              </a:rPr>
              <a:t>0984848929</a:t>
            </a:r>
            <a:endParaRPr lang="en-US" sz="1800" b="1" dirty="0">
              <a:solidFill>
                <a:schemeClr val="accent6">
                  <a:lumMod val="50000"/>
                </a:schemeClr>
              </a:solidFill>
              <a:latin typeface="SVN-Newton"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576706A-F185-46E5-8E2E-C978BA7B865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6791868" y="-28388164"/>
            <a:ext cx="2186247" cy="3717751"/>
          </a:xfrm>
          <a:prstGeom prst="rect">
            <a:avLst/>
          </a:prstGeom>
        </p:spPr>
      </p:pic>
      <p:pic>
        <p:nvPicPr>
          <p:cNvPr id="11" name="Picture 10">
            <a:extLst>
              <a:ext uri="{FF2B5EF4-FFF2-40B4-BE49-F238E27FC236}">
                <a16:creationId xmlns:a16="http://schemas.microsoft.com/office/drawing/2014/main" id="{356D9AC3-C025-4515-95D3-13624117D22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6078132" y="-28921565"/>
            <a:ext cx="2186247" cy="3717751"/>
          </a:xfrm>
          <a:prstGeom prst="rect">
            <a:avLst/>
          </a:prstGeom>
        </p:spPr>
      </p:pic>
      <p:pic>
        <p:nvPicPr>
          <p:cNvPr id="12" name="Picture 11">
            <a:extLst>
              <a:ext uri="{FF2B5EF4-FFF2-40B4-BE49-F238E27FC236}">
                <a16:creationId xmlns:a16="http://schemas.microsoft.com/office/drawing/2014/main" id="{F7B4A688-AD76-4FCB-821D-253C95A522C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6791869" y="29981034"/>
            <a:ext cx="2186247" cy="3717751"/>
          </a:xfrm>
          <a:prstGeom prst="rect">
            <a:avLst/>
          </a:prstGeom>
        </p:spPr>
      </p:pic>
      <p:pic>
        <p:nvPicPr>
          <p:cNvPr id="13" name="Picture 12">
            <a:extLst>
              <a:ext uri="{FF2B5EF4-FFF2-40B4-BE49-F238E27FC236}">
                <a16:creationId xmlns:a16="http://schemas.microsoft.com/office/drawing/2014/main" id="{CDF29DF8-6FE6-403F-9844-F103A4AEA43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6078132" y="29981035"/>
            <a:ext cx="2186247" cy="3717751"/>
          </a:xfrm>
          <a:prstGeom prst="rect">
            <a:avLst/>
          </a:prstGeom>
        </p:spPr>
      </p:pic>
      <p:sp>
        <p:nvSpPr>
          <p:cNvPr id="14" name="Title 1">
            <a:extLst>
              <a:ext uri="{FF2B5EF4-FFF2-40B4-BE49-F238E27FC236}">
                <a16:creationId xmlns:a16="http://schemas.microsoft.com/office/drawing/2014/main" id="{7019A6D9-0DCA-4562-94B6-F2A140E3149D}"/>
              </a:ext>
            </a:extLst>
          </p:cNvPr>
          <p:cNvSpPr txBox="1">
            <a:spLocks/>
          </p:cNvSpPr>
          <p:nvPr userDrawn="1"/>
        </p:nvSpPr>
        <p:spPr>
          <a:xfrm>
            <a:off x="962341" y="927795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6">
                    <a:lumMod val="50000"/>
                  </a:schemeClr>
                </a:solidFill>
                <a:latin typeface="#9Slide07 HoneyCream" pitchFamily="2" charset="0"/>
              </a:rPr>
              <a:t>Măng Non</a:t>
            </a:r>
            <a:endParaRPr lang="en-US" sz="3200" b="0" dirty="0">
              <a:solidFill>
                <a:schemeClr val="accent6">
                  <a:lumMod val="50000"/>
                </a:schemeClr>
              </a:solidFill>
              <a:latin typeface="#9Slide07 HoneyCream" pitchFamily="2" charset="0"/>
            </a:endParaRPr>
          </a:p>
        </p:txBody>
      </p:sp>
    </p:spTree>
    <p:extLst>
      <p:ext uri="{BB962C8B-B14F-4D97-AF65-F5344CB8AC3E}">
        <p14:creationId xmlns:p14="http://schemas.microsoft.com/office/powerpoint/2010/main" val="44364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609E49-D8E5-4B40-BA6F-67B50E7CBB08}"/>
              </a:ext>
            </a:extLst>
          </p:cNvPr>
          <p:cNvSpPr>
            <a:spLocks noGrp="1"/>
          </p:cNvSpPr>
          <p:nvPr>
            <p:ph type="dt" sz="half" idx="10"/>
          </p:nvPr>
        </p:nvSpPr>
        <p:spPr/>
        <p:txBody>
          <a:bodyPr/>
          <a:lstStyle/>
          <a:p>
            <a:fld id="{21E31967-E5C0-4322-A231-9078428032A8}" type="datetimeFigureOut">
              <a:rPr lang="en-US" smtClean="0"/>
              <a:pPr/>
              <a:t>2/25/2025</a:t>
            </a:fld>
            <a:endParaRPr lang="en-US"/>
          </a:p>
        </p:txBody>
      </p:sp>
      <p:sp>
        <p:nvSpPr>
          <p:cNvPr id="3" name="Footer Placeholder 2">
            <a:extLst>
              <a:ext uri="{FF2B5EF4-FFF2-40B4-BE49-F238E27FC236}">
                <a16:creationId xmlns:a16="http://schemas.microsoft.com/office/drawing/2014/main" id="{A5991410-5717-4610-A4D7-3854C8B8DC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85F571-FAAF-4B87-A62B-DCECA9FD79C0}"/>
              </a:ext>
            </a:extLst>
          </p:cNvPr>
          <p:cNvSpPr>
            <a:spLocks noGrp="1"/>
          </p:cNvSpPr>
          <p:nvPr>
            <p:ph type="sldNum" sz="quarter" idx="12"/>
          </p:nvPr>
        </p:nvSpPr>
        <p:spPr/>
        <p:txBody>
          <a:bodyPr/>
          <a:lstStyle/>
          <a:p>
            <a:fld id="{7430F592-7449-4C8D-BCFF-DBC1D942D4EF}" type="slidenum">
              <a:rPr lang="en-US" smtClean="0"/>
              <a:pPr/>
              <a:t>‹#›</a:t>
            </a:fld>
            <a:endParaRPr lang="en-US"/>
          </a:p>
        </p:txBody>
      </p:sp>
    </p:spTree>
    <p:extLst>
      <p:ext uri="{BB962C8B-B14F-4D97-AF65-F5344CB8AC3E}">
        <p14:creationId xmlns:p14="http://schemas.microsoft.com/office/powerpoint/2010/main" val="1342536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2BA1F-1D91-4F1C-A5AB-95E7D58372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A4E389-637C-4326-B32B-974FBE98A3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FC61D9-D0B0-415A-8A9F-26FA6DF18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02B228-9C55-45C2-B9F3-727E42230EFB}"/>
              </a:ext>
            </a:extLst>
          </p:cNvPr>
          <p:cNvSpPr>
            <a:spLocks noGrp="1"/>
          </p:cNvSpPr>
          <p:nvPr>
            <p:ph type="dt" sz="half" idx="10"/>
          </p:nvPr>
        </p:nvSpPr>
        <p:spPr/>
        <p:txBody>
          <a:bodyPr/>
          <a:lstStyle/>
          <a:p>
            <a:fld id="{21E31967-E5C0-4322-A231-9078428032A8}" type="datetimeFigureOut">
              <a:rPr lang="en-US" smtClean="0"/>
              <a:pPr/>
              <a:t>2/25/2025</a:t>
            </a:fld>
            <a:endParaRPr lang="en-US"/>
          </a:p>
        </p:txBody>
      </p:sp>
      <p:sp>
        <p:nvSpPr>
          <p:cNvPr id="6" name="Footer Placeholder 5">
            <a:extLst>
              <a:ext uri="{FF2B5EF4-FFF2-40B4-BE49-F238E27FC236}">
                <a16:creationId xmlns:a16="http://schemas.microsoft.com/office/drawing/2014/main" id="{41BC085C-2592-4D25-BDF7-57CB783CE9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1C6924-7A29-44DE-92B0-4522E4D75B5B}"/>
              </a:ext>
            </a:extLst>
          </p:cNvPr>
          <p:cNvSpPr>
            <a:spLocks noGrp="1"/>
          </p:cNvSpPr>
          <p:nvPr>
            <p:ph type="sldNum" sz="quarter" idx="12"/>
          </p:nvPr>
        </p:nvSpPr>
        <p:spPr/>
        <p:txBody>
          <a:bodyPr/>
          <a:lstStyle/>
          <a:p>
            <a:fld id="{7430F592-7449-4C8D-BCFF-DBC1D942D4EF}" type="slidenum">
              <a:rPr lang="en-US" smtClean="0"/>
              <a:pPr/>
              <a:t>‹#›</a:t>
            </a:fld>
            <a:endParaRPr lang="en-US"/>
          </a:p>
        </p:txBody>
      </p:sp>
    </p:spTree>
    <p:extLst>
      <p:ext uri="{BB962C8B-B14F-4D97-AF65-F5344CB8AC3E}">
        <p14:creationId xmlns:p14="http://schemas.microsoft.com/office/powerpoint/2010/main" val="3351363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58D4-E04C-44D9-A53B-DC7BE8B740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9EB989-7644-43DE-AB4F-8995CD1521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029B9C-0865-4AE9-B515-EE5D56D3E0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5F8456-9F52-49A9-8361-497107B105E6}"/>
              </a:ext>
            </a:extLst>
          </p:cNvPr>
          <p:cNvSpPr>
            <a:spLocks noGrp="1"/>
          </p:cNvSpPr>
          <p:nvPr>
            <p:ph type="dt" sz="half" idx="10"/>
          </p:nvPr>
        </p:nvSpPr>
        <p:spPr/>
        <p:txBody>
          <a:bodyPr/>
          <a:lstStyle/>
          <a:p>
            <a:fld id="{21E31967-E5C0-4322-A231-9078428032A8}" type="datetimeFigureOut">
              <a:rPr lang="en-US" smtClean="0"/>
              <a:pPr/>
              <a:t>2/25/2025</a:t>
            </a:fld>
            <a:endParaRPr lang="en-US"/>
          </a:p>
        </p:txBody>
      </p:sp>
      <p:sp>
        <p:nvSpPr>
          <p:cNvPr id="6" name="Footer Placeholder 5">
            <a:extLst>
              <a:ext uri="{FF2B5EF4-FFF2-40B4-BE49-F238E27FC236}">
                <a16:creationId xmlns:a16="http://schemas.microsoft.com/office/drawing/2014/main" id="{E099E7D8-AF24-44D3-BE15-5F58BA592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C8574D-3E8F-4779-BB0E-4BCA5417A5AA}"/>
              </a:ext>
            </a:extLst>
          </p:cNvPr>
          <p:cNvSpPr>
            <a:spLocks noGrp="1"/>
          </p:cNvSpPr>
          <p:nvPr>
            <p:ph type="sldNum" sz="quarter" idx="12"/>
          </p:nvPr>
        </p:nvSpPr>
        <p:spPr/>
        <p:txBody>
          <a:bodyPr/>
          <a:lstStyle/>
          <a:p>
            <a:fld id="{7430F592-7449-4C8D-BCFF-DBC1D942D4EF}" type="slidenum">
              <a:rPr lang="en-US" smtClean="0"/>
              <a:pPr/>
              <a:t>‹#›</a:t>
            </a:fld>
            <a:endParaRPr lang="en-US"/>
          </a:p>
        </p:txBody>
      </p:sp>
    </p:spTree>
    <p:extLst>
      <p:ext uri="{BB962C8B-B14F-4D97-AF65-F5344CB8AC3E}">
        <p14:creationId xmlns:p14="http://schemas.microsoft.com/office/powerpoint/2010/main" val="2605155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38E4C-C4B1-43DC-98A0-859F4DABD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32A445-60D7-45B0-A1BC-20F1F30090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F069AC-D971-45DC-A8BA-74C3B6BEB1E1}"/>
              </a:ext>
            </a:extLst>
          </p:cNvPr>
          <p:cNvSpPr>
            <a:spLocks noGrp="1"/>
          </p:cNvSpPr>
          <p:nvPr>
            <p:ph type="dt" sz="half" idx="10"/>
          </p:nvPr>
        </p:nvSpPr>
        <p:spPr/>
        <p:txBody>
          <a:bodyPr/>
          <a:lstStyle/>
          <a:p>
            <a:fld id="{21E31967-E5C0-4322-A231-9078428032A8}" type="datetimeFigureOut">
              <a:rPr lang="en-US" smtClean="0"/>
              <a:pPr/>
              <a:t>2/25/2025</a:t>
            </a:fld>
            <a:endParaRPr lang="en-US"/>
          </a:p>
        </p:txBody>
      </p:sp>
      <p:sp>
        <p:nvSpPr>
          <p:cNvPr id="5" name="Footer Placeholder 4">
            <a:extLst>
              <a:ext uri="{FF2B5EF4-FFF2-40B4-BE49-F238E27FC236}">
                <a16:creationId xmlns:a16="http://schemas.microsoft.com/office/drawing/2014/main" id="{D3056297-31F5-407F-BD32-645786E33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F7065-4A8D-465A-ABD5-91C1A472C758}"/>
              </a:ext>
            </a:extLst>
          </p:cNvPr>
          <p:cNvSpPr>
            <a:spLocks noGrp="1"/>
          </p:cNvSpPr>
          <p:nvPr>
            <p:ph type="sldNum" sz="quarter" idx="12"/>
          </p:nvPr>
        </p:nvSpPr>
        <p:spPr/>
        <p:txBody>
          <a:bodyPr/>
          <a:lstStyle/>
          <a:p>
            <a:fld id="{7430F592-7449-4C8D-BCFF-DBC1D942D4EF}" type="slidenum">
              <a:rPr lang="en-US" smtClean="0"/>
              <a:pPr/>
              <a:t>‹#›</a:t>
            </a:fld>
            <a:endParaRPr lang="en-US"/>
          </a:p>
        </p:txBody>
      </p:sp>
    </p:spTree>
    <p:extLst>
      <p:ext uri="{BB962C8B-B14F-4D97-AF65-F5344CB8AC3E}">
        <p14:creationId xmlns:p14="http://schemas.microsoft.com/office/powerpoint/2010/main" val="2886858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BDF108-DAE0-45F6-A674-7D15AE7E15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4593D0-564D-41C1-8AB9-2C05E29E3F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65EEB8-2F04-4F4D-A74A-DED5AD2351C8}"/>
              </a:ext>
            </a:extLst>
          </p:cNvPr>
          <p:cNvSpPr>
            <a:spLocks noGrp="1"/>
          </p:cNvSpPr>
          <p:nvPr>
            <p:ph type="dt" sz="half" idx="10"/>
          </p:nvPr>
        </p:nvSpPr>
        <p:spPr/>
        <p:txBody>
          <a:bodyPr/>
          <a:lstStyle/>
          <a:p>
            <a:fld id="{21E31967-E5C0-4322-A231-9078428032A8}" type="datetimeFigureOut">
              <a:rPr lang="en-US" smtClean="0"/>
              <a:pPr/>
              <a:t>2/25/2025</a:t>
            </a:fld>
            <a:endParaRPr lang="en-US"/>
          </a:p>
        </p:txBody>
      </p:sp>
      <p:sp>
        <p:nvSpPr>
          <p:cNvPr id="5" name="Footer Placeholder 4">
            <a:extLst>
              <a:ext uri="{FF2B5EF4-FFF2-40B4-BE49-F238E27FC236}">
                <a16:creationId xmlns:a16="http://schemas.microsoft.com/office/drawing/2014/main" id="{2BA66EC1-C1D5-4192-B287-D8E718930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059917-5E6C-4EA4-A49E-064651EF754E}"/>
              </a:ext>
            </a:extLst>
          </p:cNvPr>
          <p:cNvSpPr>
            <a:spLocks noGrp="1"/>
          </p:cNvSpPr>
          <p:nvPr>
            <p:ph type="sldNum" sz="quarter" idx="12"/>
          </p:nvPr>
        </p:nvSpPr>
        <p:spPr/>
        <p:txBody>
          <a:bodyPr/>
          <a:lstStyle/>
          <a:p>
            <a:fld id="{7430F592-7449-4C8D-BCFF-DBC1D942D4EF}" type="slidenum">
              <a:rPr lang="en-US" smtClean="0"/>
              <a:pPr/>
              <a:t>‹#›</a:t>
            </a:fld>
            <a:endParaRPr lang="en-US"/>
          </a:p>
        </p:txBody>
      </p:sp>
    </p:spTree>
    <p:extLst>
      <p:ext uri="{BB962C8B-B14F-4D97-AF65-F5344CB8AC3E}">
        <p14:creationId xmlns:p14="http://schemas.microsoft.com/office/powerpoint/2010/main" val="2938593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216D-FD03-4EA1-83B1-A624C055C18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1537319-EF5B-45FA-BEAB-F333E9256BCB}"/>
              </a:ext>
            </a:extLst>
          </p:cNvPr>
          <p:cNvSpPr>
            <a:spLocks noGrp="1"/>
          </p:cNvSpPr>
          <p:nvPr>
            <p:ph type="dt" sz="half" idx="10"/>
          </p:nvPr>
        </p:nvSpPr>
        <p:spPr>
          <a:xfrm>
            <a:off x="838200" y="6356350"/>
            <a:ext cx="2743200" cy="365125"/>
          </a:xfrm>
          <a:prstGeom prst="rect">
            <a:avLst/>
          </a:prstGeom>
        </p:spPr>
        <p:txBody>
          <a:bodyPr/>
          <a:lstStyle/>
          <a:p>
            <a:fld id="{FF2D9610-53CB-464C-90BC-394D9C4A5C5D}" type="datetimeFigureOut">
              <a:rPr lang="en-US" smtClean="0"/>
              <a:pPr/>
              <a:t>2/25/2025</a:t>
            </a:fld>
            <a:endParaRPr lang="en-US"/>
          </a:p>
        </p:txBody>
      </p:sp>
      <p:sp>
        <p:nvSpPr>
          <p:cNvPr id="4" name="Footer Placeholder 3">
            <a:extLst>
              <a:ext uri="{FF2B5EF4-FFF2-40B4-BE49-F238E27FC236}">
                <a16:creationId xmlns:a16="http://schemas.microsoft.com/office/drawing/2014/main" id="{E31930A6-07E8-471C-8997-4991F54771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CEC0DD0-11CC-4A48-8BF4-F3DC85913A6C}"/>
              </a:ext>
            </a:extLst>
          </p:cNvPr>
          <p:cNvSpPr>
            <a:spLocks noGrp="1"/>
          </p:cNvSpPr>
          <p:nvPr>
            <p:ph type="sldNum" sz="quarter" idx="12"/>
          </p:nvPr>
        </p:nvSpPr>
        <p:spPr>
          <a:xfrm>
            <a:off x="8610600" y="6356350"/>
            <a:ext cx="2743200" cy="365125"/>
          </a:xfrm>
          <a:prstGeom prst="rect">
            <a:avLst/>
          </a:prstGeom>
        </p:spPr>
        <p:txBody>
          <a:bodyPr/>
          <a:lstStyle/>
          <a:p>
            <a:fld id="{6A08D05B-D4CF-46F5-B9ED-7594BD46695A}" type="slidenum">
              <a:rPr lang="en-US" smtClean="0"/>
              <a:pPr/>
              <a:t>‹#›</a:t>
            </a:fld>
            <a:endParaRPr lang="en-US"/>
          </a:p>
        </p:txBody>
      </p:sp>
    </p:spTree>
    <p:extLst>
      <p:ext uri="{BB962C8B-B14F-4D97-AF65-F5344CB8AC3E}">
        <p14:creationId xmlns:p14="http://schemas.microsoft.com/office/powerpoint/2010/main" val="2365182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C506-34D1-48D5-B665-2FCAAA8DDB7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808F126-459D-4D4E-9D51-C3C886E5E8BE}"/>
              </a:ext>
            </a:extLst>
          </p:cNvPr>
          <p:cNvSpPr>
            <a:spLocks noGrp="1"/>
          </p:cNvSpPr>
          <p:nvPr>
            <p:ph type="dt" sz="half" idx="10"/>
          </p:nvPr>
        </p:nvSpPr>
        <p:spPr>
          <a:xfrm>
            <a:off x="838200" y="6356350"/>
            <a:ext cx="2743200" cy="365125"/>
          </a:xfrm>
          <a:prstGeom prst="rect">
            <a:avLst/>
          </a:prstGeom>
        </p:spPr>
        <p:txBody>
          <a:bodyPr/>
          <a:lstStyle/>
          <a:p>
            <a:fld id="{FF2D9610-53CB-464C-90BC-394D9C4A5C5D}" type="datetimeFigureOut">
              <a:rPr lang="en-US" smtClean="0"/>
              <a:pPr/>
              <a:t>2/25/2025</a:t>
            </a:fld>
            <a:endParaRPr lang="en-US"/>
          </a:p>
        </p:txBody>
      </p:sp>
      <p:sp>
        <p:nvSpPr>
          <p:cNvPr id="4" name="Footer Placeholder 3">
            <a:extLst>
              <a:ext uri="{FF2B5EF4-FFF2-40B4-BE49-F238E27FC236}">
                <a16:creationId xmlns:a16="http://schemas.microsoft.com/office/drawing/2014/main" id="{2EC1B90D-BEBC-4040-9700-3507F9ABE5E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CD191E4-887B-4E5A-B8EC-C9B61FE3EA15}"/>
              </a:ext>
            </a:extLst>
          </p:cNvPr>
          <p:cNvSpPr>
            <a:spLocks noGrp="1"/>
          </p:cNvSpPr>
          <p:nvPr>
            <p:ph type="sldNum" sz="quarter" idx="12"/>
          </p:nvPr>
        </p:nvSpPr>
        <p:spPr>
          <a:xfrm>
            <a:off x="8610600" y="6356350"/>
            <a:ext cx="2743200" cy="365125"/>
          </a:xfrm>
          <a:prstGeom prst="rect">
            <a:avLst/>
          </a:prstGeom>
        </p:spPr>
        <p:txBody>
          <a:bodyPr/>
          <a:lstStyle/>
          <a:p>
            <a:fld id="{6A08D05B-D4CF-46F5-B9ED-7594BD46695A}" type="slidenum">
              <a:rPr lang="en-US" smtClean="0"/>
              <a:pPr/>
              <a:t>‹#›</a:t>
            </a:fld>
            <a:endParaRPr lang="en-US"/>
          </a:p>
        </p:txBody>
      </p:sp>
    </p:spTree>
    <p:extLst>
      <p:ext uri="{BB962C8B-B14F-4D97-AF65-F5344CB8AC3E}">
        <p14:creationId xmlns:p14="http://schemas.microsoft.com/office/powerpoint/2010/main" val="1141232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DDCE7-D05A-4A3B-937F-9E5BC07113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EB45DA-5189-4FF7-92E9-46A03E5BDF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87DBD4-589E-44EC-AD24-22F56DE505EB}"/>
              </a:ext>
            </a:extLst>
          </p:cNvPr>
          <p:cNvSpPr>
            <a:spLocks noGrp="1"/>
          </p:cNvSpPr>
          <p:nvPr>
            <p:ph type="dt" sz="half" idx="10"/>
          </p:nvPr>
        </p:nvSpPr>
        <p:spPr/>
        <p:txBody>
          <a:bodyPr/>
          <a:lstStyle/>
          <a:p>
            <a:fld id="{981C2C8A-B5D7-4554-A5EA-A6A778D22DAA}" type="datetimeFigureOut">
              <a:rPr lang="en-US" smtClean="0"/>
              <a:pPr/>
              <a:t>2/25/2025</a:t>
            </a:fld>
            <a:endParaRPr lang="en-US"/>
          </a:p>
        </p:txBody>
      </p:sp>
      <p:sp>
        <p:nvSpPr>
          <p:cNvPr id="5" name="Footer Placeholder 4">
            <a:extLst>
              <a:ext uri="{FF2B5EF4-FFF2-40B4-BE49-F238E27FC236}">
                <a16:creationId xmlns:a16="http://schemas.microsoft.com/office/drawing/2014/main" id="{C32187C3-ACD8-4102-AE62-006EED2A8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5F1A5F-CADE-4F36-A754-86C133AE5492}"/>
              </a:ext>
            </a:extLst>
          </p:cNvPr>
          <p:cNvSpPr>
            <a:spLocks noGrp="1"/>
          </p:cNvSpPr>
          <p:nvPr>
            <p:ph type="sldNum" sz="quarter" idx="12"/>
          </p:nvPr>
        </p:nvSpPr>
        <p:spPr/>
        <p:txBody>
          <a:bodyPr/>
          <a:lstStyle/>
          <a:p>
            <a:fld id="{77B1BF2C-D5A4-4BC5-865E-90C0099FB50D}" type="slidenum">
              <a:rPr lang="en-US" smtClean="0"/>
              <a:pPr/>
              <a:t>‹#›</a:t>
            </a:fld>
            <a:endParaRPr lang="en-US"/>
          </a:p>
        </p:txBody>
      </p:sp>
    </p:spTree>
    <p:extLst>
      <p:ext uri="{BB962C8B-B14F-4D97-AF65-F5344CB8AC3E}">
        <p14:creationId xmlns:p14="http://schemas.microsoft.com/office/powerpoint/2010/main" val="2675625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0D34A-BE41-4EEA-837E-3C98791E5B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E7963A-9AE7-41BD-8D3F-C994B5B78F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8FC01B-4972-44A2-8D35-CDCC9681360E}"/>
              </a:ext>
            </a:extLst>
          </p:cNvPr>
          <p:cNvSpPr>
            <a:spLocks noGrp="1"/>
          </p:cNvSpPr>
          <p:nvPr>
            <p:ph type="dt" sz="half" idx="10"/>
          </p:nvPr>
        </p:nvSpPr>
        <p:spPr/>
        <p:txBody>
          <a:bodyPr/>
          <a:lstStyle/>
          <a:p>
            <a:fld id="{981C2C8A-B5D7-4554-A5EA-A6A778D22DAA}" type="datetimeFigureOut">
              <a:rPr lang="en-US" smtClean="0"/>
              <a:pPr/>
              <a:t>2/25/2025</a:t>
            </a:fld>
            <a:endParaRPr lang="en-US"/>
          </a:p>
        </p:txBody>
      </p:sp>
      <p:sp>
        <p:nvSpPr>
          <p:cNvPr id="5" name="Footer Placeholder 4">
            <a:extLst>
              <a:ext uri="{FF2B5EF4-FFF2-40B4-BE49-F238E27FC236}">
                <a16:creationId xmlns:a16="http://schemas.microsoft.com/office/drawing/2014/main" id="{58C9F9B8-9E07-44E6-A358-2DEB22AFD2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9C1376-F23F-426A-8C27-4FD6B2E27A02}"/>
              </a:ext>
            </a:extLst>
          </p:cNvPr>
          <p:cNvSpPr>
            <a:spLocks noGrp="1"/>
          </p:cNvSpPr>
          <p:nvPr>
            <p:ph type="sldNum" sz="quarter" idx="12"/>
          </p:nvPr>
        </p:nvSpPr>
        <p:spPr/>
        <p:txBody>
          <a:bodyPr/>
          <a:lstStyle/>
          <a:p>
            <a:fld id="{77B1BF2C-D5A4-4BC5-865E-90C0099FB50D}" type="slidenum">
              <a:rPr lang="en-US" smtClean="0"/>
              <a:pPr/>
              <a:t>‹#›</a:t>
            </a:fld>
            <a:endParaRPr lang="en-US"/>
          </a:p>
        </p:txBody>
      </p:sp>
    </p:spTree>
    <p:extLst>
      <p:ext uri="{BB962C8B-B14F-4D97-AF65-F5344CB8AC3E}">
        <p14:creationId xmlns:p14="http://schemas.microsoft.com/office/powerpoint/2010/main" val="517104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A72F6-5B1B-4A90-921B-10636BF2F0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03D065-2845-4AA6-9B51-9DD0B9D161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68BB8C-7379-4826-BBA7-3436D3CA9451}"/>
              </a:ext>
            </a:extLst>
          </p:cNvPr>
          <p:cNvSpPr>
            <a:spLocks noGrp="1"/>
          </p:cNvSpPr>
          <p:nvPr>
            <p:ph type="dt" sz="half" idx="10"/>
          </p:nvPr>
        </p:nvSpPr>
        <p:spPr/>
        <p:txBody>
          <a:bodyPr/>
          <a:lstStyle/>
          <a:p>
            <a:fld id="{981C2C8A-B5D7-4554-A5EA-A6A778D22DAA}" type="datetimeFigureOut">
              <a:rPr lang="en-US" smtClean="0"/>
              <a:pPr/>
              <a:t>2/25/2025</a:t>
            </a:fld>
            <a:endParaRPr lang="en-US"/>
          </a:p>
        </p:txBody>
      </p:sp>
      <p:sp>
        <p:nvSpPr>
          <p:cNvPr id="5" name="Footer Placeholder 4">
            <a:extLst>
              <a:ext uri="{FF2B5EF4-FFF2-40B4-BE49-F238E27FC236}">
                <a16:creationId xmlns:a16="http://schemas.microsoft.com/office/drawing/2014/main" id="{E0914E52-2B7C-4F2C-BB4F-0DCA0AAF96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FACDC3-228E-40DA-B28F-900E980C540E}"/>
              </a:ext>
            </a:extLst>
          </p:cNvPr>
          <p:cNvSpPr>
            <a:spLocks noGrp="1"/>
          </p:cNvSpPr>
          <p:nvPr>
            <p:ph type="sldNum" sz="quarter" idx="12"/>
          </p:nvPr>
        </p:nvSpPr>
        <p:spPr/>
        <p:txBody>
          <a:bodyPr/>
          <a:lstStyle/>
          <a:p>
            <a:fld id="{77B1BF2C-D5A4-4BC5-865E-90C0099FB50D}" type="slidenum">
              <a:rPr lang="en-US" smtClean="0"/>
              <a:pPr/>
              <a:t>‹#›</a:t>
            </a:fld>
            <a:endParaRPr lang="en-US"/>
          </a:p>
        </p:txBody>
      </p:sp>
    </p:spTree>
    <p:extLst>
      <p:ext uri="{BB962C8B-B14F-4D97-AF65-F5344CB8AC3E}">
        <p14:creationId xmlns:p14="http://schemas.microsoft.com/office/powerpoint/2010/main" val="3834237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FE3AB-2DC2-405A-8FB8-7FED475413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8B69FC-EB07-4657-81C0-5E7ACD8DED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460D5D-C0C7-4386-918E-56D2EB5A3B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DA89BD-B084-4400-AEDF-66F922A12393}"/>
              </a:ext>
            </a:extLst>
          </p:cNvPr>
          <p:cNvSpPr>
            <a:spLocks noGrp="1"/>
          </p:cNvSpPr>
          <p:nvPr>
            <p:ph type="dt" sz="half" idx="10"/>
          </p:nvPr>
        </p:nvSpPr>
        <p:spPr/>
        <p:txBody>
          <a:bodyPr/>
          <a:lstStyle/>
          <a:p>
            <a:fld id="{981C2C8A-B5D7-4554-A5EA-A6A778D22DAA}" type="datetimeFigureOut">
              <a:rPr lang="en-US" smtClean="0"/>
              <a:pPr/>
              <a:t>2/25/2025</a:t>
            </a:fld>
            <a:endParaRPr lang="en-US"/>
          </a:p>
        </p:txBody>
      </p:sp>
      <p:sp>
        <p:nvSpPr>
          <p:cNvPr id="6" name="Footer Placeholder 5">
            <a:extLst>
              <a:ext uri="{FF2B5EF4-FFF2-40B4-BE49-F238E27FC236}">
                <a16:creationId xmlns:a16="http://schemas.microsoft.com/office/drawing/2014/main" id="{249C2178-AE22-4656-B1BF-1B54AB3CB5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4832B4-340D-4EFC-AB87-16B0B75C4060}"/>
              </a:ext>
            </a:extLst>
          </p:cNvPr>
          <p:cNvSpPr>
            <a:spLocks noGrp="1"/>
          </p:cNvSpPr>
          <p:nvPr>
            <p:ph type="sldNum" sz="quarter" idx="12"/>
          </p:nvPr>
        </p:nvSpPr>
        <p:spPr/>
        <p:txBody>
          <a:bodyPr/>
          <a:lstStyle/>
          <a:p>
            <a:fld id="{77B1BF2C-D5A4-4BC5-865E-90C0099FB50D}" type="slidenum">
              <a:rPr lang="en-US" smtClean="0"/>
              <a:pPr/>
              <a:t>‹#›</a:t>
            </a:fld>
            <a:endParaRPr lang="en-US"/>
          </a:p>
        </p:txBody>
      </p:sp>
    </p:spTree>
    <p:extLst>
      <p:ext uri="{BB962C8B-B14F-4D97-AF65-F5344CB8AC3E}">
        <p14:creationId xmlns:p14="http://schemas.microsoft.com/office/powerpoint/2010/main" val="2095704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0FCA6-EF3F-438C-9BAA-EA2A98399C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43298B-8E66-4F37-B26D-959C62AE2E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0D6F50-E9A5-4089-9F7A-B0F990211E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C224BC-45D5-49A0-93D6-1FB1662226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AB49C3-D64E-41B5-A411-18DC6D2D4D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5983DD-E036-4A8A-94E7-6EEE1801BB41}"/>
              </a:ext>
            </a:extLst>
          </p:cNvPr>
          <p:cNvSpPr>
            <a:spLocks noGrp="1"/>
          </p:cNvSpPr>
          <p:nvPr>
            <p:ph type="dt" sz="half" idx="10"/>
          </p:nvPr>
        </p:nvSpPr>
        <p:spPr/>
        <p:txBody>
          <a:bodyPr/>
          <a:lstStyle/>
          <a:p>
            <a:fld id="{981C2C8A-B5D7-4554-A5EA-A6A778D22DAA}" type="datetimeFigureOut">
              <a:rPr lang="en-US" smtClean="0"/>
              <a:pPr/>
              <a:t>2/25/2025</a:t>
            </a:fld>
            <a:endParaRPr lang="en-US"/>
          </a:p>
        </p:txBody>
      </p:sp>
      <p:sp>
        <p:nvSpPr>
          <p:cNvPr id="8" name="Footer Placeholder 7">
            <a:extLst>
              <a:ext uri="{FF2B5EF4-FFF2-40B4-BE49-F238E27FC236}">
                <a16:creationId xmlns:a16="http://schemas.microsoft.com/office/drawing/2014/main" id="{A5B44B36-3DEB-4825-B46A-957C3C8084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ABCB38-489A-42C7-B112-18EF161915EE}"/>
              </a:ext>
            </a:extLst>
          </p:cNvPr>
          <p:cNvSpPr>
            <a:spLocks noGrp="1"/>
          </p:cNvSpPr>
          <p:nvPr>
            <p:ph type="sldNum" sz="quarter" idx="12"/>
          </p:nvPr>
        </p:nvSpPr>
        <p:spPr/>
        <p:txBody>
          <a:bodyPr/>
          <a:lstStyle/>
          <a:p>
            <a:fld id="{77B1BF2C-D5A4-4BC5-865E-90C0099FB50D}" type="slidenum">
              <a:rPr lang="en-US" smtClean="0"/>
              <a:pPr/>
              <a:t>‹#›</a:t>
            </a:fld>
            <a:endParaRPr lang="en-US"/>
          </a:p>
        </p:txBody>
      </p:sp>
    </p:spTree>
    <p:extLst>
      <p:ext uri="{BB962C8B-B14F-4D97-AF65-F5344CB8AC3E}">
        <p14:creationId xmlns:p14="http://schemas.microsoft.com/office/powerpoint/2010/main" val="1720681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hyperlink" Target="https://www.facebook.com/groups/629898828017053" TargetMode="External"/><Relationship Id="rId4" Type="http://schemas.openxmlformats.org/officeDocument/2006/relationships/slideLayout" Target="../slideLayouts/slideLayout8.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hyperlink" Target="https://www.facebook.com/groups/629898828017053" TargetMode="Externa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hyperlink" Target="https://www.facebook.com/groups/629898828017053" TargetMode="External"/><Relationship Id="rId5" Type="http://schemas.openxmlformats.org/officeDocument/2006/relationships/image" Target="../media/image5.png"/><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BCBA6-FA69-7071-79F9-2694D65A5B65}"/>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7667"/>
          <a:stretch/>
        </p:blipFill>
        <p:spPr>
          <a:xfrm>
            <a:off x="-2186245" y="-194947"/>
            <a:ext cx="2186247" cy="2317405"/>
          </a:xfrm>
          <a:prstGeom prst="rect">
            <a:avLst/>
          </a:prstGeom>
        </p:spPr>
      </p:pic>
      <p:pic>
        <p:nvPicPr>
          <p:cNvPr id="16" name="Picture 15">
            <a:extLst>
              <a:ext uri="{FF2B5EF4-FFF2-40B4-BE49-F238E27FC236}">
                <a16:creationId xmlns:a16="http://schemas.microsoft.com/office/drawing/2014/main" id="{4E597DBC-6E43-840D-D350-0234B5D8344A}"/>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8142"/>
          <a:stretch/>
        </p:blipFill>
        <p:spPr>
          <a:xfrm>
            <a:off x="1482092" y="7817580"/>
            <a:ext cx="1824009" cy="2002485"/>
          </a:xfrm>
          <a:prstGeom prst="rect">
            <a:avLst/>
          </a:prstGeom>
        </p:spPr>
      </p:pic>
      <p:sp>
        <p:nvSpPr>
          <p:cNvPr id="17" name="TextBox 3">
            <a:extLst>
              <a:ext uri="{FF2B5EF4-FFF2-40B4-BE49-F238E27FC236}">
                <a16:creationId xmlns:a16="http://schemas.microsoft.com/office/drawing/2014/main" id="{430C7C5F-8018-6002-7327-12BA4F587EDD}"/>
              </a:ext>
            </a:extLst>
          </p:cNvPr>
          <p:cNvSpPr txBox="1"/>
          <p:nvPr userDrawn="1"/>
        </p:nvSpPr>
        <p:spPr>
          <a:xfrm>
            <a:off x="2913963" y="9124747"/>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8">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8" name="Title 1">
            <a:extLst>
              <a:ext uri="{FF2B5EF4-FFF2-40B4-BE49-F238E27FC236}">
                <a16:creationId xmlns:a16="http://schemas.microsoft.com/office/drawing/2014/main" id="{422E25A6-F917-E38F-D49E-EC7D00EED5C9}"/>
              </a:ext>
            </a:extLst>
          </p:cNvPr>
          <p:cNvSpPr txBox="1">
            <a:spLocks/>
          </p:cNvSpPr>
          <p:nvPr userDrawn="1"/>
        </p:nvSpPr>
        <p:spPr>
          <a:xfrm>
            <a:off x="1300973" y="9488688"/>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9" name="Picture 18">
            <a:extLst>
              <a:ext uri="{FF2B5EF4-FFF2-40B4-BE49-F238E27FC236}">
                <a16:creationId xmlns:a16="http://schemas.microsoft.com/office/drawing/2014/main" id="{4DA72AF2-89AA-4C48-3431-D3829CD5DC4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20" name="Picture 19">
            <a:extLst>
              <a:ext uri="{FF2B5EF4-FFF2-40B4-BE49-F238E27FC236}">
                <a16:creationId xmlns:a16="http://schemas.microsoft.com/office/drawing/2014/main" id="{A205C3D7-35F7-AF31-1BDD-C76761E9EF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21" name="Picture 20">
            <a:extLst>
              <a:ext uri="{FF2B5EF4-FFF2-40B4-BE49-F238E27FC236}">
                <a16:creationId xmlns:a16="http://schemas.microsoft.com/office/drawing/2014/main" id="{81B320B7-7055-3F58-70DF-921131E504E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22" name="Picture 21">
            <a:extLst>
              <a:ext uri="{FF2B5EF4-FFF2-40B4-BE49-F238E27FC236}">
                <a16:creationId xmlns:a16="http://schemas.microsoft.com/office/drawing/2014/main" id="{8C14254C-22DB-5082-0108-8BBC94E3DDE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23" name="Title 1">
            <a:extLst>
              <a:ext uri="{FF2B5EF4-FFF2-40B4-BE49-F238E27FC236}">
                <a16:creationId xmlns:a16="http://schemas.microsoft.com/office/drawing/2014/main" id="{8D89D1B8-31AE-A804-4C3C-01695943151F}"/>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24" name="Title 1">
            <a:extLst>
              <a:ext uri="{FF2B5EF4-FFF2-40B4-BE49-F238E27FC236}">
                <a16:creationId xmlns:a16="http://schemas.microsoft.com/office/drawing/2014/main" id="{5F69B26E-6A0A-638D-9582-0D4006B43F0F}"/>
              </a:ext>
            </a:extLst>
          </p:cNvPr>
          <p:cNvSpPr txBox="1">
            <a:spLocks/>
          </p:cNvSpPr>
          <p:nvPr userDrawn="1"/>
        </p:nvSpPr>
        <p:spPr>
          <a:xfrm>
            <a:off x="-2186247" y="171681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25" name="Picture 24">
            <a:extLst>
              <a:ext uri="{FF2B5EF4-FFF2-40B4-BE49-F238E27FC236}">
                <a16:creationId xmlns:a16="http://schemas.microsoft.com/office/drawing/2014/main" id="{654503C3-A27D-1C72-A45B-C2C0C4AA6ACE}"/>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26" name="Picture 25">
            <a:extLst>
              <a:ext uri="{FF2B5EF4-FFF2-40B4-BE49-F238E27FC236}">
                <a16:creationId xmlns:a16="http://schemas.microsoft.com/office/drawing/2014/main" id="{7AD1E793-5ACA-74A1-D12C-9CDC7FCE884F}"/>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7" name="Picture 26">
            <a:extLst>
              <a:ext uri="{FF2B5EF4-FFF2-40B4-BE49-F238E27FC236}">
                <a16:creationId xmlns:a16="http://schemas.microsoft.com/office/drawing/2014/main" id="{186026F3-966D-C4B9-DEE8-3D0A5955DB3C}"/>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8" name="Picture 27">
            <a:extLst>
              <a:ext uri="{FF2B5EF4-FFF2-40B4-BE49-F238E27FC236}">
                <a16:creationId xmlns:a16="http://schemas.microsoft.com/office/drawing/2014/main" id="{215B5BAF-1323-D8BD-D62A-E757B5F0BDAE}"/>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568380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B44157-0ABE-4076-8469-803C4D26DE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AEB2DA-37DB-4621-99DE-B2FEB5F164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AC7DE4-7AF4-49CC-AD0B-C5F68D175D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1C2C8A-B5D7-4554-A5EA-A6A778D22DAA}" type="datetimeFigureOut">
              <a:rPr lang="en-US" smtClean="0"/>
              <a:pPr/>
              <a:t>2/25/2025</a:t>
            </a:fld>
            <a:endParaRPr lang="en-US"/>
          </a:p>
        </p:txBody>
      </p:sp>
      <p:sp>
        <p:nvSpPr>
          <p:cNvPr id="5" name="Footer Placeholder 4">
            <a:extLst>
              <a:ext uri="{FF2B5EF4-FFF2-40B4-BE49-F238E27FC236}">
                <a16:creationId xmlns:a16="http://schemas.microsoft.com/office/drawing/2014/main" id="{BB57BBCE-4FC0-48C4-A956-124D75E436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849D9E-FA9F-411D-8D3C-12A6007B37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B1BF2C-D5A4-4BC5-865E-90C0099FB50D}" type="slidenum">
              <a:rPr lang="en-US" smtClean="0"/>
              <a:pPr/>
              <a:t>‹#›</a:t>
            </a:fld>
            <a:endParaRPr lang="en-US"/>
          </a:p>
        </p:txBody>
      </p:sp>
      <p:pic>
        <p:nvPicPr>
          <p:cNvPr id="7" name="图片 9">
            <a:extLst>
              <a:ext uri="{FF2B5EF4-FFF2-40B4-BE49-F238E27FC236}">
                <a16:creationId xmlns:a16="http://schemas.microsoft.com/office/drawing/2014/main" id="{B33AB6A6-FBD3-4B78-80A6-EB2D2449A52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7376"/>
            <a:ext cx="12192000" cy="6858000"/>
          </a:xfrm>
          <a:prstGeom prst="rect">
            <a:avLst/>
          </a:prstGeom>
        </p:spPr>
      </p:pic>
      <p:pic>
        <p:nvPicPr>
          <p:cNvPr id="8" name="Picture 7">
            <a:extLst>
              <a:ext uri="{FF2B5EF4-FFF2-40B4-BE49-F238E27FC236}">
                <a16:creationId xmlns:a16="http://schemas.microsoft.com/office/drawing/2014/main" id="{813F846E-874E-492F-A860-E3D3EDD2D0A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129532" y="-3699364"/>
            <a:ext cx="2186247" cy="3717751"/>
          </a:xfrm>
          <a:prstGeom prst="rect">
            <a:avLst/>
          </a:prstGeom>
        </p:spPr>
      </p:pic>
      <p:pic>
        <p:nvPicPr>
          <p:cNvPr id="9" name="Picture 8">
            <a:extLst>
              <a:ext uri="{FF2B5EF4-FFF2-40B4-BE49-F238E27FC236}">
                <a16:creationId xmlns:a16="http://schemas.microsoft.com/office/drawing/2014/main" id="{0509E875-E4B0-405D-B5F5-165AE790660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353101" y="7107977"/>
            <a:ext cx="1404152" cy="2387785"/>
          </a:xfrm>
          <a:prstGeom prst="rect">
            <a:avLst/>
          </a:prstGeom>
        </p:spPr>
      </p:pic>
      <p:sp>
        <p:nvSpPr>
          <p:cNvPr id="10" name="TextBox 3">
            <a:extLst>
              <a:ext uri="{FF2B5EF4-FFF2-40B4-BE49-F238E27FC236}">
                <a16:creationId xmlns:a16="http://schemas.microsoft.com/office/drawing/2014/main" id="{423F7198-0839-4559-BF50-E1EF6BC8F263}"/>
              </a:ext>
            </a:extLst>
          </p:cNvPr>
          <p:cNvSpPr txBox="1"/>
          <p:nvPr userDrawn="1"/>
        </p:nvSpPr>
        <p:spPr>
          <a:xfrm>
            <a:off x="3415720" y="8497123"/>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chemeClr val="tx1"/>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solidFill>
                  <a:schemeClr val="tx1"/>
                </a:solidFill>
                <a:latin typeface="Times New Roman" panose="02020603050405020304" pitchFamily="18" charset="0"/>
                <a:cs typeface="Times New Roman" panose="02020603050405020304" pitchFamily="18" charset="0"/>
              </a:rPr>
              <a:t>Mời </a:t>
            </a:r>
            <a:r>
              <a:rPr lang="en-US" b="1" dirty="0" err="1">
                <a:solidFill>
                  <a:schemeClr val="tx1"/>
                </a:solidFill>
                <a:latin typeface="Times New Roman" panose="02020603050405020304" pitchFamily="18" charset="0"/>
                <a:cs typeface="Times New Roman" panose="02020603050405020304" pitchFamily="18" charset="0"/>
              </a:rPr>
              <a:t>truy</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cập</a:t>
            </a:r>
            <a:r>
              <a:rPr lang="en-US" b="1"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MĂNG NON- TÀI LIỆU TIỂU HỌC | Facebook</a:t>
            </a:r>
            <a:endParaRPr lang="en-US" sz="1800" dirty="0">
              <a:solidFill>
                <a:schemeClr val="tx1"/>
              </a:solidFill>
              <a:latin typeface="SVN-Newton" panose="02040603050506020204" pitchFamily="18" charset="0"/>
              <a:cs typeface="Times New Roman" panose="02020603050405020304" pitchFamily="18" charset="0"/>
            </a:endParaRPr>
          </a:p>
          <a:p>
            <a:pPr algn="ctr"/>
            <a:r>
              <a:rPr lang="en-US" sz="1800" b="1" dirty="0">
                <a:solidFill>
                  <a:schemeClr val="tx1"/>
                </a:solidFill>
                <a:latin typeface="SVN-Newton" panose="02040603050506020204" pitchFamily="18" charset="0"/>
                <a:cs typeface="Times New Roman" panose="02020603050405020304" pitchFamily="18" charset="0"/>
              </a:rPr>
              <a:t>SĐT ZALO : </a:t>
            </a:r>
            <a:r>
              <a:rPr lang="en-US" sz="1800" b="1" u="sng" dirty="0">
                <a:solidFill>
                  <a:schemeClr val="tx1"/>
                </a:solidFill>
                <a:latin typeface="SVN-Newton" panose="02040603050506020204" pitchFamily="18" charset="0"/>
              </a:rPr>
              <a:t>0382348780</a:t>
            </a:r>
            <a:r>
              <a:rPr lang="en-US" sz="1800" b="1" dirty="0">
                <a:solidFill>
                  <a:schemeClr val="tx1"/>
                </a:solidFill>
                <a:latin typeface="SVN-Newton" panose="02040603050506020204" pitchFamily="18" charset="0"/>
              </a:rPr>
              <a:t> - </a:t>
            </a:r>
            <a:r>
              <a:rPr lang="en-US" sz="1800" b="1" u="sng" dirty="0">
                <a:solidFill>
                  <a:schemeClr val="tx1"/>
                </a:solidFill>
                <a:latin typeface="SVN-Newton" panose="02040603050506020204" pitchFamily="18" charset="0"/>
              </a:rPr>
              <a:t>0984848929</a:t>
            </a:r>
            <a:endParaRPr lang="en-US" sz="1800" b="1" dirty="0">
              <a:solidFill>
                <a:schemeClr val="tx1"/>
              </a:solidFill>
              <a:latin typeface="SVN-Newton" panose="020406030505060202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1E04190E-B297-4897-B35C-8D4C2D45FD77}"/>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6791868" y="-28388164"/>
            <a:ext cx="2186247" cy="3717751"/>
          </a:xfrm>
          <a:prstGeom prst="rect">
            <a:avLst/>
          </a:prstGeom>
        </p:spPr>
      </p:pic>
      <p:pic>
        <p:nvPicPr>
          <p:cNvPr id="12" name="Picture 11">
            <a:extLst>
              <a:ext uri="{FF2B5EF4-FFF2-40B4-BE49-F238E27FC236}">
                <a16:creationId xmlns:a16="http://schemas.microsoft.com/office/drawing/2014/main" id="{14DDEF9B-4FD4-4AB3-9387-85D4BED5E8A5}"/>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56078132" y="-28921565"/>
            <a:ext cx="2186247" cy="3717751"/>
          </a:xfrm>
          <a:prstGeom prst="rect">
            <a:avLst/>
          </a:prstGeom>
        </p:spPr>
      </p:pic>
      <p:pic>
        <p:nvPicPr>
          <p:cNvPr id="13" name="Picture 12">
            <a:extLst>
              <a:ext uri="{FF2B5EF4-FFF2-40B4-BE49-F238E27FC236}">
                <a16:creationId xmlns:a16="http://schemas.microsoft.com/office/drawing/2014/main" id="{C2701E0B-C464-44F2-8CA0-89BF1A878247}"/>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6791869" y="29981034"/>
            <a:ext cx="2186247" cy="3717751"/>
          </a:xfrm>
          <a:prstGeom prst="rect">
            <a:avLst/>
          </a:prstGeom>
        </p:spPr>
      </p:pic>
      <p:pic>
        <p:nvPicPr>
          <p:cNvPr id="14" name="Picture 13">
            <a:extLst>
              <a:ext uri="{FF2B5EF4-FFF2-40B4-BE49-F238E27FC236}">
                <a16:creationId xmlns:a16="http://schemas.microsoft.com/office/drawing/2014/main" id="{B2143FE7-E6F6-4AA0-B68D-B61EF87D9B05}"/>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56078132" y="29981035"/>
            <a:ext cx="2186247" cy="3717751"/>
          </a:xfrm>
          <a:prstGeom prst="rect">
            <a:avLst/>
          </a:prstGeom>
        </p:spPr>
      </p:pic>
      <p:sp>
        <p:nvSpPr>
          <p:cNvPr id="15" name="Title 1">
            <a:extLst>
              <a:ext uri="{FF2B5EF4-FFF2-40B4-BE49-F238E27FC236}">
                <a16:creationId xmlns:a16="http://schemas.microsoft.com/office/drawing/2014/main" id="{541EFBF2-246B-4CDA-9DCC-D7F88E1DCC08}"/>
              </a:ext>
            </a:extLst>
          </p:cNvPr>
          <p:cNvSpPr txBox="1">
            <a:spLocks/>
          </p:cNvSpPr>
          <p:nvPr userDrawn="1"/>
        </p:nvSpPr>
        <p:spPr>
          <a:xfrm>
            <a:off x="962341" y="927795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tx1"/>
                </a:solidFill>
                <a:latin typeface="#9Slide07 HoneyCream" pitchFamily="2" charset="0"/>
              </a:rPr>
              <a:t>Măng Non</a:t>
            </a:r>
            <a:endParaRPr lang="en-US" sz="3200" b="0" dirty="0">
              <a:solidFill>
                <a:schemeClr val="tx1"/>
              </a:solidFill>
              <a:latin typeface="#9Slide07 HoneyCream" pitchFamily="2" charset="0"/>
            </a:endParaRPr>
          </a:p>
        </p:txBody>
      </p:sp>
    </p:spTree>
    <p:extLst>
      <p:ext uri="{BB962C8B-B14F-4D97-AF65-F5344CB8AC3E}">
        <p14:creationId xmlns:p14="http://schemas.microsoft.com/office/powerpoint/2010/main" val="424245542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EBBD03-DFC2-4287-8FF3-B5A577A969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AEFE3C-287C-4169-9092-93810776E2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0B7BD51-BD66-4722-BC89-8EF3459889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C2A790-7E1A-44D3-AB8E-63BB44F5EBE7}" type="datetimeFigureOut">
              <a:rPr lang="en-US" smtClean="0"/>
              <a:pPr/>
              <a:t>2/25/2025</a:t>
            </a:fld>
            <a:endParaRPr lang="en-US"/>
          </a:p>
        </p:txBody>
      </p:sp>
      <p:sp>
        <p:nvSpPr>
          <p:cNvPr id="5" name="Footer Placeholder 4">
            <a:extLst>
              <a:ext uri="{FF2B5EF4-FFF2-40B4-BE49-F238E27FC236}">
                <a16:creationId xmlns:a16="http://schemas.microsoft.com/office/drawing/2014/main" id="{9F6E9420-D1E0-402F-8E23-E0AE7976B0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BDF5F1-766E-4B09-A566-F9C7D031D9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01647-3FC2-4F27-BE27-ED8D1325FFB8}" type="slidenum">
              <a:rPr lang="en-US" smtClean="0"/>
              <a:pPr/>
              <a:t>‹#›</a:t>
            </a:fld>
            <a:endParaRPr lang="en-US"/>
          </a:p>
        </p:txBody>
      </p:sp>
      <p:sp>
        <p:nvSpPr>
          <p:cNvPr id="7" name="Rectangle 6">
            <a:extLst>
              <a:ext uri="{FF2B5EF4-FFF2-40B4-BE49-F238E27FC236}">
                <a16:creationId xmlns:a16="http://schemas.microsoft.com/office/drawing/2014/main" id="{F96A67E6-6AE2-4518-8EA0-320B365074E8}"/>
              </a:ext>
            </a:extLst>
          </p:cNvPr>
          <p:cNvSpPr/>
          <p:nvPr userDrawn="1"/>
        </p:nvSpPr>
        <p:spPr>
          <a:xfrm>
            <a:off x="0" y="0"/>
            <a:ext cx="12192000" cy="6857999"/>
          </a:xfrm>
          <a:prstGeom prst="rect">
            <a:avLst/>
          </a:prstGeom>
          <a:solidFill>
            <a:srgbClr val="764A3D"/>
          </a:solidFill>
          <a:ln>
            <a:solidFill>
              <a:srgbClr val="764A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347;p8">
            <a:extLst>
              <a:ext uri="{FF2B5EF4-FFF2-40B4-BE49-F238E27FC236}">
                <a16:creationId xmlns:a16="http://schemas.microsoft.com/office/drawing/2014/main" id="{77636BEA-6672-46DB-B260-D551DAC94613}"/>
              </a:ext>
            </a:extLst>
          </p:cNvPr>
          <p:cNvSpPr/>
          <p:nvPr userDrawn="1"/>
        </p:nvSpPr>
        <p:spPr>
          <a:xfrm flipH="1">
            <a:off x="5158854" y="4839730"/>
            <a:ext cx="7033146" cy="2018270"/>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 name="Google Shape;348;p8">
            <a:extLst>
              <a:ext uri="{FF2B5EF4-FFF2-40B4-BE49-F238E27FC236}">
                <a16:creationId xmlns:a16="http://schemas.microsoft.com/office/drawing/2014/main" id="{B226F5FD-1964-4AB5-9C1F-EFDD88935E18}"/>
              </a:ext>
            </a:extLst>
          </p:cNvPr>
          <p:cNvSpPr/>
          <p:nvPr userDrawn="1"/>
        </p:nvSpPr>
        <p:spPr>
          <a:xfrm rot="10800000" flipH="1">
            <a:off x="3" y="-8550"/>
            <a:ext cx="6095997" cy="2018270"/>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0" name="Picture 9">
            <a:extLst>
              <a:ext uri="{FF2B5EF4-FFF2-40B4-BE49-F238E27FC236}">
                <a16:creationId xmlns:a16="http://schemas.microsoft.com/office/drawing/2014/main" id="{90324BAE-9439-4690-80F6-7CC3AFDE188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129532" y="-3699364"/>
            <a:ext cx="2186247" cy="3717751"/>
          </a:xfrm>
          <a:prstGeom prst="rect">
            <a:avLst/>
          </a:prstGeom>
        </p:spPr>
      </p:pic>
      <p:pic>
        <p:nvPicPr>
          <p:cNvPr id="11" name="Picture 10">
            <a:extLst>
              <a:ext uri="{FF2B5EF4-FFF2-40B4-BE49-F238E27FC236}">
                <a16:creationId xmlns:a16="http://schemas.microsoft.com/office/drawing/2014/main" id="{4724812A-12DB-4A85-BD96-1A323A74788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53101" y="7107977"/>
            <a:ext cx="1404152" cy="2387785"/>
          </a:xfrm>
          <a:prstGeom prst="rect">
            <a:avLst/>
          </a:prstGeom>
        </p:spPr>
      </p:pic>
      <p:sp>
        <p:nvSpPr>
          <p:cNvPr id="12" name="TextBox 3">
            <a:extLst>
              <a:ext uri="{FF2B5EF4-FFF2-40B4-BE49-F238E27FC236}">
                <a16:creationId xmlns:a16="http://schemas.microsoft.com/office/drawing/2014/main" id="{AD0CA4DE-D334-4B19-A79E-03B00F415588}"/>
              </a:ext>
            </a:extLst>
          </p:cNvPr>
          <p:cNvSpPr txBox="1"/>
          <p:nvPr userDrawn="1"/>
        </p:nvSpPr>
        <p:spPr>
          <a:xfrm>
            <a:off x="3415720" y="8497123"/>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006666"/>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solidFill>
                  <a:srgbClr val="006666"/>
                </a:solidFill>
                <a:latin typeface="Times New Roman" panose="02020603050405020304" pitchFamily="18" charset="0"/>
                <a:cs typeface="Times New Roman" panose="02020603050405020304" pitchFamily="18" charset="0"/>
              </a:rPr>
              <a:t>Mời </a:t>
            </a:r>
            <a:r>
              <a:rPr lang="en-US" b="1" dirty="0" err="1">
                <a:solidFill>
                  <a:srgbClr val="006666"/>
                </a:solidFill>
                <a:latin typeface="Times New Roman" panose="02020603050405020304" pitchFamily="18" charset="0"/>
                <a:cs typeface="Times New Roman" panose="02020603050405020304" pitchFamily="18" charset="0"/>
              </a:rPr>
              <a:t>truy</a:t>
            </a:r>
            <a:r>
              <a:rPr lang="en-US" b="1" dirty="0">
                <a:solidFill>
                  <a:srgbClr val="006666"/>
                </a:solidFill>
                <a:latin typeface="Times New Roman" panose="02020603050405020304" pitchFamily="18" charset="0"/>
                <a:cs typeface="Times New Roman" panose="02020603050405020304" pitchFamily="18" charset="0"/>
              </a:rPr>
              <a:t> </a:t>
            </a:r>
            <a:r>
              <a:rPr lang="en-US" b="1" dirty="0" err="1">
                <a:solidFill>
                  <a:srgbClr val="006666"/>
                </a:solidFill>
                <a:latin typeface="Times New Roman" panose="02020603050405020304" pitchFamily="18" charset="0"/>
                <a:cs typeface="Times New Roman" panose="02020603050405020304" pitchFamily="18" charset="0"/>
              </a:rPr>
              <a:t>cập</a:t>
            </a:r>
            <a:r>
              <a:rPr lang="en-US" b="1" dirty="0">
                <a:solidFill>
                  <a:srgbClr val="006666"/>
                </a:solidFill>
                <a:latin typeface="Times New Roman" panose="02020603050405020304" pitchFamily="18" charset="0"/>
                <a:cs typeface="Times New Roman" panose="02020603050405020304" pitchFamily="18" charset="0"/>
              </a:rPr>
              <a:t>: </a:t>
            </a:r>
            <a:r>
              <a:rPr lang="en-US" dirty="0">
                <a:solidFill>
                  <a:srgbClr val="0066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006666"/>
              </a:solidFill>
              <a:latin typeface="SVN-Newton" panose="02040603050506020204" pitchFamily="18" charset="0"/>
              <a:cs typeface="Times New Roman" panose="02020603050405020304" pitchFamily="18" charset="0"/>
            </a:endParaRPr>
          </a:p>
          <a:p>
            <a:pPr algn="ctr"/>
            <a:r>
              <a:rPr lang="en-US" sz="1800" b="1" dirty="0">
                <a:solidFill>
                  <a:srgbClr val="006666"/>
                </a:solidFill>
                <a:latin typeface="SVN-Newton" panose="02040603050506020204" pitchFamily="18" charset="0"/>
                <a:cs typeface="Times New Roman" panose="02020603050405020304" pitchFamily="18" charset="0"/>
              </a:rPr>
              <a:t>SĐT ZALO : </a:t>
            </a:r>
            <a:r>
              <a:rPr lang="en-US" sz="1800" b="1" u="sng" dirty="0">
                <a:solidFill>
                  <a:srgbClr val="006666"/>
                </a:solidFill>
                <a:latin typeface="SVN-Newton" panose="02040603050506020204" pitchFamily="18" charset="0"/>
              </a:rPr>
              <a:t>0382348780</a:t>
            </a:r>
            <a:r>
              <a:rPr lang="en-US" sz="1800" b="1" dirty="0">
                <a:solidFill>
                  <a:srgbClr val="006666"/>
                </a:solidFill>
                <a:latin typeface="SVN-Newton" panose="02040603050506020204" pitchFamily="18" charset="0"/>
              </a:rPr>
              <a:t> - </a:t>
            </a:r>
            <a:r>
              <a:rPr lang="en-US" sz="1800" b="1" u="sng" dirty="0">
                <a:solidFill>
                  <a:srgbClr val="006666"/>
                </a:solidFill>
                <a:latin typeface="SVN-Newton" panose="02040603050506020204" pitchFamily="18" charset="0"/>
              </a:rPr>
              <a:t>0984848929</a:t>
            </a:r>
            <a:endParaRPr lang="en-US" sz="1800" b="1" dirty="0">
              <a:solidFill>
                <a:srgbClr val="006666"/>
              </a:solidFill>
              <a:latin typeface="SVN-Newton"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D592FADC-76A9-4D2D-AA59-BBD7CE96AE8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6791868" y="-28388164"/>
            <a:ext cx="2186247" cy="3717751"/>
          </a:xfrm>
          <a:prstGeom prst="rect">
            <a:avLst/>
          </a:prstGeom>
        </p:spPr>
      </p:pic>
      <p:pic>
        <p:nvPicPr>
          <p:cNvPr id="14" name="Picture 13">
            <a:extLst>
              <a:ext uri="{FF2B5EF4-FFF2-40B4-BE49-F238E27FC236}">
                <a16:creationId xmlns:a16="http://schemas.microsoft.com/office/drawing/2014/main" id="{15DA5755-F199-4E27-BE0D-8BF5E84B73C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6078132" y="-28921565"/>
            <a:ext cx="2186247" cy="3717751"/>
          </a:xfrm>
          <a:prstGeom prst="rect">
            <a:avLst/>
          </a:prstGeom>
        </p:spPr>
      </p:pic>
      <p:pic>
        <p:nvPicPr>
          <p:cNvPr id="15" name="Picture 14">
            <a:extLst>
              <a:ext uri="{FF2B5EF4-FFF2-40B4-BE49-F238E27FC236}">
                <a16:creationId xmlns:a16="http://schemas.microsoft.com/office/drawing/2014/main" id="{76F0186C-47C7-4963-8427-17AABF0591C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6791869" y="29981034"/>
            <a:ext cx="2186247" cy="3717751"/>
          </a:xfrm>
          <a:prstGeom prst="rect">
            <a:avLst/>
          </a:prstGeom>
        </p:spPr>
      </p:pic>
      <p:pic>
        <p:nvPicPr>
          <p:cNvPr id="16" name="Picture 15">
            <a:extLst>
              <a:ext uri="{FF2B5EF4-FFF2-40B4-BE49-F238E27FC236}">
                <a16:creationId xmlns:a16="http://schemas.microsoft.com/office/drawing/2014/main" id="{44D37A92-2178-4451-ACCA-C07ECD26B0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6078132" y="29981035"/>
            <a:ext cx="2186247" cy="3717751"/>
          </a:xfrm>
          <a:prstGeom prst="rect">
            <a:avLst/>
          </a:prstGeom>
        </p:spPr>
      </p:pic>
      <p:sp>
        <p:nvSpPr>
          <p:cNvPr id="17" name="Title 1">
            <a:extLst>
              <a:ext uri="{FF2B5EF4-FFF2-40B4-BE49-F238E27FC236}">
                <a16:creationId xmlns:a16="http://schemas.microsoft.com/office/drawing/2014/main" id="{1E330BDC-3000-4D51-B531-9B031321E6CE}"/>
              </a:ext>
            </a:extLst>
          </p:cNvPr>
          <p:cNvSpPr txBox="1">
            <a:spLocks/>
          </p:cNvSpPr>
          <p:nvPr userDrawn="1"/>
        </p:nvSpPr>
        <p:spPr>
          <a:xfrm>
            <a:off x="962341" y="927795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006666"/>
                </a:solidFill>
                <a:latin typeface="#9Slide07 HoneyCream" pitchFamily="2" charset="0"/>
              </a:rPr>
              <a:t>Măng Non</a:t>
            </a:r>
            <a:endParaRPr lang="en-US" sz="3200" b="0" dirty="0">
              <a:solidFill>
                <a:srgbClr val="006666"/>
              </a:solidFill>
              <a:latin typeface="#9Slide07 HoneyCream" pitchFamily="2" charset="0"/>
            </a:endParaRPr>
          </a:p>
        </p:txBody>
      </p:sp>
    </p:spTree>
    <p:extLst>
      <p:ext uri="{BB962C8B-B14F-4D97-AF65-F5344CB8AC3E}">
        <p14:creationId xmlns:p14="http://schemas.microsoft.com/office/powerpoint/2010/main" val="79403585"/>
      </p:ext>
    </p:extLst>
  </p:cSld>
  <p:clrMap bg1="lt1" tx1="dk1" bg2="lt2" tx2="dk2" accent1="accent1" accent2="accent2" accent3="accent3" accent4="accent4" accent5="accent5" accent6="accent6" hlink="hlink" folHlink="folHlink"/>
  <p:sldLayoutIdLst>
    <p:sldLayoutId id="2147483673" r:id="rId1"/>
    <p:sldLayoutId id="2147483674"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73E86E-AB44-4A01-B27E-261759EEC28C}"/>
              </a:ext>
            </a:extLst>
          </p:cNvPr>
          <p:cNvSpPr/>
          <p:nvPr userDrawn="1"/>
        </p:nvSpPr>
        <p:spPr>
          <a:xfrm>
            <a:off x="0" y="0"/>
            <a:ext cx="12201625" cy="6960358"/>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B1CB275A-21E8-46B3-8518-ADB32670D6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942DB6-A60B-4463-A865-053AECA136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B3F9C8-1BCD-4035-BFC0-98A498C8DD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F0E8E-BA09-44CB-9172-458A5FAEF977}" type="datetimeFigureOut">
              <a:rPr lang="en-US" smtClean="0"/>
              <a:pPr/>
              <a:t>2/25/2025</a:t>
            </a:fld>
            <a:endParaRPr lang="en-US"/>
          </a:p>
        </p:txBody>
      </p:sp>
      <p:sp>
        <p:nvSpPr>
          <p:cNvPr id="5" name="Footer Placeholder 4">
            <a:extLst>
              <a:ext uri="{FF2B5EF4-FFF2-40B4-BE49-F238E27FC236}">
                <a16:creationId xmlns:a16="http://schemas.microsoft.com/office/drawing/2014/main" id="{60EDDFD3-9E7B-456C-A6F6-2644BDA33A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6C5E68-2563-4346-9A3B-A2835B1991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3FEB6B-A93C-4E9B-8491-0D8463C0DAB2}" type="slidenum">
              <a:rPr lang="en-US" smtClean="0"/>
              <a:pPr/>
              <a:t>‹#›</a:t>
            </a:fld>
            <a:endParaRPr lang="en-US"/>
          </a:p>
        </p:txBody>
      </p:sp>
      <p:sp>
        <p:nvSpPr>
          <p:cNvPr id="7" name="Google Shape;280;p7">
            <a:extLst>
              <a:ext uri="{FF2B5EF4-FFF2-40B4-BE49-F238E27FC236}">
                <a16:creationId xmlns:a16="http://schemas.microsoft.com/office/drawing/2014/main" id="{733DD187-CEA0-497B-B6B5-876A074D2811}"/>
              </a:ext>
            </a:extLst>
          </p:cNvPr>
          <p:cNvSpPr/>
          <p:nvPr userDrawn="1"/>
        </p:nvSpPr>
        <p:spPr>
          <a:xfrm flipH="1">
            <a:off x="-9625" y="3402995"/>
            <a:ext cx="12201625" cy="3455005"/>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 name="Google Shape;280;p7">
            <a:extLst>
              <a:ext uri="{FF2B5EF4-FFF2-40B4-BE49-F238E27FC236}">
                <a16:creationId xmlns:a16="http://schemas.microsoft.com/office/drawing/2014/main" id="{827C80B5-4626-445B-B83B-4C04C12FDC24}"/>
              </a:ext>
            </a:extLst>
          </p:cNvPr>
          <p:cNvSpPr/>
          <p:nvPr userDrawn="1"/>
        </p:nvSpPr>
        <p:spPr>
          <a:xfrm rot="10800000" flipH="1">
            <a:off x="-9626" y="-26005"/>
            <a:ext cx="12201625" cy="3455005"/>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0" name="Picture 9">
            <a:extLst>
              <a:ext uri="{FF2B5EF4-FFF2-40B4-BE49-F238E27FC236}">
                <a16:creationId xmlns:a16="http://schemas.microsoft.com/office/drawing/2014/main" id="{A2B21548-95E1-4858-BA6A-F2E592A2A40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129532" y="-3699364"/>
            <a:ext cx="2186247" cy="3717751"/>
          </a:xfrm>
          <a:prstGeom prst="rect">
            <a:avLst/>
          </a:prstGeom>
        </p:spPr>
      </p:pic>
      <p:pic>
        <p:nvPicPr>
          <p:cNvPr id="11" name="Picture 10">
            <a:extLst>
              <a:ext uri="{FF2B5EF4-FFF2-40B4-BE49-F238E27FC236}">
                <a16:creationId xmlns:a16="http://schemas.microsoft.com/office/drawing/2014/main" id="{3E63D918-1CF3-452B-A977-598EFECE9BC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53101" y="7107977"/>
            <a:ext cx="1404152" cy="2387785"/>
          </a:xfrm>
          <a:prstGeom prst="rect">
            <a:avLst/>
          </a:prstGeom>
        </p:spPr>
      </p:pic>
      <p:sp>
        <p:nvSpPr>
          <p:cNvPr id="12" name="TextBox 3">
            <a:extLst>
              <a:ext uri="{FF2B5EF4-FFF2-40B4-BE49-F238E27FC236}">
                <a16:creationId xmlns:a16="http://schemas.microsoft.com/office/drawing/2014/main" id="{41EEDABF-C730-44A1-9DFC-270571B4E0DF}"/>
              </a:ext>
            </a:extLst>
          </p:cNvPr>
          <p:cNvSpPr txBox="1"/>
          <p:nvPr userDrawn="1"/>
        </p:nvSpPr>
        <p:spPr>
          <a:xfrm>
            <a:off x="3415720" y="8497123"/>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006666"/>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solidFill>
                  <a:srgbClr val="006666"/>
                </a:solidFill>
                <a:latin typeface="Times New Roman" panose="02020603050405020304" pitchFamily="18" charset="0"/>
                <a:cs typeface="Times New Roman" panose="02020603050405020304" pitchFamily="18" charset="0"/>
              </a:rPr>
              <a:t>Mời </a:t>
            </a:r>
            <a:r>
              <a:rPr lang="en-US" b="1" dirty="0" err="1">
                <a:solidFill>
                  <a:srgbClr val="006666"/>
                </a:solidFill>
                <a:latin typeface="Times New Roman" panose="02020603050405020304" pitchFamily="18" charset="0"/>
                <a:cs typeface="Times New Roman" panose="02020603050405020304" pitchFamily="18" charset="0"/>
              </a:rPr>
              <a:t>truy</a:t>
            </a:r>
            <a:r>
              <a:rPr lang="en-US" b="1" dirty="0">
                <a:solidFill>
                  <a:srgbClr val="006666"/>
                </a:solidFill>
                <a:latin typeface="Times New Roman" panose="02020603050405020304" pitchFamily="18" charset="0"/>
                <a:cs typeface="Times New Roman" panose="02020603050405020304" pitchFamily="18" charset="0"/>
              </a:rPr>
              <a:t> </a:t>
            </a:r>
            <a:r>
              <a:rPr lang="en-US" b="1" dirty="0" err="1">
                <a:solidFill>
                  <a:srgbClr val="006666"/>
                </a:solidFill>
                <a:latin typeface="Times New Roman" panose="02020603050405020304" pitchFamily="18" charset="0"/>
                <a:cs typeface="Times New Roman" panose="02020603050405020304" pitchFamily="18" charset="0"/>
              </a:rPr>
              <a:t>cập</a:t>
            </a:r>
            <a:r>
              <a:rPr lang="en-US" b="1" dirty="0">
                <a:solidFill>
                  <a:srgbClr val="006666"/>
                </a:solidFill>
                <a:latin typeface="Times New Roman" panose="02020603050405020304" pitchFamily="18" charset="0"/>
                <a:cs typeface="Times New Roman" panose="02020603050405020304" pitchFamily="18" charset="0"/>
              </a:rPr>
              <a:t>: </a:t>
            </a:r>
            <a:r>
              <a:rPr lang="en-US" dirty="0">
                <a:solidFill>
                  <a:srgbClr val="0066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006666"/>
              </a:solidFill>
              <a:latin typeface="SVN-Newton" panose="02040603050506020204" pitchFamily="18" charset="0"/>
              <a:cs typeface="Times New Roman" panose="02020603050405020304" pitchFamily="18" charset="0"/>
            </a:endParaRPr>
          </a:p>
          <a:p>
            <a:pPr algn="ctr"/>
            <a:r>
              <a:rPr lang="en-US" sz="1800" b="1" dirty="0">
                <a:solidFill>
                  <a:srgbClr val="006666"/>
                </a:solidFill>
                <a:latin typeface="SVN-Newton" panose="02040603050506020204" pitchFamily="18" charset="0"/>
                <a:cs typeface="Times New Roman" panose="02020603050405020304" pitchFamily="18" charset="0"/>
              </a:rPr>
              <a:t>SĐT ZALO : </a:t>
            </a:r>
            <a:r>
              <a:rPr lang="en-US" sz="1800" b="1" u="sng" dirty="0">
                <a:solidFill>
                  <a:srgbClr val="006666"/>
                </a:solidFill>
                <a:latin typeface="SVN-Newton" panose="02040603050506020204" pitchFamily="18" charset="0"/>
              </a:rPr>
              <a:t>0382348780</a:t>
            </a:r>
            <a:r>
              <a:rPr lang="en-US" sz="1800" b="1" dirty="0">
                <a:solidFill>
                  <a:srgbClr val="006666"/>
                </a:solidFill>
                <a:latin typeface="SVN-Newton" panose="02040603050506020204" pitchFamily="18" charset="0"/>
              </a:rPr>
              <a:t> - </a:t>
            </a:r>
            <a:r>
              <a:rPr lang="en-US" sz="1800" b="1" u="sng" dirty="0">
                <a:solidFill>
                  <a:srgbClr val="006666"/>
                </a:solidFill>
                <a:latin typeface="SVN-Newton" panose="02040603050506020204" pitchFamily="18" charset="0"/>
              </a:rPr>
              <a:t>0984848929</a:t>
            </a:r>
            <a:endParaRPr lang="en-US" sz="1800" b="1" dirty="0">
              <a:solidFill>
                <a:srgbClr val="006666"/>
              </a:solidFill>
              <a:latin typeface="SVN-Newton"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09B021E3-266D-4DC7-8464-D16BFC15DCA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6791868" y="-28388164"/>
            <a:ext cx="2186247" cy="3717751"/>
          </a:xfrm>
          <a:prstGeom prst="rect">
            <a:avLst/>
          </a:prstGeom>
        </p:spPr>
      </p:pic>
      <p:pic>
        <p:nvPicPr>
          <p:cNvPr id="14" name="Picture 13">
            <a:extLst>
              <a:ext uri="{FF2B5EF4-FFF2-40B4-BE49-F238E27FC236}">
                <a16:creationId xmlns:a16="http://schemas.microsoft.com/office/drawing/2014/main" id="{F30A22B9-6047-4A17-84E9-9C9DCE9D0D9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6078132" y="-28921565"/>
            <a:ext cx="2186247" cy="3717751"/>
          </a:xfrm>
          <a:prstGeom prst="rect">
            <a:avLst/>
          </a:prstGeom>
        </p:spPr>
      </p:pic>
      <p:pic>
        <p:nvPicPr>
          <p:cNvPr id="15" name="Picture 14">
            <a:extLst>
              <a:ext uri="{FF2B5EF4-FFF2-40B4-BE49-F238E27FC236}">
                <a16:creationId xmlns:a16="http://schemas.microsoft.com/office/drawing/2014/main" id="{D5A6CEA2-332F-42B1-88C5-9D2D5E12F1E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6791869" y="29981034"/>
            <a:ext cx="2186247" cy="3717751"/>
          </a:xfrm>
          <a:prstGeom prst="rect">
            <a:avLst/>
          </a:prstGeom>
        </p:spPr>
      </p:pic>
      <p:pic>
        <p:nvPicPr>
          <p:cNvPr id="16" name="Picture 15">
            <a:extLst>
              <a:ext uri="{FF2B5EF4-FFF2-40B4-BE49-F238E27FC236}">
                <a16:creationId xmlns:a16="http://schemas.microsoft.com/office/drawing/2014/main" id="{871B9A0A-BF51-4E70-9FE6-2779D7C0E77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6078132" y="29981035"/>
            <a:ext cx="2186247" cy="3717751"/>
          </a:xfrm>
          <a:prstGeom prst="rect">
            <a:avLst/>
          </a:prstGeom>
        </p:spPr>
      </p:pic>
      <p:sp>
        <p:nvSpPr>
          <p:cNvPr id="17" name="Title 1">
            <a:extLst>
              <a:ext uri="{FF2B5EF4-FFF2-40B4-BE49-F238E27FC236}">
                <a16:creationId xmlns:a16="http://schemas.microsoft.com/office/drawing/2014/main" id="{AD9A6C1A-C569-45EB-BF83-3CB22753F8C9}"/>
              </a:ext>
            </a:extLst>
          </p:cNvPr>
          <p:cNvSpPr txBox="1">
            <a:spLocks/>
          </p:cNvSpPr>
          <p:nvPr userDrawn="1"/>
        </p:nvSpPr>
        <p:spPr>
          <a:xfrm>
            <a:off x="962341" y="927795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006666"/>
                </a:solidFill>
                <a:latin typeface="#9Slide07 HoneyCream" pitchFamily="2" charset="0"/>
              </a:rPr>
              <a:t>Măng Non</a:t>
            </a:r>
            <a:endParaRPr lang="en-US" sz="3200" b="0" dirty="0">
              <a:solidFill>
                <a:srgbClr val="006666"/>
              </a:solidFill>
              <a:latin typeface="#9Slide07 HoneyCream" pitchFamily="2" charset="0"/>
            </a:endParaRPr>
          </a:p>
        </p:txBody>
      </p:sp>
    </p:spTree>
    <p:extLst>
      <p:ext uri="{BB962C8B-B14F-4D97-AF65-F5344CB8AC3E}">
        <p14:creationId xmlns:p14="http://schemas.microsoft.com/office/powerpoint/2010/main" val="261133161"/>
      </p:ext>
    </p:extLst>
  </p:cSld>
  <p:clrMap bg1="lt1" tx1="dk1" bg2="lt2" tx2="dk2" accent1="accent1" accent2="accent2" accent3="accent3" accent4="accent4" accent5="accent5" accent6="accent6" hlink="hlink" folHlink="folHlink"/>
  <p:sldLayoutIdLst>
    <p:sldLayoutId id="2147483676" r:id="rId1"/>
    <p:sldLayoutId id="2147483689"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542372-CA54-4095-B7D3-1BB7D7BD56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A5467C-E7BE-431F-917B-EBF9E8DCF0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2D3F2F-EB7E-4601-902C-1B8C239E61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31967-E5C0-4322-A231-9078428032A8}" type="datetimeFigureOut">
              <a:rPr lang="en-US" smtClean="0"/>
              <a:pPr/>
              <a:t>2/25/2025</a:t>
            </a:fld>
            <a:endParaRPr lang="en-US"/>
          </a:p>
        </p:txBody>
      </p:sp>
      <p:sp>
        <p:nvSpPr>
          <p:cNvPr id="5" name="Footer Placeholder 4">
            <a:extLst>
              <a:ext uri="{FF2B5EF4-FFF2-40B4-BE49-F238E27FC236}">
                <a16:creationId xmlns:a16="http://schemas.microsoft.com/office/drawing/2014/main" id="{D09C1593-D387-42A6-AB37-0F6B6160AC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10B08C-57FF-4E14-8BAE-ACBD80DA48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0F592-7449-4C8D-BCFF-DBC1D942D4EF}" type="slidenum">
              <a:rPr lang="en-US" smtClean="0"/>
              <a:pPr/>
              <a:t>‹#›</a:t>
            </a:fld>
            <a:endParaRPr lang="en-US"/>
          </a:p>
        </p:txBody>
      </p:sp>
      <p:pic>
        <p:nvPicPr>
          <p:cNvPr id="7" name="Picture 6">
            <a:extLst>
              <a:ext uri="{FF2B5EF4-FFF2-40B4-BE49-F238E27FC236}">
                <a16:creationId xmlns:a16="http://schemas.microsoft.com/office/drawing/2014/main" id="{74AD6594-7B51-49CE-96BF-AEF1B1FC007E}"/>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0129532" y="-3699364"/>
            <a:ext cx="2186247" cy="3717751"/>
          </a:xfrm>
          <a:prstGeom prst="rect">
            <a:avLst/>
          </a:prstGeom>
        </p:spPr>
      </p:pic>
      <p:pic>
        <p:nvPicPr>
          <p:cNvPr id="8" name="Picture 7">
            <a:extLst>
              <a:ext uri="{FF2B5EF4-FFF2-40B4-BE49-F238E27FC236}">
                <a16:creationId xmlns:a16="http://schemas.microsoft.com/office/drawing/2014/main" id="{DC191607-F11D-48F3-8A73-FAFAF00EB47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53101" y="7107977"/>
            <a:ext cx="1404152" cy="2387785"/>
          </a:xfrm>
          <a:prstGeom prst="rect">
            <a:avLst/>
          </a:prstGeom>
        </p:spPr>
      </p:pic>
      <p:sp>
        <p:nvSpPr>
          <p:cNvPr id="9" name="TextBox 3">
            <a:extLst>
              <a:ext uri="{FF2B5EF4-FFF2-40B4-BE49-F238E27FC236}">
                <a16:creationId xmlns:a16="http://schemas.microsoft.com/office/drawing/2014/main" id="{B209FCF8-C3AE-4822-8D56-F273A369E92C}"/>
              </a:ext>
            </a:extLst>
          </p:cNvPr>
          <p:cNvSpPr txBox="1"/>
          <p:nvPr userDrawn="1"/>
        </p:nvSpPr>
        <p:spPr>
          <a:xfrm>
            <a:off x="3415720" y="8497123"/>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chemeClr val="accent6">
                    <a:lumMod val="50000"/>
                  </a:schemeClr>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solidFill>
                  <a:schemeClr val="accent6">
                    <a:lumMod val="50000"/>
                  </a:schemeClr>
                </a:solidFill>
                <a:latin typeface="Times New Roman" panose="02020603050405020304" pitchFamily="18" charset="0"/>
                <a:cs typeface="Times New Roman" panose="02020603050405020304" pitchFamily="18" charset="0"/>
              </a:rPr>
              <a:t>Mời </a:t>
            </a:r>
            <a:r>
              <a:rPr lang="en-US" b="1" dirty="0" err="1">
                <a:solidFill>
                  <a:schemeClr val="accent6">
                    <a:lumMod val="50000"/>
                  </a:schemeClr>
                </a:solidFill>
                <a:latin typeface="Times New Roman" panose="02020603050405020304" pitchFamily="18" charset="0"/>
                <a:cs typeface="Times New Roman" panose="02020603050405020304" pitchFamily="18" charset="0"/>
              </a:rPr>
              <a:t>truy</a:t>
            </a:r>
            <a:r>
              <a:rPr lang="en-US" b="1" dirty="0">
                <a:solidFill>
                  <a:schemeClr val="accent6">
                    <a:lumMod val="50000"/>
                  </a:schemeClr>
                </a:solidFill>
                <a:latin typeface="Times New Roman" panose="02020603050405020304" pitchFamily="18" charset="0"/>
                <a:cs typeface="Times New Roman" panose="02020603050405020304" pitchFamily="18" charset="0"/>
              </a:rPr>
              <a:t> </a:t>
            </a:r>
            <a:r>
              <a:rPr lang="en-US" b="1" dirty="0" err="1">
                <a:solidFill>
                  <a:schemeClr val="accent6">
                    <a:lumMod val="50000"/>
                  </a:schemeClr>
                </a:solidFill>
                <a:latin typeface="Times New Roman" panose="02020603050405020304" pitchFamily="18" charset="0"/>
                <a:cs typeface="Times New Roman" panose="02020603050405020304" pitchFamily="18" charset="0"/>
              </a:rPr>
              <a:t>cập</a:t>
            </a:r>
            <a:r>
              <a:rPr lang="en-US" b="1" dirty="0">
                <a:solidFill>
                  <a:schemeClr val="accent6">
                    <a:lumMod val="50000"/>
                  </a:schemeClr>
                </a:solidFill>
                <a:latin typeface="Times New Roman" panose="02020603050405020304" pitchFamily="18" charset="0"/>
                <a:cs typeface="Times New Roman" panose="02020603050405020304" pitchFamily="18" charset="0"/>
              </a:rPr>
              <a:t>: </a:t>
            </a:r>
            <a:r>
              <a:rPr lang="en-US" dirty="0">
                <a:solidFill>
                  <a:schemeClr val="accent6">
                    <a:lumMod val="50000"/>
                  </a:schemeClr>
                </a:solidFill>
                <a:latin typeface="Times New Roman" panose="020206030504050203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lang="en-US" sz="1800" dirty="0">
              <a:solidFill>
                <a:schemeClr val="accent6">
                  <a:lumMod val="50000"/>
                </a:schemeClr>
              </a:solidFill>
              <a:latin typeface="SVN-Newton" panose="02040603050506020204" pitchFamily="18" charset="0"/>
              <a:cs typeface="Times New Roman" panose="02020603050405020304" pitchFamily="18" charset="0"/>
            </a:endParaRPr>
          </a:p>
          <a:p>
            <a:pPr algn="ctr"/>
            <a:r>
              <a:rPr lang="en-US" sz="1800" b="1" dirty="0">
                <a:solidFill>
                  <a:schemeClr val="accent6">
                    <a:lumMod val="50000"/>
                  </a:schemeClr>
                </a:solidFill>
                <a:latin typeface="SVN-Newton" panose="02040603050506020204" pitchFamily="18" charset="0"/>
                <a:cs typeface="Times New Roman" panose="02020603050405020304" pitchFamily="18" charset="0"/>
              </a:rPr>
              <a:t>SĐT ZALO : </a:t>
            </a:r>
            <a:r>
              <a:rPr lang="en-US" sz="1800" b="1" u="sng" dirty="0">
                <a:solidFill>
                  <a:schemeClr val="accent6">
                    <a:lumMod val="50000"/>
                  </a:schemeClr>
                </a:solidFill>
                <a:latin typeface="SVN-Newton" panose="02040603050506020204" pitchFamily="18" charset="0"/>
              </a:rPr>
              <a:t>0382348780</a:t>
            </a:r>
            <a:r>
              <a:rPr lang="en-US" sz="1800" b="1" dirty="0">
                <a:solidFill>
                  <a:schemeClr val="accent6">
                    <a:lumMod val="50000"/>
                  </a:schemeClr>
                </a:solidFill>
                <a:latin typeface="SVN-Newton" panose="02040603050506020204" pitchFamily="18" charset="0"/>
              </a:rPr>
              <a:t> - </a:t>
            </a:r>
            <a:r>
              <a:rPr lang="en-US" sz="1800" b="1" u="sng" dirty="0">
                <a:solidFill>
                  <a:schemeClr val="accent6">
                    <a:lumMod val="50000"/>
                  </a:schemeClr>
                </a:solidFill>
                <a:latin typeface="SVN-Newton" panose="02040603050506020204" pitchFamily="18" charset="0"/>
              </a:rPr>
              <a:t>0984848929</a:t>
            </a:r>
            <a:endParaRPr lang="en-US" sz="1800" b="1" dirty="0">
              <a:solidFill>
                <a:schemeClr val="accent6">
                  <a:lumMod val="50000"/>
                </a:schemeClr>
              </a:solidFill>
              <a:latin typeface="SVN-Newton"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EB6DC30C-2235-4AB0-8A65-A158B958D036}"/>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6791868" y="-28388164"/>
            <a:ext cx="2186247" cy="3717751"/>
          </a:xfrm>
          <a:prstGeom prst="rect">
            <a:avLst/>
          </a:prstGeom>
        </p:spPr>
      </p:pic>
      <p:pic>
        <p:nvPicPr>
          <p:cNvPr id="11" name="Picture 10">
            <a:extLst>
              <a:ext uri="{FF2B5EF4-FFF2-40B4-BE49-F238E27FC236}">
                <a16:creationId xmlns:a16="http://schemas.microsoft.com/office/drawing/2014/main" id="{4F705AA4-2A3A-4CA9-A433-3D8612B3E994}"/>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6078132" y="-28921565"/>
            <a:ext cx="2186247" cy="3717751"/>
          </a:xfrm>
          <a:prstGeom prst="rect">
            <a:avLst/>
          </a:prstGeom>
        </p:spPr>
      </p:pic>
      <p:pic>
        <p:nvPicPr>
          <p:cNvPr id="12" name="Picture 11">
            <a:extLst>
              <a:ext uri="{FF2B5EF4-FFF2-40B4-BE49-F238E27FC236}">
                <a16:creationId xmlns:a16="http://schemas.microsoft.com/office/drawing/2014/main" id="{53369C94-51F5-46ED-B972-7723AC272C42}"/>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6791869" y="29981034"/>
            <a:ext cx="2186247" cy="3717751"/>
          </a:xfrm>
          <a:prstGeom prst="rect">
            <a:avLst/>
          </a:prstGeom>
        </p:spPr>
      </p:pic>
      <p:pic>
        <p:nvPicPr>
          <p:cNvPr id="13" name="Picture 12">
            <a:extLst>
              <a:ext uri="{FF2B5EF4-FFF2-40B4-BE49-F238E27FC236}">
                <a16:creationId xmlns:a16="http://schemas.microsoft.com/office/drawing/2014/main" id="{CA93FF62-B295-47D9-B900-E83B907C6A31}"/>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6078132" y="29981035"/>
            <a:ext cx="2186247" cy="3717751"/>
          </a:xfrm>
          <a:prstGeom prst="rect">
            <a:avLst/>
          </a:prstGeom>
        </p:spPr>
      </p:pic>
      <p:sp>
        <p:nvSpPr>
          <p:cNvPr id="14" name="Title 1">
            <a:extLst>
              <a:ext uri="{FF2B5EF4-FFF2-40B4-BE49-F238E27FC236}">
                <a16:creationId xmlns:a16="http://schemas.microsoft.com/office/drawing/2014/main" id="{94B532DA-B4C2-476B-92CB-606A7F49DC46}"/>
              </a:ext>
            </a:extLst>
          </p:cNvPr>
          <p:cNvSpPr txBox="1">
            <a:spLocks/>
          </p:cNvSpPr>
          <p:nvPr userDrawn="1"/>
        </p:nvSpPr>
        <p:spPr>
          <a:xfrm>
            <a:off x="962341" y="927795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6">
                    <a:lumMod val="50000"/>
                  </a:schemeClr>
                </a:solidFill>
                <a:latin typeface="#9Slide07 HoneyCream" pitchFamily="2" charset="0"/>
              </a:rPr>
              <a:t>Măng Non</a:t>
            </a:r>
            <a:endParaRPr lang="en-US" sz="3200" b="0" dirty="0">
              <a:solidFill>
                <a:schemeClr val="accent6">
                  <a:lumMod val="50000"/>
                </a:schemeClr>
              </a:solidFill>
              <a:latin typeface="#9Slide07 HoneyCream" pitchFamily="2" charset="0"/>
            </a:endParaRPr>
          </a:p>
        </p:txBody>
      </p:sp>
    </p:spTree>
    <p:extLst>
      <p:ext uri="{BB962C8B-B14F-4D97-AF65-F5344CB8AC3E}">
        <p14:creationId xmlns:p14="http://schemas.microsoft.com/office/powerpoint/2010/main" val="229036275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1.wdp"/><Relationship Id="rId7"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1.wdp"/><Relationship Id="rId7"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1.wdp"/><Relationship Id="rId7"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937659" y="2842953"/>
            <a:ext cx="2316681" cy="231668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a:extLst>
              <a:ext uri="{FF2B5EF4-FFF2-40B4-BE49-F238E27FC236}">
                <a16:creationId xmlns:a16="http://schemas.microsoft.com/office/drawing/2014/main" id="{73A4C482-F63E-4600-B92C-7884364CE84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E8DEA96E-22D4-4BB7-8AAE-38A8E3F60F00}"/>
              </a:ext>
            </a:extLst>
          </p:cNvPr>
          <p:cNvPicPr>
            <a:picLocks noChangeAspect="1"/>
          </p:cNvPicPr>
          <p:nvPr/>
        </p:nvPicPr>
        <p:blipFill>
          <a:blip r:embed="rId3"/>
          <a:stretch>
            <a:fillRect/>
          </a:stretch>
        </p:blipFill>
        <p:spPr>
          <a:xfrm>
            <a:off x="0" y="1317811"/>
            <a:ext cx="12192000" cy="5559073"/>
          </a:xfrm>
          <a:prstGeom prst="rect">
            <a:avLst/>
          </a:prstGeom>
        </p:spPr>
      </p:pic>
      <p:pic>
        <p:nvPicPr>
          <p:cNvPr id="3" name="Picture 2">
            <a:extLst>
              <a:ext uri="{FF2B5EF4-FFF2-40B4-BE49-F238E27FC236}">
                <a16:creationId xmlns:a16="http://schemas.microsoft.com/office/drawing/2014/main" id="{659216EC-B8D6-E4D4-FCDA-41E9C8A1F06E}"/>
              </a:ext>
            </a:extLst>
          </p:cNvPr>
          <p:cNvPicPr>
            <a:picLocks noChangeAspect="1"/>
          </p:cNvPicPr>
          <p:nvPr/>
        </p:nvPicPr>
        <p:blipFill>
          <a:blip r:embed="rId4"/>
          <a:stretch>
            <a:fillRect/>
          </a:stretch>
        </p:blipFill>
        <p:spPr>
          <a:xfrm>
            <a:off x="241427" y="1267794"/>
            <a:ext cx="9943438" cy="4017612"/>
          </a:xfrm>
          <a:prstGeom prst="rect">
            <a:avLst/>
          </a:prstGeom>
        </p:spPr>
      </p:pic>
      <p:pic>
        <p:nvPicPr>
          <p:cNvPr id="11" name="Content Placeholder 4">
            <a:extLst>
              <a:ext uri="{FF2B5EF4-FFF2-40B4-BE49-F238E27FC236}">
                <a16:creationId xmlns:a16="http://schemas.microsoft.com/office/drawing/2014/main" id="{4B8D31F1-04A6-1589-30A7-C0D441124400}"/>
              </a:ext>
            </a:extLst>
          </p:cNvPr>
          <p:cNvPicPr>
            <a:picLocks noChangeAspect="1"/>
          </p:cNvPicPr>
          <p:nvPr/>
        </p:nvPicPr>
        <p:blipFill>
          <a:blip r:embed="rId5"/>
          <a:stretch>
            <a:fillRect/>
          </a:stretch>
        </p:blipFill>
        <p:spPr>
          <a:xfrm>
            <a:off x="8320205" y="36760"/>
            <a:ext cx="3871795" cy="2177885"/>
          </a:xfrm>
          <a:prstGeom prst="ellipse">
            <a:avLst/>
          </a:prstGeom>
          <a:ln>
            <a:noFill/>
          </a:ln>
          <a:effectLst>
            <a:softEdge rad="112500"/>
          </a:effectLst>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78" y="-320140"/>
            <a:ext cx="1732082" cy="1732082"/>
          </a:xfrm>
          <a:prstGeom prst="rect">
            <a:avLst/>
          </a:prstGeom>
        </p:spPr>
      </p:pic>
      <p:pic>
        <p:nvPicPr>
          <p:cNvPr id="8" name="Picture 7"/>
          <p:cNvPicPr>
            <a:picLocks noChangeAspect="1"/>
          </p:cNvPicPr>
          <p:nvPr/>
        </p:nvPicPr>
        <p:blipFill>
          <a:blip r:embed="rId6"/>
          <a:stretch>
            <a:fillRect/>
          </a:stretch>
        </p:blipFill>
        <p:spPr>
          <a:xfrm>
            <a:off x="1639609" y="153879"/>
            <a:ext cx="4950381" cy="1926503"/>
          </a:xfrm>
          <a:prstGeom prst="rect">
            <a:avLst/>
          </a:prstGeom>
        </p:spPr>
      </p:pic>
      <p:pic>
        <p:nvPicPr>
          <p:cNvPr id="12" name="Picture 11"/>
          <p:cNvPicPr>
            <a:picLocks noChangeAspect="1"/>
          </p:cNvPicPr>
          <p:nvPr/>
        </p:nvPicPr>
        <p:blipFill>
          <a:blip r:embed="rId7"/>
          <a:stretch>
            <a:fillRect/>
          </a:stretch>
        </p:blipFill>
        <p:spPr>
          <a:xfrm>
            <a:off x="9324216" y="3429000"/>
            <a:ext cx="2401619" cy="1085268"/>
          </a:xfrm>
          <a:prstGeom prst="rect">
            <a:avLst/>
          </a:prstGeom>
        </p:spPr>
      </p:pic>
    </p:spTree>
    <p:extLst>
      <p:ext uri="{BB962C8B-B14F-4D97-AF65-F5344CB8AC3E}">
        <p14:creationId xmlns:p14="http://schemas.microsoft.com/office/powerpoint/2010/main" val="2909169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nodePh="1">
                                  <p:stCondLst>
                                    <p:cond delay="0"/>
                                  </p:stCondLst>
                                  <p:endCondLst>
                                    <p:cond evt="begin" delay="0">
                                      <p:tn val="8"/>
                                    </p:cond>
                                  </p:end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6" presetClass="entr" presetSubtype="2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
            <a:extLst>
              <a:ext uri="{FF2B5EF4-FFF2-40B4-BE49-F238E27FC236}">
                <a16:creationId xmlns:a16="http://schemas.microsoft.com/office/drawing/2014/main" id="{D7553B58-4A63-A56B-5B20-4226DFE7E732}"/>
              </a:ext>
            </a:extLst>
          </p:cNvPr>
          <p:cNvSpPr/>
          <p:nvPr/>
        </p:nvSpPr>
        <p:spPr>
          <a:xfrm>
            <a:off x="155642" y="1858534"/>
            <a:ext cx="11108987" cy="45558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阿里巴巴普惠体"/>
              <a:cs typeface="+mn-cs"/>
            </a:endParaRPr>
          </a:p>
        </p:txBody>
      </p:sp>
      <p:sp>
        <p:nvSpPr>
          <p:cNvPr id="4" name="TextBox 3">
            <a:extLst>
              <a:ext uri="{FF2B5EF4-FFF2-40B4-BE49-F238E27FC236}">
                <a16:creationId xmlns:a16="http://schemas.microsoft.com/office/drawing/2014/main" id="{C223CCBF-9987-DEDF-364F-36D425CED910}"/>
              </a:ext>
            </a:extLst>
          </p:cNvPr>
          <p:cNvSpPr txBox="1"/>
          <p:nvPr/>
        </p:nvSpPr>
        <p:spPr>
          <a:xfrm>
            <a:off x="389106" y="2232066"/>
            <a:ext cx="11108987" cy="3970318"/>
          </a:xfrm>
          <a:prstGeom prst="rect">
            <a:avLst/>
          </a:prstGeom>
          <a:noFill/>
        </p:spPr>
        <p:txBody>
          <a:bodyPr wrap="square" rtlCol="0">
            <a:spAutoFit/>
          </a:bodyPr>
          <a:lstStyle/>
          <a:p>
            <a:pPr algn="just"/>
            <a:r>
              <a:rPr lang="vi-VN" sz="3600" b="1" i="0" dirty="0">
                <a:solidFill>
                  <a:srgbClr val="002060"/>
                </a:solidFill>
                <a:effectLst/>
                <a:latin typeface="Cambria" panose="02040503050406030204" pitchFamily="18" charset="0"/>
                <a:ea typeface="Cambria" panose="02040503050406030204" pitchFamily="18" charset="0"/>
              </a:rPr>
              <a:t>Cố đô Huế là nơi thu hút nhiều khách du lịch bởi vì:</a:t>
            </a:r>
          </a:p>
          <a:p>
            <a:pPr algn="just"/>
            <a:r>
              <a:rPr lang="vi-VN" sz="3600" b="1" i="0" dirty="0">
                <a:solidFill>
                  <a:srgbClr val="002060"/>
                </a:solidFill>
                <a:effectLst/>
                <a:latin typeface="Cambria" panose="02040503050406030204" pitchFamily="18" charset="0"/>
                <a:ea typeface="Cambria" panose="02040503050406030204" pitchFamily="18" charset="0"/>
              </a:rPr>
              <a:t>+ Có rất nhiều địa điểm thăm quan du lịch.</a:t>
            </a:r>
          </a:p>
          <a:p>
            <a:pPr algn="just"/>
            <a:r>
              <a:rPr lang="vi-VN" sz="3600" b="1" i="0" dirty="0">
                <a:solidFill>
                  <a:srgbClr val="002060"/>
                </a:solidFill>
                <a:effectLst/>
                <a:latin typeface="Cambria" panose="02040503050406030204" pitchFamily="18" charset="0"/>
                <a:ea typeface="Cambria" panose="02040503050406030204" pitchFamily="18" charset="0"/>
              </a:rPr>
              <a:t>+ Chứa đựng nhiều văn hóa, lịch sử khác nhau.</a:t>
            </a:r>
          </a:p>
          <a:p>
            <a:pPr algn="just"/>
            <a:r>
              <a:rPr lang="vi-VN" sz="3600" b="1" i="0" dirty="0">
                <a:solidFill>
                  <a:srgbClr val="002060"/>
                </a:solidFill>
                <a:effectLst/>
                <a:latin typeface="Cambria" panose="02040503050406030204" pitchFamily="18" charset="0"/>
                <a:ea typeface="Cambria" panose="02040503050406030204" pitchFamily="18" charset="0"/>
              </a:rPr>
              <a:t>+ Con người nơi đây thân thiện và đậm đà bản sắc văn hóa dân tộc vùng miền.</a:t>
            </a:r>
          </a:p>
          <a:p>
            <a:pPr algn="just"/>
            <a:r>
              <a:rPr lang="vi-VN" sz="3600" b="1" i="0" dirty="0">
                <a:solidFill>
                  <a:srgbClr val="002060"/>
                </a:solidFill>
                <a:effectLst/>
                <a:latin typeface="Cambria" panose="02040503050406030204" pitchFamily="18" charset="0"/>
                <a:ea typeface="Cambria" panose="02040503050406030204" pitchFamily="18" charset="0"/>
              </a:rPr>
              <a:t>+ Có nhiều đồ ăn ngon, hấp dẫn du khách.</a:t>
            </a:r>
          </a:p>
          <a:p>
            <a:pPr algn="just"/>
            <a:r>
              <a:rPr lang="vi-VN" sz="3600" b="1" i="0" dirty="0">
                <a:solidFill>
                  <a:srgbClr val="002060"/>
                </a:solidFill>
                <a:effectLst/>
                <a:latin typeface="Cambria" panose="02040503050406030204" pitchFamily="18" charset="0"/>
                <a:ea typeface="Cambria" panose="02040503050406030204" pitchFamily="18" charset="0"/>
              </a:rPr>
              <a:t>+ Giá cả phải chăng.</a:t>
            </a:r>
          </a:p>
        </p:txBody>
      </p:sp>
      <p:sp>
        <p:nvSpPr>
          <p:cNvPr id="5" name="Google Shape;276;p7">
            <a:extLst>
              <a:ext uri="{FF2B5EF4-FFF2-40B4-BE49-F238E27FC236}">
                <a16:creationId xmlns:a16="http://schemas.microsoft.com/office/drawing/2014/main" id="{9D8C32D4-D1B5-46F7-C14B-106039B8FCAB}"/>
              </a:ext>
            </a:extLst>
          </p:cNvPr>
          <p:cNvSpPr/>
          <p:nvPr/>
        </p:nvSpPr>
        <p:spPr>
          <a:xfrm>
            <a:off x="827528" y="443607"/>
            <a:ext cx="9765216" cy="1187668"/>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algn="ctr"/>
            <a:r>
              <a:rPr lang="en-US" sz="4000" b="1" dirty="0">
                <a:solidFill>
                  <a:srgbClr val="C00000"/>
                </a:solidFill>
                <a:latin typeface="Cambria" panose="02040503050406030204" pitchFamily="18" charset="0"/>
                <a:ea typeface="Cambria" panose="02040503050406030204" pitchFamily="18" charset="0"/>
              </a:rPr>
              <a:t> </a:t>
            </a:r>
            <a:r>
              <a:rPr lang="vi-VN" sz="4000" b="1" dirty="0">
                <a:solidFill>
                  <a:srgbClr val="C00000"/>
                </a:solidFill>
                <a:latin typeface="Cambria" panose="02040503050406030204" pitchFamily="18" charset="0"/>
                <a:ea typeface="Cambria" panose="02040503050406030204" pitchFamily="18" charset="0"/>
              </a:rPr>
              <a:t>1. Vì sao Cố đô Huế là nơi thu hút nhiều khách du lịch?</a:t>
            </a:r>
            <a:endParaRPr lang="en-SG" sz="4000"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1979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A5941E-36BA-BBF4-23BE-98A94B7A8955}"/>
              </a:ext>
            </a:extLst>
          </p:cNvPr>
          <p:cNvSpPr txBox="1"/>
          <p:nvPr/>
        </p:nvSpPr>
        <p:spPr>
          <a:xfrm>
            <a:off x="1396673" y="2023230"/>
            <a:ext cx="9606455" cy="3908762"/>
          </a:xfrm>
          <a:prstGeom prst="rect">
            <a:avLst/>
          </a:prstGeom>
          <a:noFill/>
        </p:spPr>
        <p:txBody>
          <a:bodyPr wrap="square" rtlCol="0">
            <a:spAutoFit/>
          </a:bodyPr>
          <a:lstStyle/>
          <a:p>
            <a:pPr algn="ctr"/>
            <a:r>
              <a:rPr lang="vi-VN" sz="6000" b="1" dirty="0">
                <a:solidFill>
                  <a:schemeClr val="bg1"/>
                </a:solidFill>
                <a:latin typeface="Cambria" panose="02040503050406030204" pitchFamily="18" charset="0"/>
                <a:ea typeface="Cambria" panose="02040503050406030204" pitchFamily="18" charset="0"/>
                <a:cs typeface="Calibri" panose="020F0502020204030204" pitchFamily="34" charset="0"/>
              </a:rPr>
              <a:t>Kinh thành Huế được xây dựng từ triều Nguyễn, nơi đây gắn liền với nhiều sự kiện lịch sử của dân tộc.</a:t>
            </a:r>
            <a:endParaRPr lang="en-SG" sz="6000" b="1" dirty="0">
              <a:solidFill>
                <a:schemeClr val="bg1"/>
              </a:solidFill>
              <a:latin typeface="Cambria" panose="02040503050406030204" pitchFamily="18" charset="0"/>
              <a:ea typeface="Cambria" panose="02040503050406030204" pitchFamily="18" charset="0"/>
              <a:cs typeface="Calibri" panose="020F0502020204030204" pitchFamily="34" charset="0"/>
            </a:endParaRPr>
          </a:p>
        </p:txBody>
      </p:sp>
      <p:sp>
        <p:nvSpPr>
          <p:cNvPr id="3" name="TextBox 2">
            <a:extLst>
              <a:ext uri="{FF2B5EF4-FFF2-40B4-BE49-F238E27FC236}">
                <a16:creationId xmlns:a16="http://schemas.microsoft.com/office/drawing/2014/main" id="{37E17FD6-78C0-B9B9-EB17-29FE69BE1976}"/>
              </a:ext>
            </a:extLst>
          </p:cNvPr>
          <p:cNvSpPr txBox="1"/>
          <p:nvPr/>
        </p:nvSpPr>
        <p:spPr>
          <a:xfrm>
            <a:off x="207803" y="393514"/>
            <a:ext cx="11984197" cy="1477328"/>
          </a:xfrm>
          <a:prstGeom prst="rect">
            <a:avLst/>
          </a:prstGeom>
          <a:solidFill>
            <a:schemeClr val="bg1">
              <a:lumMod val="85000"/>
            </a:schemeClr>
          </a:solidFill>
        </p:spPr>
        <p:txBody>
          <a:bodyPr wrap="square">
            <a:spAutoFit/>
          </a:bodyPr>
          <a:lstStyle/>
          <a:p>
            <a:pPr algn="ctr"/>
            <a:r>
              <a:rPr lang="vi-VN" sz="4500" b="1" dirty="0">
                <a:latin typeface="Cambria" panose="02040503050406030204" pitchFamily="18" charset="0"/>
                <a:ea typeface="Cambria" panose="02040503050406030204" pitchFamily="18" charset="0"/>
              </a:rPr>
              <a:t>1. Đọc thông tin, hãy cho biết Kinh thành Huế được xây dựng vào triều đại nào?</a:t>
            </a:r>
            <a:endParaRPr lang="en-US" sz="4500" b="1" dirty="0">
              <a:latin typeface="Cambria" panose="02040503050406030204" pitchFamily="18" charset="0"/>
              <a:ea typeface="Cambria" panose="02040503050406030204" pitchFamily="18" charset="0"/>
            </a:endParaRPr>
          </a:p>
        </p:txBody>
      </p:sp>
      <p:grpSp>
        <p:nvGrpSpPr>
          <p:cNvPr id="4" name="组合 17">
            <a:extLst>
              <a:ext uri="{FF2B5EF4-FFF2-40B4-BE49-F238E27FC236}">
                <a16:creationId xmlns:a16="http://schemas.microsoft.com/office/drawing/2014/main" id="{AFC7ED51-4B9F-36C2-9375-173B54B0EE9B}"/>
              </a:ext>
            </a:extLst>
          </p:cNvPr>
          <p:cNvGrpSpPr/>
          <p:nvPr/>
        </p:nvGrpSpPr>
        <p:grpSpPr>
          <a:xfrm>
            <a:off x="-1717190" y="4792624"/>
            <a:ext cx="15626379" cy="2310290"/>
            <a:chOff x="-2315494" y="4590153"/>
            <a:chExt cx="15626379" cy="2310290"/>
          </a:xfrm>
        </p:grpSpPr>
        <p:grpSp>
          <p:nvGrpSpPr>
            <p:cNvPr id="5" name="组合 18">
              <a:extLst>
                <a:ext uri="{FF2B5EF4-FFF2-40B4-BE49-F238E27FC236}">
                  <a16:creationId xmlns:a16="http://schemas.microsoft.com/office/drawing/2014/main" id="{07BF40EB-8385-B028-6552-9D9F9C4A842C}"/>
                </a:ext>
              </a:extLst>
            </p:cNvPr>
            <p:cNvGrpSpPr/>
            <p:nvPr/>
          </p:nvGrpSpPr>
          <p:grpSpPr>
            <a:xfrm>
              <a:off x="-2315494" y="4590153"/>
              <a:ext cx="11938500" cy="2310290"/>
              <a:chOff x="-2992763" y="3948264"/>
              <a:chExt cx="15946137" cy="2957973"/>
            </a:xfrm>
          </p:grpSpPr>
          <p:pic>
            <p:nvPicPr>
              <p:cNvPr id="9" name="图片 20">
                <a:extLst>
                  <a:ext uri="{FF2B5EF4-FFF2-40B4-BE49-F238E27FC236}">
                    <a16:creationId xmlns:a16="http://schemas.microsoft.com/office/drawing/2014/main" id="{8B32C693-3558-8209-C3D2-9EEC87055C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2763" y="3948264"/>
                <a:ext cx="5650494" cy="2917574"/>
              </a:xfrm>
              <a:prstGeom prst="rect">
                <a:avLst/>
              </a:prstGeom>
            </p:spPr>
          </p:pic>
          <p:pic>
            <p:nvPicPr>
              <p:cNvPr id="11" name="图片 21">
                <a:extLst>
                  <a:ext uri="{FF2B5EF4-FFF2-40B4-BE49-F238E27FC236}">
                    <a16:creationId xmlns:a16="http://schemas.microsoft.com/office/drawing/2014/main" id="{09A5A326-B26A-3227-86E5-B07393BD37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0638" y="5200520"/>
                <a:ext cx="3211730" cy="1658345"/>
              </a:xfrm>
              <a:prstGeom prst="rect">
                <a:avLst/>
              </a:prstGeom>
            </p:spPr>
          </p:pic>
          <p:pic>
            <p:nvPicPr>
              <p:cNvPr id="12" name="图片 22">
                <a:extLst>
                  <a:ext uri="{FF2B5EF4-FFF2-40B4-BE49-F238E27FC236}">
                    <a16:creationId xmlns:a16="http://schemas.microsoft.com/office/drawing/2014/main" id="{D28B54E0-4852-ACA7-40A9-788127967A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7195" y="5576069"/>
                <a:ext cx="2522256" cy="1302342"/>
              </a:xfrm>
              <a:prstGeom prst="rect">
                <a:avLst/>
              </a:prstGeom>
            </p:spPr>
          </p:pic>
          <p:pic>
            <p:nvPicPr>
              <p:cNvPr id="13" name="图片 23">
                <a:extLst>
                  <a:ext uri="{FF2B5EF4-FFF2-40B4-BE49-F238E27FC236}">
                    <a16:creationId xmlns:a16="http://schemas.microsoft.com/office/drawing/2014/main" id="{9EB1DC7F-0FDE-ED6F-DB61-439231AA45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928785" y="4939962"/>
                <a:ext cx="3808099" cy="1966275"/>
              </a:xfrm>
              <a:prstGeom prst="rect">
                <a:avLst/>
              </a:prstGeom>
            </p:spPr>
          </p:pic>
          <p:pic>
            <p:nvPicPr>
              <p:cNvPr id="14" name="图片 24">
                <a:extLst>
                  <a:ext uri="{FF2B5EF4-FFF2-40B4-BE49-F238E27FC236}">
                    <a16:creationId xmlns:a16="http://schemas.microsoft.com/office/drawing/2014/main" id="{659BD3B2-43DD-22C2-2DD2-206F6859FB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1118" y="5592533"/>
                <a:ext cx="2522256" cy="1302342"/>
              </a:xfrm>
              <a:prstGeom prst="rect">
                <a:avLst/>
              </a:prstGeom>
            </p:spPr>
          </p:pic>
        </p:grpSp>
        <p:pic>
          <p:nvPicPr>
            <p:cNvPr id="7" name="图片 19">
              <a:extLst>
                <a:ext uri="{FF2B5EF4-FFF2-40B4-BE49-F238E27FC236}">
                  <a16:creationId xmlns:a16="http://schemas.microsoft.com/office/drawing/2014/main" id="{92719E84-3C7E-5CB6-EF34-258BFD7FCE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8570" y="4901245"/>
              <a:ext cx="3642315" cy="1961964"/>
            </a:xfrm>
            <a:prstGeom prst="rect">
              <a:avLst/>
            </a:prstGeom>
          </p:spPr>
        </p:pic>
      </p:grpSp>
    </p:spTree>
    <p:extLst>
      <p:ext uri="{BB962C8B-B14F-4D97-AF65-F5344CB8AC3E}">
        <p14:creationId xmlns:p14="http://schemas.microsoft.com/office/powerpoint/2010/main" val="801818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6;p7">
            <a:extLst>
              <a:ext uri="{FF2B5EF4-FFF2-40B4-BE49-F238E27FC236}">
                <a16:creationId xmlns:a16="http://schemas.microsoft.com/office/drawing/2014/main" id="{B0DC577B-0401-F3FD-9C18-443A7337C36E}"/>
              </a:ext>
            </a:extLst>
          </p:cNvPr>
          <p:cNvSpPr/>
          <p:nvPr/>
        </p:nvSpPr>
        <p:spPr>
          <a:xfrm>
            <a:off x="3637658" y="48103"/>
            <a:ext cx="8092966" cy="1673122"/>
          </a:xfrm>
          <a:prstGeom prst="roundRect">
            <a:avLst>
              <a:gd name="adj" fmla="val 50000"/>
            </a:avLst>
          </a:prstGeom>
          <a:solidFill>
            <a:schemeClr val="accent4">
              <a:lumMod val="20000"/>
              <a:lumOff val="80000"/>
            </a:schemeClr>
          </a:solid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2060"/>
                </a:solidFill>
                <a:latin typeface="UTM Avo" panose="02040603050506020204" pitchFamily="18" charset="0"/>
              </a:rPr>
              <a:t> </a:t>
            </a:r>
            <a:r>
              <a:rPr lang="vi-VN" sz="3600" b="1" dirty="0">
                <a:solidFill>
                  <a:srgbClr val="002060"/>
                </a:solidFill>
                <a:latin typeface="UTM Avo" panose="02040603050506020204" pitchFamily="18" charset="0"/>
              </a:rPr>
              <a:t>Cuộc phản công ở kinh thành Huế diễn ra vào thời gian nào?</a:t>
            </a:r>
            <a:endParaRPr sz="3600" b="1" dirty="0">
              <a:solidFill>
                <a:srgbClr val="002060"/>
              </a:solidFill>
              <a:latin typeface="UTM Avo" panose="02040603050506020204" pitchFamily="18" charset="0"/>
            </a:endParaRPr>
          </a:p>
        </p:txBody>
      </p:sp>
      <p:pic>
        <p:nvPicPr>
          <p:cNvPr id="5" name="Picture 4">
            <a:extLst>
              <a:ext uri="{FF2B5EF4-FFF2-40B4-BE49-F238E27FC236}">
                <a16:creationId xmlns:a16="http://schemas.microsoft.com/office/drawing/2014/main" id="{50B588BA-7F81-FA83-D4EF-71764EF47EF7}"/>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3455" b="96485" l="3687" r="96160">
                        <a14:foregroundMark x1="63594" y1="24909" x2="79493" y2="32182"/>
                        <a14:foregroundMark x1="34255" y1="52970" x2="55146" y2="58848"/>
                        <a14:foregroundMark x1="61367" y1="56848" x2="79800" y2="54303"/>
                        <a14:foregroundMark x1="70814" y1="60606" x2="69048" y2="63939"/>
                        <a14:foregroundMark x1="66590" y1="92364" x2="72350" y2="91939"/>
                      </a14:backgroundRemoval>
                    </a14:imgEffect>
                  </a14:imgLayer>
                </a14:imgProps>
              </a:ext>
              <a:ext uri="{28A0092B-C50C-407E-A947-70E740481C1C}">
                <a14:useLocalDpi xmlns:a14="http://schemas.microsoft.com/office/drawing/2010/main" val="0"/>
              </a:ext>
            </a:extLst>
          </a:blip>
          <a:stretch>
            <a:fillRect/>
          </a:stretch>
        </p:blipFill>
        <p:spPr>
          <a:xfrm>
            <a:off x="0" y="2256076"/>
            <a:ext cx="3768011" cy="4776736"/>
          </a:xfrm>
          <a:prstGeom prst="rect">
            <a:avLst/>
          </a:prstGeom>
        </p:spPr>
      </p:pic>
      <p:sp>
        <p:nvSpPr>
          <p:cNvPr id="7" name="Google Shape;276;p7">
            <a:extLst>
              <a:ext uri="{FF2B5EF4-FFF2-40B4-BE49-F238E27FC236}">
                <a16:creationId xmlns:a16="http://schemas.microsoft.com/office/drawing/2014/main" id="{949195EF-3946-E2A4-83DA-614F8D66A8B7}"/>
              </a:ext>
            </a:extLst>
          </p:cNvPr>
          <p:cNvSpPr/>
          <p:nvPr/>
        </p:nvSpPr>
        <p:spPr>
          <a:xfrm>
            <a:off x="4332317" y="1926993"/>
            <a:ext cx="7019426" cy="1209404"/>
          </a:xfrm>
          <a:prstGeom prst="roundRect">
            <a:avLst>
              <a:gd name="adj" fmla="val 50000"/>
            </a:avLst>
          </a:prstGeom>
          <a:solidFill>
            <a:schemeClr val="accent4">
              <a:lumMod val="20000"/>
              <a:lumOff val="80000"/>
            </a:schemeClr>
          </a:solid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rgbClr val="002060"/>
                </a:solidFill>
                <a:latin typeface="UTM Avo" panose="02040603050506020204" pitchFamily="18" charset="0"/>
              </a:rPr>
              <a:t>Ai là người khởi xưởng?</a:t>
            </a:r>
            <a:endParaRPr sz="3600" b="1" dirty="0">
              <a:solidFill>
                <a:srgbClr val="002060"/>
              </a:solidFill>
              <a:latin typeface="UTM Avo" panose="02040603050506020204" pitchFamily="18" charset="0"/>
            </a:endParaRPr>
          </a:p>
        </p:txBody>
      </p:sp>
      <p:sp>
        <p:nvSpPr>
          <p:cNvPr id="8" name="Google Shape;276;p7">
            <a:extLst>
              <a:ext uri="{FF2B5EF4-FFF2-40B4-BE49-F238E27FC236}">
                <a16:creationId xmlns:a16="http://schemas.microsoft.com/office/drawing/2014/main" id="{0B2F9C36-AEF2-813C-DE73-CF39445C0865}"/>
              </a:ext>
            </a:extLst>
          </p:cNvPr>
          <p:cNvSpPr/>
          <p:nvPr/>
        </p:nvSpPr>
        <p:spPr>
          <a:xfrm>
            <a:off x="3637658" y="3342165"/>
            <a:ext cx="8554342" cy="1316609"/>
          </a:xfrm>
          <a:prstGeom prst="roundRect">
            <a:avLst>
              <a:gd name="adj" fmla="val 50000"/>
            </a:avLst>
          </a:prstGeom>
          <a:solidFill>
            <a:schemeClr val="accent4">
              <a:lumMod val="20000"/>
              <a:lumOff val="80000"/>
            </a:schemeClr>
          </a:solid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rgbClr val="002060"/>
                </a:solidFill>
                <a:latin typeface="UTM Avo" panose="02040603050506020204" pitchFamily="18" charset="0"/>
              </a:rPr>
              <a:t>Cuộc phản công diễn ra như thế nào?</a:t>
            </a:r>
            <a:endParaRPr sz="3600" b="1" dirty="0">
              <a:solidFill>
                <a:srgbClr val="002060"/>
              </a:solidFill>
              <a:latin typeface="UTM Avo" panose="02040603050506020204" pitchFamily="18" charset="0"/>
            </a:endParaRPr>
          </a:p>
        </p:txBody>
      </p:sp>
      <p:sp>
        <p:nvSpPr>
          <p:cNvPr id="14" name="TextBox 13">
            <a:extLst>
              <a:ext uri="{FF2B5EF4-FFF2-40B4-BE49-F238E27FC236}">
                <a16:creationId xmlns:a16="http://schemas.microsoft.com/office/drawing/2014/main" id="{9D9A7BEB-C4B5-8287-C6A4-DEDA2D45E0E3}"/>
              </a:ext>
            </a:extLst>
          </p:cNvPr>
          <p:cNvSpPr txBox="1"/>
          <p:nvPr/>
        </p:nvSpPr>
        <p:spPr>
          <a:xfrm>
            <a:off x="-185427" y="1031619"/>
            <a:ext cx="4138863" cy="1446550"/>
          </a:xfrm>
          <a:prstGeom prst="rect">
            <a:avLst/>
          </a:prstGeom>
          <a:noFill/>
        </p:spPr>
        <p:txBody>
          <a:bodyPr wrap="square" rtlCol="0">
            <a:spAutoFit/>
          </a:bodyPr>
          <a:lstStyle/>
          <a:p>
            <a:pPr algn="ctr"/>
            <a:r>
              <a:rPr lang="vi-VN" sz="4400" b="1" dirty="0">
                <a:solidFill>
                  <a:srgbClr val="FF0000"/>
                </a:solidFill>
                <a:latin typeface="UTM Futura Extra" panose="02040603050506020204" pitchFamily="18" charset="0"/>
                <a:ea typeface="HP001 5H" pitchFamily="34" charset="-127"/>
                <a:cs typeface="Times New Roman" pitchFamily="18" charset="0"/>
              </a:rPr>
              <a:t>THẢO LUẬN </a:t>
            </a:r>
          </a:p>
          <a:p>
            <a:pPr algn="ctr"/>
            <a:r>
              <a:rPr lang="vi-VN" sz="4400" b="1" dirty="0">
                <a:solidFill>
                  <a:srgbClr val="FF0000"/>
                </a:solidFill>
                <a:latin typeface="UTM Futura Extra" panose="02040603050506020204" pitchFamily="18" charset="0"/>
                <a:ea typeface="HP001 5H" pitchFamily="34" charset="-127"/>
                <a:cs typeface="Times New Roman" pitchFamily="18" charset="0"/>
              </a:rPr>
              <a:t>NHÓM</a:t>
            </a:r>
            <a:endParaRPr lang="en-SG" sz="4400" dirty="0">
              <a:solidFill>
                <a:srgbClr val="FF0000"/>
              </a:solidFill>
            </a:endParaRPr>
          </a:p>
        </p:txBody>
      </p:sp>
      <p:grpSp>
        <p:nvGrpSpPr>
          <p:cNvPr id="15" name="组合 17">
            <a:extLst>
              <a:ext uri="{FF2B5EF4-FFF2-40B4-BE49-F238E27FC236}">
                <a16:creationId xmlns:a16="http://schemas.microsoft.com/office/drawing/2014/main" id="{A23EF6DA-577C-38F9-E579-C222D1704694}"/>
              </a:ext>
            </a:extLst>
          </p:cNvPr>
          <p:cNvGrpSpPr/>
          <p:nvPr/>
        </p:nvGrpSpPr>
        <p:grpSpPr>
          <a:xfrm>
            <a:off x="-2041019" y="4722522"/>
            <a:ext cx="15626379" cy="2310290"/>
            <a:chOff x="-2315494" y="4590153"/>
            <a:chExt cx="15626379" cy="2310290"/>
          </a:xfrm>
        </p:grpSpPr>
        <p:grpSp>
          <p:nvGrpSpPr>
            <p:cNvPr id="16" name="组合 18">
              <a:extLst>
                <a:ext uri="{FF2B5EF4-FFF2-40B4-BE49-F238E27FC236}">
                  <a16:creationId xmlns:a16="http://schemas.microsoft.com/office/drawing/2014/main" id="{33E8FA87-51C9-B66E-77B7-DBFB22677963}"/>
                </a:ext>
              </a:extLst>
            </p:cNvPr>
            <p:cNvGrpSpPr/>
            <p:nvPr/>
          </p:nvGrpSpPr>
          <p:grpSpPr>
            <a:xfrm>
              <a:off x="-2315494" y="4590153"/>
              <a:ext cx="11938500" cy="2310290"/>
              <a:chOff x="-2992763" y="3948264"/>
              <a:chExt cx="15946137" cy="2957973"/>
            </a:xfrm>
          </p:grpSpPr>
          <p:pic>
            <p:nvPicPr>
              <p:cNvPr id="18" name="图片 20">
                <a:extLst>
                  <a:ext uri="{FF2B5EF4-FFF2-40B4-BE49-F238E27FC236}">
                    <a16:creationId xmlns:a16="http://schemas.microsoft.com/office/drawing/2014/main" id="{C835F518-2AB6-0078-DDE1-4C07F12F16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2763" y="3948264"/>
                <a:ext cx="5650494" cy="2917574"/>
              </a:xfrm>
              <a:prstGeom prst="rect">
                <a:avLst/>
              </a:prstGeom>
            </p:spPr>
          </p:pic>
          <p:pic>
            <p:nvPicPr>
              <p:cNvPr id="19" name="图片 21">
                <a:extLst>
                  <a:ext uri="{FF2B5EF4-FFF2-40B4-BE49-F238E27FC236}">
                    <a16:creationId xmlns:a16="http://schemas.microsoft.com/office/drawing/2014/main" id="{27D93632-775E-46B2-FD78-A78BEBB20A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0638" y="5200520"/>
                <a:ext cx="3211730" cy="1658345"/>
              </a:xfrm>
              <a:prstGeom prst="rect">
                <a:avLst/>
              </a:prstGeom>
            </p:spPr>
          </p:pic>
          <p:pic>
            <p:nvPicPr>
              <p:cNvPr id="20" name="图片 22">
                <a:extLst>
                  <a:ext uri="{FF2B5EF4-FFF2-40B4-BE49-F238E27FC236}">
                    <a16:creationId xmlns:a16="http://schemas.microsoft.com/office/drawing/2014/main" id="{B11BF7C8-6F13-D347-9C7E-B6DE6110F6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7195" y="5576069"/>
                <a:ext cx="2522256" cy="1302342"/>
              </a:xfrm>
              <a:prstGeom prst="rect">
                <a:avLst/>
              </a:prstGeom>
            </p:spPr>
          </p:pic>
          <p:pic>
            <p:nvPicPr>
              <p:cNvPr id="21" name="图片 23">
                <a:extLst>
                  <a:ext uri="{FF2B5EF4-FFF2-40B4-BE49-F238E27FC236}">
                    <a16:creationId xmlns:a16="http://schemas.microsoft.com/office/drawing/2014/main" id="{83AFD37B-D063-FAFD-2008-3331AFFA62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928785" y="4939962"/>
                <a:ext cx="3808099" cy="1966275"/>
              </a:xfrm>
              <a:prstGeom prst="rect">
                <a:avLst/>
              </a:prstGeom>
            </p:spPr>
          </p:pic>
          <p:pic>
            <p:nvPicPr>
              <p:cNvPr id="22" name="图片 24">
                <a:extLst>
                  <a:ext uri="{FF2B5EF4-FFF2-40B4-BE49-F238E27FC236}">
                    <a16:creationId xmlns:a16="http://schemas.microsoft.com/office/drawing/2014/main" id="{52EA495E-F309-B17B-D05E-1E1DAD9053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1118" y="5592533"/>
                <a:ext cx="2522256" cy="1302342"/>
              </a:xfrm>
              <a:prstGeom prst="rect">
                <a:avLst/>
              </a:prstGeom>
            </p:spPr>
          </p:pic>
        </p:grpSp>
        <p:pic>
          <p:nvPicPr>
            <p:cNvPr id="17" name="图片 19">
              <a:extLst>
                <a:ext uri="{FF2B5EF4-FFF2-40B4-BE49-F238E27FC236}">
                  <a16:creationId xmlns:a16="http://schemas.microsoft.com/office/drawing/2014/main" id="{DE7C205D-4473-397A-CD75-758FCCEC7D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68570" y="4901245"/>
              <a:ext cx="3642315" cy="1961964"/>
            </a:xfrm>
            <a:prstGeom prst="rect">
              <a:avLst/>
            </a:prstGeom>
          </p:spPr>
        </p:pic>
      </p:grpSp>
      <p:sp>
        <p:nvSpPr>
          <p:cNvPr id="23" name="Google Shape;276;p7">
            <a:extLst>
              <a:ext uri="{FF2B5EF4-FFF2-40B4-BE49-F238E27FC236}">
                <a16:creationId xmlns:a16="http://schemas.microsoft.com/office/drawing/2014/main" id="{AFB1E692-373B-5F0A-101C-90E6DCB099AD}"/>
              </a:ext>
            </a:extLst>
          </p:cNvPr>
          <p:cNvSpPr/>
          <p:nvPr/>
        </p:nvSpPr>
        <p:spPr>
          <a:xfrm>
            <a:off x="3564859" y="5024740"/>
            <a:ext cx="8554342" cy="1180942"/>
          </a:xfrm>
          <a:prstGeom prst="roundRect">
            <a:avLst>
              <a:gd name="adj" fmla="val 50000"/>
            </a:avLst>
          </a:prstGeom>
          <a:solidFill>
            <a:schemeClr val="accent4">
              <a:lumMod val="20000"/>
              <a:lumOff val="80000"/>
            </a:schemeClr>
          </a:solid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rgbClr val="002060"/>
                </a:solidFill>
                <a:latin typeface="UTM Avo" panose="02040603050506020204" pitchFamily="18" charset="0"/>
              </a:rPr>
              <a:t>Nêu ý nghĩa của cuộc phản công?</a:t>
            </a:r>
            <a:endParaRPr sz="36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4292685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par>
                          <p:cTn id="18" fill="hold">
                            <p:stCondLst>
                              <p:cond delay="5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right)">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
            <a:extLst>
              <a:ext uri="{FF2B5EF4-FFF2-40B4-BE49-F238E27FC236}">
                <a16:creationId xmlns:a16="http://schemas.microsoft.com/office/drawing/2014/main" id="{E7E08875-0F0F-7265-EADA-1E9A3DDD3BEE}"/>
              </a:ext>
            </a:extLst>
          </p:cNvPr>
          <p:cNvSpPr/>
          <p:nvPr/>
        </p:nvSpPr>
        <p:spPr>
          <a:xfrm>
            <a:off x="3205655" y="2150562"/>
            <a:ext cx="8986345" cy="38216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阿里巴巴普惠体"/>
              <a:cs typeface="+mn-cs"/>
            </a:endParaRPr>
          </a:p>
        </p:txBody>
      </p:sp>
      <p:pic>
        <p:nvPicPr>
          <p:cNvPr id="5" name="Picture 4">
            <a:extLst>
              <a:ext uri="{FF2B5EF4-FFF2-40B4-BE49-F238E27FC236}">
                <a16:creationId xmlns:a16="http://schemas.microsoft.com/office/drawing/2014/main" id="{50B588BA-7F81-FA83-D4EF-71764EF47EF7}"/>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3455" b="96485" l="3687" r="96160">
                        <a14:foregroundMark x1="63594" y1="24909" x2="79493" y2="32182"/>
                        <a14:foregroundMark x1="34255" y1="52970" x2="55146" y2="58848"/>
                        <a14:foregroundMark x1="61367" y1="56848" x2="79800" y2="54303"/>
                        <a14:foregroundMark x1="70814" y1="60606" x2="69048" y2="63939"/>
                        <a14:foregroundMark x1="66590" y1="92364" x2="72350" y2="91939"/>
                      </a14:backgroundRemoval>
                    </a14:imgEffect>
                  </a14:imgLayer>
                </a14:imgProps>
              </a:ext>
              <a:ext uri="{28A0092B-C50C-407E-A947-70E740481C1C}">
                <a14:useLocalDpi xmlns:a14="http://schemas.microsoft.com/office/drawing/2010/main" val="0"/>
              </a:ext>
            </a:extLst>
          </a:blip>
          <a:stretch>
            <a:fillRect/>
          </a:stretch>
        </p:blipFill>
        <p:spPr>
          <a:xfrm>
            <a:off x="0" y="2256076"/>
            <a:ext cx="3768011" cy="4776736"/>
          </a:xfrm>
          <a:prstGeom prst="rect">
            <a:avLst/>
          </a:prstGeom>
        </p:spPr>
      </p:pic>
      <p:sp>
        <p:nvSpPr>
          <p:cNvPr id="8" name="Google Shape;276;p7">
            <a:extLst>
              <a:ext uri="{FF2B5EF4-FFF2-40B4-BE49-F238E27FC236}">
                <a16:creationId xmlns:a16="http://schemas.microsoft.com/office/drawing/2014/main" id="{0B2F9C36-AEF2-813C-DE73-CF39445C0865}"/>
              </a:ext>
            </a:extLst>
          </p:cNvPr>
          <p:cNvSpPr/>
          <p:nvPr/>
        </p:nvSpPr>
        <p:spPr>
          <a:xfrm>
            <a:off x="1800697" y="287480"/>
            <a:ext cx="10061055" cy="1470747"/>
          </a:xfrm>
          <a:prstGeom prst="roundRect">
            <a:avLst>
              <a:gd name="adj" fmla="val 50000"/>
            </a:avLst>
          </a:prstGeom>
          <a:solidFill>
            <a:schemeClr val="accent4">
              <a:lumMod val="20000"/>
              <a:lumOff val="80000"/>
            </a:schemeClr>
          </a:solid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009999"/>
                </a:solidFill>
                <a:effectLst/>
                <a:uLnTx/>
                <a:uFillTx/>
                <a:latin typeface="UTM Avo" panose="02040603050506020204" pitchFamily="18" charset="0"/>
                <a:ea typeface="+mn-ea"/>
                <a:cs typeface="+mn-cs"/>
              </a:rPr>
              <a:t>Cuộc phản công diễn ra như thế nào?</a:t>
            </a:r>
            <a:endParaRPr kumimoji="0" sz="4500" b="1" i="0" u="none" strike="noStrike" kern="1200" cap="none" spc="0" normalizeH="0" baseline="0" noProof="0" dirty="0">
              <a:ln>
                <a:noFill/>
              </a:ln>
              <a:solidFill>
                <a:srgbClr val="FFC000"/>
              </a:solidFill>
              <a:effectLst/>
              <a:uLnTx/>
              <a:uFillTx/>
              <a:latin typeface="UTM Avo" panose="02040603050506020204" pitchFamily="18" charset="0"/>
              <a:ea typeface="+mn-ea"/>
              <a:cs typeface="+mn-cs"/>
            </a:endParaRPr>
          </a:p>
        </p:txBody>
      </p:sp>
      <p:grpSp>
        <p:nvGrpSpPr>
          <p:cNvPr id="15" name="组合 17">
            <a:extLst>
              <a:ext uri="{FF2B5EF4-FFF2-40B4-BE49-F238E27FC236}">
                <a16:creationId xmlns:a16="http://schemas.microsoft.com/office/drawing/2014/main" id="{A23EF6DA-577C-38F9-E579-C222D1704694}"/>
              </a:ext>
            </a:extLst>
          </p:cNvPr>
          <p:cNvGrpSpPr/>
          <p:nvPr/>
        </p:nvGrpSpPr>
        <p:grpSpPr>
          <a:xfrm>
            <a:off x="-2041019" y="4722522"/>
            <a:ext cx="15626379" cy="2310290"/>
            <a:chOff x="-2315494" y="4590153"/>
            <a:chExt cx="15626379" cy="2310290"/>
          </a:xfrm>
        </p:grpSpPr>
        <p:grpSp>
          <p:nvGrpSpPr>
            <p:cNvPr id="16" name="组合 18">
              <a:extLst>
                <a:ext uri="{FF2B5EF4-FFF2-40B4-BE49-F238E27FC236}">
                  <a16:creationId xmlns:a16="http://schemas.microsoft.com/office/drawing/2014/main" id="{33E8FA87-51C9-B66E-77B7-DBFB22677963}"/>
                </a:ext>
              </a:extLst>
            </p:cNvPr>
            <p:cNvGrpSpPr/>
            <p:nvPr/>
          </p:nvGrpSpPr>
          <p:grpSpPr>
            <a:xfrm>
              <a:off x="-2315494" y="4590153"/>
              <a:ext cx="11938500" cy="2310290"/>
              <a:chOff x="-2992763" y="3948264"/>
              <a:chExt cx="15946137" cy="2957973"/>
            </a:xfrm>
          </p:grpSpPr>
          <p:pic>
            <p:nvPicPr>
              <p:cNvPr id="18" name="图片 20">
                <a:extLst>
                  <a:ext uri="{FF2B5EF4-FFF2-40B4-BE49-F238E27FC236}">
                    <a16:creationId xmlns:a16="http://schemas.microsoft.com/office/drawing/2014/main" id="{C835F518-2AB6-0078-DDE1-4C07F12F16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2763" y="3948264"/>
                <a:ext cx="5650494" cy="2917574"/>
              </a:xfrm>
              <a:prstGeom prst="rect">
                <a:avLst/>
              </a:prstGeom>
            </p:spPr>
          </p:pic>
          <p:pic>
            <p:nvPicPr>
              <p:cNvPr id="19" name="图片 21">
                <a:extLst>
                  <a:ext uri="{FF2B5EF4-FFF2-40B4-BE49-F238E27FC236}">
                    <a16:creationId xmlns:a16="http://schemas.microsoft.com/office/drawing/2014/main" id="{27D93632-775E-46B2-FD78-A78BEBB20A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0638" y="5200520"/>
                <a:ext cx="3211730" cy="1658345"/>
              </a:xfrm>
              <a:prstGeom prst="rect">
                <a:avLst/>
              </a:prstGeom>
            </p:spPr>
          </p:pic>
          <p:pic>
            <p:nvPicPr>
              <p:cNvPr id="20" name="图片 22">
                <a:extLst>
                  <a:ext uri="{FF2B5EF4-FFF2-40B4-BE49-F238E27FC236}">
                    <a16:creationId xmlns:a16="http://schemas.microsoft.com/office/drawing/2014/main" id="{B11BF7C8-6F13-D347-9C7E-B6DE6110F6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7195" y="5576069"/>
                <a:ext cx="2522256" cy="1302342"/>
              </a:xfrm>
              <a:prstGeom prst="rect">
                <a:avLst/>
              </a:prstGeom>
            </p:spPr>
          </p:pic>
          <p:pic>
            <p:nvPicPr>
              <p:cNvPr id="21" name="图片 23">
                <a:extLst>
                  <a:ext uri="{FF2B5EF4-FFF2-40B4-BE49-F238E27FC236}">
                    <a16:creationId xmlns:a16="http://schemas.microsoft.com/office/drawing/2014/main" id="{83AFD37B-D063-FAFD-2008-3331AFFA62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928785" y="4939962"/>
                <a:ext cx="3808099" cy="1966275"/>
              </a:xfrm>
              <a:prstGeom prst="rect">
                <a:avLst/>
              </a:prstGeom>
            </p:spPr>
          </p:pic>
          <p:pic>
            <p:nvPicPr>
              <p:cNvPr id="22" name="图片 24">
                <a:extLst>
                  <a:ext uri="{FF2B5EF4-FFF2-40B4-BE49-F238E27FC236}">
                    <a16:creationId xmlns:a16="http://schemas.microsoft.com/office/drawing/2014/main" id="{52EA495E-F309-B17B-D05E-1E1DAD9053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1118" y="5592533"/>
                <a:ext cx="2522256" cy="1302342"/>
              </a:xfrm>
              <a:prstGeom prst="rect">
                <a:avLst/>
              </a:prstGeom>
            </p:spPr>
          </p:pic>
        </p:grpSp>
        <p:pic>
          <p:nvPicPr>
            <p:cNvPr id="17" name="图片 19">
              <a:extLst>
                <a:ext uri="{FF2B5EF4-FFF2-40B4-BE49-F238E27FC236}">
                  <a16:creationId xmlns:a16="http://schemas.microsoft.com/office/drawing/2014/main" id="{DE7C205D-4473-397A-CD75-758FCCEC7D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68570" y="4901245"/>
              <a:ext cx="3642315" cy="1961964"/>
            </a:xfrm>
            <a:prstGeom prst="rect">
              <a:avLst/>
            </a:prstGeom>
          </p:spPr>
        </p:pic>
      </p:grpSp>
      <p:sp>
        <p:nvSpPr>
          <p:cNvPr id="6" name="TextBox 5">
            <a:extLst>
              <a:ext uri="{FF2B5EF4-FFF2-40B4-BE49-F238E27FC236}">
                <a16:creationId xmlns:a16="http://schemas.microsoft.com/office/drawing/2014/main" id="{9F722693-F676-1D6A-0F69-EA70AD5ADE31}"/>
              </a:ext>
            </a:extLst>
          </p:cNvPr>
          <p:cNvSpPr txBox="1"/>
          <p:nvPr/>
        </p:nvSpPr>
        <p:spPr>
          <a:xfrm>
            <a:off x="3535901" y="2189238"/>
            <a:ext cx="8325851" cy="3785652"/>
          </a:xfrm>
          <a:prstGeom prst="rect">
            <a:avLst/>
          </a:prstGeom>
          <a:noFill/>
        </p:spPr>
        <p:txBody>
          <a:bodyPr wrap="square" rtlCol="0">
            <a:spAutoFit/>
          </a:bodyPr>
          <a:lstStyle/>
          <a:p>
            <a:pPr algn="just"/>
            <a:r>
              <a:rPr lang="vi-VN" sz="4000" b="1" dirty="0">
                <a:solidFill>
                  <a:srgbClr val="002060"/>
                </a:solidFill>
                <a:latin typeface="Cambria" panose="02040503050406030204" pitchFamily="18" charset="0"/>
                <a:ea typeface="Cambria" panose="02040503050406030204" pitchFamily="18" charset="0"/>
              </a:rPr>
              <a:t>Q</a:t>
            </a:r>
            <a:r>
              <a:rPr lang="en-SG" sz="4000" b="1" dirty="0" err="1">
                <a:solidFill>
                  <a:srgbClr val="002060"/>
                </a:solidFill>
                <a:latin typeface="Cambria" panose="02040503050406030204" pitchFamily="18" charset="0"/>
                <a:ea typeface="Cambria" panose="02040503050406030204" pitchFamily="18" charset="0"/>
              </a:rPr>
              <a:t>uân</a:t>
            </a:r>
            <a:r>
              <a:rPr lang="en-SG" sz="4000" b="1" dirty="0">
                <a:solidFill>
                  <a:srgbClr val="002060"/>
                </a:solidFill>
                <a:latin typeface="Cambria" panose="02040503050406030204" pitchFamily="18" charset="0"/>
                <a:ea typeface="Cambria" panose="02040503050406030204" pitchFamily="18" charset="0"/>
              </a:rPr>
              <a:t> ta </a:t>
            </a:r>
            <a:r>
              <a:rPr lang="en-SG" sz="4000" b="1" dirty="0" err="1">
                <a:solidFill>
                  <a:srgbClr val="002060"/>
                </a:solidFill>
                <a:latin typeface="Cambria" panose="02040503050406030204" pitchFamily="18" charset="0"/>
                <a:ea typeface="Cambria" panose="02040503050406030204" pitchFamily="18" charset="0"/>
              </a:rPr>
              <a:t>bất</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ngờ</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tấn</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công</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đồn</a:t>
            </a:r>
            <a:r>
              <a:rPr lang="en-SG" sz="4000" b="1" dirty="0">
                <a:solidFill>
                  <a:srgbClr val="002060"/>
                </a:solidFill>
                <a:latin typeface="Cambria" panose="02040503050406030204" pitchFamily="18" charset="0"/>
                <a:ea typeface="Cambria" panose="02040503050406030204" pitchFamily="18" charset="0"/>
              </a:rPr>
              <a:t> Mang </a:t>
            </a:r>
            <a:r>
              <a:rPr lang="en-SG" sz="4000" b="1" dirty="0" err="1">
                <a:solidFill>
                  <a:srgbClr val="002060"/>
                </a:solidFill>
                <a:latin typeface="Cambria" panose="02040503050406030204" pitchFamily="18" charset="0"/>
                <a:ea typeface="Cambria" panose="02040503050406030204" pitchFamily="18" charset="0"/>
              </a:rPr>
              <a:t>Cá</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và</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toà</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Khâm</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sứ</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Pháp</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Bị</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đánh</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bất</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ngờ</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quân</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Pháp</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vô</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cùng</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bối</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rối</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và</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cố</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thủ</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đến</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gần</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sáng</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thì</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đánh</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trả</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lại</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khiến</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quân</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triều</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đình</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tổn</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thất</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lớn</a:t>
            </a:r>
            <a:r>
              <a:rPr lang="en-SG" sz="4000" b="1" dirty="0">
                <a:solidFill>
                  <a:srgbClr val="002060"/>
                </a:solidFill>
                <a:latin typeface="Cambria" panose="02040503050406030204" pitchFamily="18" charset="0"/>
                <a:ea typeface="Cambria" panose="02040503050406030204" pitchFamily="18" charset="0"/>
              </a:rPr>
              <a:t>.</a:t>
            </a:r>
            <a:endParaRPr lang="en-SG" sz="4000" b="1" dirty="0"/>
          </a:p>
        </p:txBody>
      </p:sp>
    </p:spTree>
    <p:extLst>
      <p:ext uri="{BB962C8B-B14F-4D97-AF65-F5344CB8AC3E}">
        <p14:creationId xmlns:p14="http://schemas.microsoft.com/office/powerpoint/2010/main" val="2525964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
            <a:extLst>
              <a:ext uri="{FF2B5EF4-FFF2-40B4-BE49-F238E27FC236}">
                <a16:creationId xmlns:a16="http://schemas.microsoft.com/office/drawing/2014/main" id="{201CC2C8-E798-C0A2-FBB6-EB11B64E32F1}"/>
              </a:ext>
            </a:extLst>
          </p:cNvPr>
          <p:cNvSpPr/>
          <p:nvPr/>
        </p:nvSpPr>
        <p:spPr>
          <a:xfrm>
            <a:off x="3205655" y="2067527"/>
            <a:ext cx="8986345" cy="38216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 name="Google Shape;276;p7">
            <a:extLst>
              <a:ext uri="{FF2B5EF4-FFF2-40B4-BE49-F238E27FC236}">
                <a16:creationId xmlns:a16="http://schemas.microsoft.com/office/drawing/2014/main" id="{FDEEFA88-5D26-A028-9C46-5FE1748259A1}"/>
              </a:ext>
            </a:extLst>
          </p:cNvPr>
          <p:cNvSpPr/>
          <p:nvPr/>
        </p:nvSpPr>
        <p:spPr>
          <a:xfrm>
            <a:off x="3022318" y="377750"/>
            <a:ext cx="8554342" cy="1585009"/>
          </a:xfrm>
          <a:prstGeom prst="roundRect">
            <a:avLst>
              <a:gd name="adj" fmla="val 50000"/>
            </a:avLst>
          </a:prstGeom>
          <a:solidFill>
            <a:schemeClr val="accent4">
              <a:lumMod val="20000"/>
              <a:lumOff val="80000"/>
            </a:schemeClr>
          </a:solid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4000" b="1" dirty="0">
                <a:solidFill>
                  <a:srgbClr val="002060"/>
                </a:solidFill>
                <a:latin typeface="UTM Avo" panose="02040603050506020204" pitchFamily="18" charset="0"/>
              </a:rPr>
              <a:t>Nêu ý nghĩa của cuộc phản công?</a:t>
            </a:r>
            <a:endParaRPr sz="4000" b="1" dirty="0">
              <a:solidFill>
                <a:srgbClr val="002060"/>
              </a:solidFill>
              <a:latin typeface="UTM Avo" panose="02040603050506020204" pitchFamily="18" charset="0"/>
            </a:endParaRPr>
          </a:p>
        </p:txBody>
      </p:sp>
      <p:pic>
        <p:nvPicPr>
          <p:cNvPr id="5" name="Picture 4">
            <a:extLst>
              <a:ext uri="{FF2B5EF4-FFF2-40B4-BE49-F238E27FC236}">
                <a16:creationId xmlns:a16="http://schemas.microsoft.com/office/drawing/2014/main" id="{B77A329E-2D2E-7A43-96EE-10ACF6E51FE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3455" b="96485" l="3687" r="96160">
                        <a14:foregroundMark x1="63594" y1="24909" x2="79493" y2="32182"/>
                        <a14:foregroundMark x1="34255" y1="52970" x2="55146" y2="58848"/>
                        <a14:foregroundMark x1="61367" y1="56848" x2="79800" y2="54303"/>
                        <a14:foregroundMark x1="70814" y1="60606" x2="69048" y2="63939"/>
                        <a14:foregroundMark x1="66590" y1="92364" x2="72350" y2="91939"/>
                      </a14:backgroundRemoval>
                    </a14:imgEffect>
                  </a14:imgLayer>
                </a14:imgProps>
              </a:ext>
              <a:ext uri="{28A0092B-C50C-407E-A947-70E740481C1C}">
                <a14:useLocalDpi xmlns:a14="http://schemas.microsoft.com/office/drawing/2010/main" val="0"/>
              </a:ext>
            </a:extLst>
          </a:blip>
          <a:stretch>
            <a:fillRect/>
          </a:stretch>
        </p:blipFill>
        <p:spPr>
          <a:xfrm>
            <a:off x="0" y="2256076"/>
            <a:ext cx="3768011" cy="4776736"/>
          </a:xfrm>
          <a:prstGeom prst="rect">
            <a:avLst/>
          </a:prstGeom>
        </p:spPr>
      </p:pic>
      <p:grpSp>
        <p:nvGrpSpPr>
          <p:cNvPr id="6" name="组合 17">
            <a:extLst>
              <a:ext uri="{FF2B5EF4-FFF2-40B4-BE49-F238E27FC236}">
                <a16:creationId xmlns:a16="http://schemas.microsoft.com/office/drawing/2014/main" id="{9F06072E-020A-92D4-0D46-485F1B7C2234}"/>
              </a:ext>
            </a:extLst>
          </p:cNvPr>
          <p:cNvGrpSpPr/>
          <p:nvPr/>
        </p:nvGrpSpPr>
        <p:grpSpPr>
          <a:xfrm>
            <a:off x="-2041019" y="4722522"/>
            <a:ext cx="15626379" cy="2310290"/>
            <a:chOff x="-2315494" y="4590153"/>
            <a:chExt cx="15626379" cy="2310290"/>
          </a:xfrm>
        </p:grpSpPr>
        <p:grpSp>
          <p:nvGrpSpPr>
            <p:cNvPr id="7" name="组合 18">
              <a:extLst>
                <a:ext uri="{FF2B5EF4-FFF2-40B4-BE49-F238E27FC236}">
                  <a16:creationId xmlns:a16="http://schemas.microsoft.com/office/drawing/2014/main" id="{05F5D1F8-6F20-EB94-09F0-0942FEBE92D8}"/>
                </a:ext>
              </a:extLst>
            </p:cNvPr>
            <p:cNvGrpSpPr/>
            <p:nvPr/>
          </p:nvGrpSpPr>
          <p:grpSpPr>
            <a:xfrm>
              <a:off x="-2315494" y="4590153"/>
              <a:ext cx="11938500" cy="2310290"/>
              <a:chOff x="-2992763" y="3948264"/>
              <a:chExt cx="15946137" cy="2957973"/>
            </a:xfrm>
          </p:grpSpPr>
          <p:pic>
            <p:nvPicPr>
              <p:cNvPr id="9" name="图片 20">
                <a:extLst>
                  <a:ext uri="{FF2B5EF4-FFF2-40B4-BE49-F238E27FC236}">
                    <a16:creationId xmlns:a16="http://schemas.microsoft.com/office/drawing/2014/main" id="{01BD6EC0-95C9-B134-3E28-F14F06339E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2763" y="3948264"/>
                <a:ext cx="5650494" cy="2917574"/>
              </a:xfrm>
              <a:prstGeom prst="rect">
                <a:avLst/>
              </a:prstGeom>
            </p:spPr>
          </p:pic>
          <p:pic>
            <p:nvPicPr>
              <p:cNvPr id="10" name="图片 21">
                <a:extLst>
                  <a:ext uri="{FF2B5EF4-FFF2-40B4-BE49-F238E27FC236}">
                    <a16:creationId xmlns:a16="http://schemas.microsoft.com/office/drawing/2014/main" id="{398431E8-7263-5907-87C7-46E3D7F6DF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0638" y="5200520"/>
                <a:ext cx="3211730" cy="1658345"/>
              </a:xfrm>
              <a:prstGeom prst="rect">
                <a:avLst/>
              </a:prstGeom>
            </p:spPr>
          </p:pic>
          <p:pic>
            <p:nvPicPr>
              <p:cNvPr id="11" name="图片 22">
                <a:extLst>
                  <a:ext uri="{FF2B5EF4-FFF2-40B4-BE49-F238E27FC236}">
                    <a16:creationId xmlns:a16="http://schemas.microsoft.com/office/drawing/2014/main" id="{8827D763-8C00-3592-09C0-58D9EC9308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7195" y="5576069"/>
                <a:ext cx="2522256" cy="1302342"/>
              </a:xfrm>
              <a:prstGeom prst="rect">
                <a:avLst/>
              </a:prstGeom>
            </p:spPr>
          </p:pic>
          <p:pic>
            <p:nvPicPr>
              <p:cNvPr id="12" name="图片 23">
                <a:extLst>
                  <a:ext uri="{FF2B5EF4-FFF2-40B4-BE49-F238E27FC236}">
                    <a16:creationId xmlns:a16="http://schemas.microsoft.com/office/drawing/2014/main" id="{D5981AD4-7CFF-DB25-7A2E-6517970317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928785" y="4939962"/>
                <a:ext cx="3808099" cy="1966275"/>
              </a:xfrm>
              <a:prstGeom prst="rect">
                <a:avLst/>
              </a:prstGeom>
            </p:spPr>
          </p:pic>
          <p:pic>
            <p:nvPicPr>
              <p:cNvPr id="13" name="图片 24">
                <a:extLst>
                  <a:ext uri="{FF2B5EF4-FFF2-40B4-BE49-F238E27FC236}">
                    <a16:creationId xmlns:a16="http://schemas.microsoft.com/office/drawing/2014/main" id="{83F849A6-1EE0-3168-EAAA-FE290A01E8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1118" y="5592533"/>
                <a:ext cx="2522256" cy="1302342"/>
              </a:xfrm>
              <a:prstGeom prst="rect">
                <a:avLst/>
              </a:prstGeom>
            </p:spPr>
          </p:pic>
        </p:grpSp>
        <p:pic>
          <p:nvPicPr>
            <p:cNvPr id="8" name="图片 19">
              <a:extLst>
                <a:ext uri="{FF2B5EF4-FFF2-40B4-BE49-F238E27FC236}">
                  <a16:creationId xmlns:a16="http://schemas.microsoft.com/office/drawing/2014/main" id="{90727E06-3A9F-F068-CA37-F944D113E50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68570" y="4901245"/>
              <a:ext cx="3642315" cy="1961964"/>
            </a:xfrm>
            <a:prstGeom prst="rect">
              <a:avLst/>
            </a:prstGeom>
          </p:spPr>
        </p:pic>
      </p:grpSp>
      <p:sp>
        <p:nvSpPr>
          <p:cNvPr id="16" name="TextBox 15">
            <a:extLst>
              <a:ext uri="{FF2B5EF4-FFF2-40B4-BE49-F238E27FC236}">
                <a16:creationId xmlns:a16="http://schemas.microsoft.com/office/drawing/2014/main" id="{C1214EAF-A902-9BAD-B7FC-A2310E1C8840}"/>
              </a:ext>
            </a:extLst>
          </p:cNvPr>
          <p:cNvSpPr txBox="1"/>
          <p:nvPr/>
        </p:nvSpPr>
        <p:spPr>
          <a:xfrm>
            <a:off x="3596530" y="2163221"/>
            <a:ext cx="8301180" cy="3323987"/>
          </a:xfrm>
          <a:prstGeom prst="rect">
            <a:avLst/>
          </a:prstGeom>
          <a:noFill/>
        </p:spPr>
        <p:txBody>
          <a:bodyPr wrap="square" rtlCol="0">
            <a:spAutoFit/>
          </a:bodyPr>
          <a:lstStyle/>
          <a:p>
            <a:pPr algn="just"/>
            <a:r>
              <a:rPr lang="en-SG" sz="4200" b="1" dirty="0" err="1">
                <a:solidFill>
                  <a:srgbClr val="002060"/>
                </a:solidFill>
                <a:latin typeface="Cambria" panose="02040503050406030204" pitchFamily="18" charset="0"/>
                <a:ea typeface="Cambria" panose="02040503050406030204" pitchFamily="18" charset="0"/>
              </a:rPr>
              <a:t>Cuộc</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phản</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công</a:t>
            </a:r>
            <a:r>
              <a:rPr lang="en-SG" sz="4200" b="1" dirty="0">
                <a:solidFill>
                  <a:srgbClr val="002060"/>
                </a:solidFill>
                <a:latin typeface="Cambria" panose="02040503050406030204" pitchFamily="18" charset="0"/>
                <a:ea typeface="Cambria" panose="02040503050406030204" pitchFamily="18" charset="0"/>
              </a:rPr>
              <a:t> ở </a:t>
            </a:r>
            <a:r>
              <a:rPr lang="en-SG" sz="4200" b="1" dirty="0" err="1">
                <a:solidFill>
                  <a:srgbClr val="002060"/>
                </a:solidFill>
                <a:latin typeface="Cambria" panose="02040503050406030204" pitchFamily="18" charset="0"/>
                <a:ea typeface="Cambria" panose="02040503050406030204" pitchFamily="18" charset="0"/>
              </a:rPr>
              <a:t>kinh</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thành</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Huế</a:t>
            </a:r>
            <a:r>
              <a:rPr lang="en-SG" sz="4200" b="1" dirty="0">
                <a:solidFill>
                  <a:srgbClr val="002060"/>
                </a:solidFill>
                <a:latin typeface="Cambria" panose="02040503050406030204" pitchFamily="18" charset="0"/>
                <a:ea typeface="Cambria" panose="02040503050406030204" pitchFamily="18" charset="0"/>
              </a:rPr>
              <a:t> </a:t>
            </a:r>
            <a:r>
              <a:rPr lang="vi-VN" sz="4200" b="1" dirty="0">
                <a:solidFill>
                  <a:srgbClr val="002060"/>
                </a:solidFill>
                <a:latin typeface="Cambria" panose="02040503050406030204" pitchFamily="18" charset="0"/>
                <a:ea typeface="Cambria" panose="02040503050406030204" pitchFamily="18" charset="0"/>
              </a:rPr>
              <a:t>tuy không giành chiến thắng nhưng </a:t>
            </a:r>
            <a:r>
              <a:rPr lang="en-SG" sz="4200" b="1" dirty="0" err="1">
                <a:solidFill>
                  <a:srgbClr val="002060"/>
                </a:solidFill>
                <a:latin typeface="Cambria" panose="02040503050406030204" pitchFamily="18" charset="0"/>
                <a:ea typeface="Cambria" panose="02040503050406030204" pitchFamily="18" charset="0"/>
              </a:rPr>
              <a:t>khẳng</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định</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tinh</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thần</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chiến</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đấu</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khát</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vọng</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giành</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lại</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độc</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lập</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tự</a:t>
            </a:r>
            <a:r>
              <a:rPr lang="en-SG" sz="4200" b="1" dirty="0">
                <a:solidFill>
                  <a:srgbClr val="002060"/>
                </a:solidFill>
                <a:latin typeface="Cambria" panose="02040503050406030204" pitchFamily="18" charset="0"/>
                <a:ea typeface="Cambria" panose="02040503050406030204" pitchFamily="18" charset="0"/>
              </a:rPr>
              <a:t> do </a:t>
            </a:r>
            <a:r>
              <a:rPr lang="en-SG" sz="4200" b="1" dirty="0" err="1">
                <a:solidFill>
                  <a:srgbClr val="002060"/>
                </a:solidFill>
                <a:latin typeface="Cambria" panose="02040503050406030204" pitchFamily="18" charset="0"/>
                <a:ea typeface="Cambria" panose="02040503050406030204" pitchFamily="18" charset="0"/>
              </a:rPr>
              <a:t>của</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nhân</a:t>
            </a:r>
            <a:r>
              <a:rPr lang="en-SG" sz="4200" b="1" dirty="0">
                <a:solidFill>
                  <a:srgbClr val="002060"/>
                </a:solidFill>
                <a:latin typeface="Cambria" panose="02040503050406030204" pitchFamily="18" charset="0"/>
                <a:ea typeface="Cambria" panose="02040503050406030204" pitchFamily="18" charset="0"/>
              </a:rPr>
              <a:t> </a:t>
            </a:r>
            <a:r>
              <a:rPr lang="en-SG" sz="4200" b="1" dirty="0" err="1">
                <a:solidFill>
                  <a:srgbClr val="002060"/>
                </a:solidFill>
                <a:latin typeface="Cambria" panose="02040503050406030204" pitchFamily="18" charset="0"/>
                <a:ea typeface="Cambria" panose="02040503050406030204" pitchFamily="18" charset="0"/>
              </a:rPr>
              <a:t>dân</a:t>
            </a:r>
            <a:r>
              <a:rPr lang="en-SG" sz="4200" b="1" dirty="0">
                <a:solidFill>
                  <a:srgbClr val="002060"/>
                </a:solidFill>
                <a:latin typeface="Cambria" panose="02040503050406030204" pitchFamily="18" charset="0"/>
                <a:ea typeface="Cambria" panose="02040503050406030204" pitchFamily="18" charset="0"/>
              </a:rPr>
              <a:t> </a:t>
            </a:r>
            <a:r>
              <a:rPr lang="vi-VN" sz="4200" b="1" dirty="0">
                <a:solidFill>
                  <a:srgbClr val="002060"/>
                </a:solidFill>
                <a:latin typeface="Cambria" panose="02040503050406030204" pitchFamily="18" charset="0"/>
                <a:ea typeface="Cambria" panose="02040503050406030204" pitchFamily="18" charset="0"/>
              </a:rPr>
              <a:t>ta.</a:t>
            </a:r>
            <a:endParaRPr lang="en-SG" sz="4200" dirty="0"/>
          </a:p>
        </p:txBody>
      </p:sp>
    </p:spTree>
    <p:extLst>
      <p:ext uri="{BB962C8B-B14F-4D97-AF65-F5344CB8AC3E}">
        <p14:creationId xmlns:p14="http://schemas.microsoft.com/office/powerpoint/2010/main" val="3348309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83B2159A-8FA6-F9B8-BD3A-4FF43F687B46}"/>
              </a:ext>
            </a:extLst>
          </p:cNvPr>
          <p:cNvPicPr>
            <a:picLocks noChangeAspect="1"/>
          </p:cNvPicPr>
          <p:nvPr/>
        </p:nvPicPr>
        <p:blipFill>
          <a:blip r:embed="rId2"/>
          <a:stretch>
            <a:fillRect/>
          </a:stretch>
        </p:blipFill>
        <p:spPr>
          <a:xfrm>
            <a:off x="21872" y="24604"/>
            <a:ext cx="12148256" cy="6833396"/>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AE138415-8BBE-4E6B-9ECA-259DB59DA131}"/>
              </a:ext>
            </a:extLst>
          </p:cNvPr>
          <p:cNvSpPr/>
          <p:nvPr/>
        </p:nvSpPr>
        <p:spPr>
          <a:xfrm>
            <a:off x="220717" y="2722671"/>
            <a:ext cx="11592911" cy="3836275"/>
          </a:xfrm>
          <a:prstGeom prst="rect">
            <a:avLst/>
          </a:prstGeom>
          <a:solidFill>
            <a:srgbClr val="FFF7D3"/>
          </a:solidFill>
          <a:ln>
            <a:solidFill>
              <a:srgbClr val="FFF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83E39FF-60C0-4578-A820-12F622F06D25}"/>
              </a:ext>
            </a:extLst>
          </p:cNvPr>
          <p:cNvSpPr/>
          <p:nvPr/>
        </p:nvSpPr>
        <p:spPr>
          <a:xfrm>
            <a:off x="-720806" y="2722671"/>
            <a:ext cx="13241020" cy="3693319"/>
          </a:xfrm>
          <a:prstGeom prst="rect">
            <a:avLst/>
          </a:prstGeom>
        </p:spPr>
        <p:txBody>
          <a:bodyPr wrap="square">
            <a:spAutoFit/>
          </a:bodyPr>
          <a:lstStyle/>
          <a:p>
            <a:pPr algn="ctr">
              <a:lnSpc>
                <a:spcPct val="130000"/>
              </a:lnSpc>
            </a:pPr>
            <a:r>
              <a:rPr lang="en-US" sz="6000" b="1" dirty="0" err="1">
                <a:solidFill>
                  <a:schemeClr val="accent2">
                    <a:lumMod val="75000"/>
                  </a:schemeClr>
                </a:solidFill>
                <a:latin typeface="UTM Futura Extra" panose="02040603050506020204" pitchFamily="18" charset="0"/>
                <a:ea typeface="HP001 5H" pitchFamily="34" charset="-127"/>
                <a:cs typeface="Times New Roman" pitchFamily="18" charset="0"/>
              </a:rPr>
              <a:t>Hoạt</a:t>
            </a:r>
            <a:r>
              <a:rPr lang="en-US" sz="6000" b="1" dirty="0">
                <a:solidFill>
                  <a:schemeClr val="accent2">
                    <a:lumMod val="75000"/>
                  </a:schemeClr>
                </a:solidFill>
                <a:latin typeface="UTM Futura Extra" panose="02040603050506020204" pitchFamily="18" charset="0"/>
                <a:ea typeface="HP001 5H" pitchFamily="34" charset="-127"/>
                <a:cs typeface="Times New Roman" pitchFamily="18" charset="0"/>
              </a:rPr>
              <a:t> </a:t>
            </a:r>
            <a:r>
              <a:rPr lang="en-US" sz="6000" b="1" dirty="0" err="1">
                <a:solidFill>
                  <a:schemeClr val="accent2">
                    <a:lumMod val="75000"/>
                  </a:schemeClr>
                </a:solidFill>
                <a:latin typeface="UTM Futura Extra" panose="02040603050506020204" pitchFamily="18" charset="0"/>
                <a:ea typeface="HP001 5H" pitchFamily="34" charset="-127"/>
                <a:cs typeface="Times New Roman" pitchFamily="18" charset="0"/>
              </a:rPr>
              <a:t>động</a:t>
            </a:r>
            <a:r>
              <a:rPr lang="en-US" sz="6000" b="1" dirty="0">
                <a:solidFill>
                  <a:schemeClr val="accent2">
                    <a:lumMod val="75000"/>
                  </a:schemeClr>
                </a:solidFill>
                <a:latin typeface="UTM Futura Extra" panose="02040603050506020204" pitchFamily="18" charset="0"/>
                <a:ea typeface="HP001 5H" pitchFamily="34" charset="-127"/>
                <a:cs typeface="Times New Roman" pitchFamily="18" charset="0"/>
              </a:rPr>
              <a:t> 3: </a:t>
            </a:r>
          </a:p>
          <a:p>
            <a:pPr algn="ctr">
              <a:lnSpc>
                <a:spcPct val="130000"/>
              </a:lnSpc>
            </a:pPr>
            <a:r>
              <a:rPr lang="vi-VN" sz="6000" b="1" dirty="0">
                <a:solidFill>
                  <a:schemeClr val="accent2">
                    <a:lumMod val="75000"/>
                  </a:schemeClr>
                </a:solidFill>
                <a:latin typeface="UTM Futura Extra" panose="02040603050506020204" pitchFamily="18" charset="0"/>
                <a:ea typeface="HP001 5H" pitchFamily="34" charset="-127"/>
                <a:cs typeface="Times New Roman" pitchFamily="18" charset="0"/>
              </a:rPr>
              <a:t>Bảo tồn và giữ gìn </a:t>
            </a:r>
            <a:endParaRPr lang="en-US" sz="6000" b="1" dirty="0">
              <a:solidFill>
                <a:schemeClr val="accent2">
                  <a:lumMod val="75000"/>
                </a:schemeClr>
              </a:solidFill>
              <a:latin typeface="UTM Futura Extra" panose="02040603050506020204" pitchFamily="18" charset="0"/>
              <a:ea typeface="HP001 5H" pitchFamily="34" charset="-127"/>
              <a:cs typeface="Times New Roman" pitchFamily="18" charset="0"/>
            </a:endParaRPr>
          </a:p>
          <a:p>
            <a:pPr algn="ctr">
              <a:lnSpc>
                <a:spcPct val="130000"/>
              </a:lnSpc>
            </a:pPr>
            <a:r>
              <a:rPr lang="vi-VN" sz="6000" b="1" dirty="0">
                <a:solidFill>
                  <a:schemeClr val="accent2">
                    <a:lumMod val="75000"/>
                  </a:schemeClr>
                </a:solidFill>
                <a:latin typeface="UTM Futura Extra" panose="02040603050506020204" pitchFamily="18" charset="0"/>
                <a:ea typeface="HP001 5H" pitchFamily="34" charset="-127"/>
                <a:cs typeface="Times New Roman" pitchFamily="18" charset="0"/>
              </a:rPr>
              <a:t>giá trị Cố đô Huế</a:t>
            </a:r>
          </a:p>
        </p:txBody>
      </p:sp>
    </p:spTree>
    <p:extLst>
      <p:ext uri="{BB962C8B-B14F-4D97-AF65-F5344CB8AC3E}">
        <p14:creationId xmlns:p14="http://schemas.microsoft.com/office/powerpoint/2010/main" val="3231560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4251E06-F2D6-C6D1-9FC5-220B6E7D1884}"/>
              </a:ext>
            </a:extLst>
          </p:cNvPr>
          <p:cNvSpPr/>
          <p:nvPr/>
        </p:nvSpPr>
        <p:spPr>
          <a:xfrm>
            <a:off x="618354" y="224756"/>
            <a:ext cx="10955291" cy="247431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7C69EF39-9650-69FF-CB53-2141B924BB8F}"/>
              </a:ext>
            </a:extLst>
          </p:cNvPr>
          <p:cNvSpPr txBox="1"/>
          <p:nvPr/>
        </p:nvSpPr>
        <p:spPr>
          <a:xfrm>
            <a:off x="722036" y="298416"/>
            <a:ext cx="10747926" cy="2400657"/>
          </a:xfrm>
          <a:prstGeom prst="rect">
            <a:avLst/>
          </a:prstGeom>
          <a:noFill/>
        </p:spPr>
        <p:txBody>
          <a:bodyPr wrap="square">
            <a:spAutoFit/>
          </a:bodyPr>
          <a:lstStyle/>
          <a:p>
            <a:pPr algn="ctr"/>
            <a:r>
              <a:rPr lang="en-SG" sz="5000" b="1" dirty="0" err="1">
                <a:solidFill>
                  <a:srgbClr val="002060"/>
                </a:solidFill>
                <a:latin typeface="Cambria" panose="02040503050406030204" pitchFamily="18" charset="0"/>
                <a:ea typeface="Cambria" panose="02040503050406030204" pitchFamily="18" charset="0"/>
              </a:rPr>
              <a:t>Đọc</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thông</a:t>
            </a:r>
            <a:r>
              <a:rPr lang="en-SG" sz="5000" b="1" dirty="0">
                <a:solidFill>
                  <a:srgbClr val="002060"/>
                </a:solidFill>
                <a:latin typeface="Cambria" panose="02040503050406030204" pitchFamily="18" charset="0"/>
                <a:ea typeface="Cambria" panose="02040503050406030204" pitchFamily="18" charset="0"/>
              </a:rPr>
              <a:t> tin </a:t>
            </a:r>
            <a:r>
              <a:rPr lang="en-SG" sz="5000" b="1" dirty="0" err="1">
                <a:solidFill>
                  <a:srgbClr val="002060"/>
                </a:solidFill>
                <a:latin typeface="Cambria" panose="02040503050406030204" pitchFamily="18" charset="0"/>
                <a:ea typeface="Cambria" panose="02040503050406030204" pitchFamily="18" charset="0"/>
              </a:rPr>
              <a:t>và</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quan</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sát</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hình</a:t>
            </a:r>
            <a:r>
              <a:rPr lang="en-SG" sz="5000" b="1" dirty="0">
                <a:solidFill>
                  <a:srgbClr val="002060"/>
                </a:solidFill>
                <a:latin typeface="Cambria" panose="02040503050406030204" pitchFamily="18" charset="0"/>
                <a:ea typeface="Cambria" panose="02040503050406030204" pitchFamily="18" charset="0"/>
              </a:rPr>
              <a:t> 7, </a:t>
            </a:r>
            <a:endParaRPr lang="vi-VN" sz="5000" b="1" dirty="0">
              <a:solidFill>
                <a:srgbClr val="002060"/>
              </a:solidFill>
              <a:latin typeface="Cambria" panose="02040503050406030204" pitchFamily="18" charset="0"/>
              <a:ea typeface="Cambria" panose="02040503050406030204" pitchFamily="18" charset="0"/>
            </a:endParaRPr>
          </a:p>
          <a:p>
            <a:pPr algn="ctr"/>
            <a:r>
              <a:rPr lang="en-SG" sz="5000" b="1" dirty="0" err="1">
                <a:solidFill>
                  <a:srgbClr val="002060"/>
                </a:solidFill>
                <a:latin typeface="Cambria" panose="02040503050406030204" pitchFamily="18" charset="0"/>
                <a:ea typeface="Cambria" panose="02040503050406030204" pitchFamily="18" charset="0"/>
              </a:rPr>
              <a:t>em</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hãy</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cho</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biết</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cần</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làm</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gì</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để</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bảo</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tồn</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và</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giữ</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gìn</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giá</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trị</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của</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Cố</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đô</a:t>
            </a:r>
            <a:r>
              <a:rPr lang="en-SG" sz="5000" b="1" dirty="0">
                <a:solidFill>
                  <a:srgbClr val="002060"/>
                </a:solidFill>
                <a:latin typeface="Cambria" panose="02040503050406030204" pitchFamily="18" charset="0"/>
                <a:ea typeface="Cambria" panose="02040503050406030204" pitchFamily="18" charset="0"/>
              </a:rPr>
              <a:t> </a:t>
            </a:r>
            <a:r>
              <a:rPr lang="en-SG" sz="5000" b="1" dirty="0" err="1">
                <a:solidFill>
                  <a:srgbClr val="002060"/>
                </a:solidFill>
                <a:latin typeface="Cambria" panose="02040503050406030204" pitchFamily="18" charset="0"/>
                <a:ea typeface="Cambria" panose="02040503050406030204" pitchFamily="18" charset="0"/>
              </a:rPr>
              <a:t>Huế</a:t>
            </a:r>
            <a:r>
              <a:rPr lang="vi-VN" sz="5000" b="1" dirty="0">
                <a:solidFill>
                  <a:srgbClr val="002060"/>
                </a:solidFill>
                <a:latin typeface="Cambria" panose="02040503050406030204" pitchFamily="18" charset="0"/>
                <a:ea typeface="Cambria" panose="02040503050406030204" pitchFamily="18" charset="0"/>
              </a:rPr>
              <a:t> </a:t>
            </a:r>
            <a:r>
              <a:rPr lang="en-SG" sz="5000" b="1" dirty="0">
                <a:solidFill>
                  <a:srgbClr val="002060"/>
                </a:solidFill>
                <a:latin typeface="Cambria" panose="02040503050406030204" pitchFamily="18" charset="0"/>
                <a:ea typeface="Cambria" panose="02040503050406030204" pitchFamily="18" charset="0"/>
              </a:rPr>
              <a:t>?</a:t>
            </a:r>
            <a:endParaRPr lang="en-US" sz="5000" b="1" spc="600" dirty="0">
              <a:solidFill>
                <a:srgbClr val="00206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466A5E82-9F23-42D9-D429-4A9C9F99B271}"/>
              </a:ext>
            </a:extLst>
          </p:cNvPr>
          <p:cNvSpPr txBox="1"/>
          <p:nvPr/>
        </p:nvSpPr>
        <p:spPr>
          <a:xfrm>
            <a:off x="297518" y="2772733"/>
            <a:ext cx="10408582" cy="3554819"/>
          </a:xfrm>
          <a:prstGeom prst="rect">
            <a:avLst/>
          </a:prstGeom>
          <a:noFill/>
        </p:spPr>
        <p:txBody>
          <a:bodyPr wrap="square">
            <a:spAutoFit/>
          </a:bodyPr>
          <a:lstStyle/>
          <a:p>
            <a:pPr algn="just"/>
            <a:r>
              <a:rPr lang="vi-VN" sz="4500" b="1" i="0" dirty="0">
                <a:solidFill>
                  <a:srgbClr val="C00000"/>
                </a:solidFill>
                <a:effectLst/>
                <a:latin typeface="Cambria" panose="02040503050406030204" pitchFamily="18" charset="0"/>
                <a:ea typeface="Cambria" panose="02040503050406030204" pitchFamily="18" charset="0"/>
              </a:rPr>
              <a:t>Để giữ gìn và phát huy giá trị của  Cố đô Huế, nhiều hoạt động tu bổ, phục dựng các di tích, cũng như tuyên truyền về những giá trị văn hóa tốt đẹp được tiến hành thường xuyên.</a:t>
            </a:r>
            <a:endParaRPr lang="en-SG" sz="4500" b="1" dirty="0">
              <a:solidFill>
                <a:srgbClr val="C00000"/>
              </a:solidFill>
              <a:latin typeface="Cambria" panose="02040503050406030204" pitchFamily="18" charset="0"/>
              <a:ea typeface="Cambria" panose="02040503050406030204" pitchFamily="18" charset="0"/>
            </a:endParaRPr>
          </a:p>
        </p:txBody>
      </p:sp>
      <p:grpSp>
        <p:nvGrpSpPr>
          <p:cNvPr id="8" name="组合 17">
            <a:extLst>
              <a:ext uri="{FF2B5EF4-FFF2-40B4-BE49-F238E27FC236}">
                <a16:creationId xmlns:a16="http://schemas.microsoft.com/office/drawing/2014/main" id="{1330E4E9-D61D-A920-EE18-AB0F5ECCB5D6}"/>
              </a:ext>
            </a:extLst>
          </p:cNvPr>
          <p:cNvGrpSpPr/>
          <p:nvPr/>
        </p:nvGrpSpPr>
        <p:grpSpPr>
          <a:xfrm>
            <a:off x="5874783" y="5419480"/>
            <a:ext cx="6317217" cy="1438520"/>
            <a:chOff x="-2315494" y="4590153"/>
            <a:chExt cx="15626379" cy="2310290"/>
          </a:xfrm>
        </p:grpSpPr>
        <p:grpSp>
          <p:nvGrpSpPr>
            <p:cNvPr id="9" name="组合 18">
              <a:extLst>
                <a:ext uri="{FF2B5EF4-FFF2-40B4-BE49-F238E27FC236}">
                  <a16:creationId xmlns:a16="http://schemas.microsoft.com/office/drawing/2014/main" id="{91DE5C4C-68B0-A73C-1F04-719F79DEECCC}"/>
                </a:ext>
              </a:extLst>
            </p:cNvPr>
            <p:cNvGrpSpPr/>
            <p:nvPr/>
          </p:nvGrpSpPr>
          <p:grpSpPr>
            <a:xfrm>
              <a:off x="-2315494" y="4590153"/>
              <a:ext cx="11938500" cy="2310290"/>
              <a:chOff x="-2992763" y="3948264"/>
              <a:chExt cx="15946137" cy="2957973"/>
            </a:xfrm>
          </p:grpSpPr>
          <p:pic>
            <p:nvPicPr>
              <p:cNvPr id="11" name="图片 20">
                <a:extLst>
                  <a:ext uri="{FF2B5EF4-FFF2-40B4-BE49-F238E27FC236}">
                    <a16:creationId xmlns:a16="http://schemas.microsoft.com/office/drawing/2014/main" id="{B8DC051D-8C9E-728E-DECB-E1B833CF82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2763" y="3948264"/>
                <a:ext cx="5650494" cy="2917574"/>
              </a:xfrm>
              <a:prstGeom prst="rect">
                <a:avLst/>
              </a:prstGeom>
            </p:spPr>
          </p:pic>
          <p:pic>
            <p:nvPicPr>
              <p:cNvPr id="12" name="图片 21">
                <a:extLst>
                  <a:ext uri="{FF2B5EF4-FFF2-40B4-BE49-F238E27FC236}">
                    <a16:creationId xmlns:a16="http://schemas.microsoft.com/office/drawing/2014/main" id="{FDFCF64B-3E36-27EE-6B07-81875B088E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0638" y="5200520"/>
                <a:ext cx="3211730" cy="1658345"/>
              </a:xfrm>
              <a:prstGeom prst="rect">
                <a:avLst/>
              </a:prstGeom>
            </p:spPr>
          </p:pic>
          <p:pic>
            <p:nvPicPr>
              <p:cNvPr id="13" name="图片 22">
                <a:extLst>
                  <a:ext uri="{FF2B5EF4-FFF2-40B4-BE49-F238E27FC236}">
                    <a16:creationId xmlns:a16="http://schemas.microsoft.com/office/drawing/2014/main" id="{76E35694-AB9C-6E43-03BD-E23B866B6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7195" y="5576069"/>
                <a:ext cx="2522256" cy="1302342"/>
              </a:xfrm>
              <a:prstGeom prst="rect">
                <a:avLst/>
              </a:prstGeom>
            </p:spPr>
          </p:pic>
          <p:pic>
            <p:nvPicPr>
              <p:cNvPr id="14" name="图片 23">
                <a:extLst>
                  <a:ext uri="{FF2B5EF4-FFF2-40B4-BE49-F238E27FC236}">
                    <a16:creationId xmlns:a16="http://schemas.microsoft.com/office/drawing/2014/main" id="{6C1F6FFC-0704-6088-938D-58CA38331D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928785" y="4939962"/>
                <a:ext cx="3808099" cy="1966275"/>
              </a:xfrm>
              <a:prstGeom prst="rect">
                <a:avLst/>
              </a:prstGeom>
            </p:spPr>
          </p:pic>
          <p:pic>
            <p:nvPicPr>
              <p:cNvPr id="15" name="图片 24">
                <a:extLst>
                  <a:ext uri="{FF2B5EF4-FFF2-40B4-BE49-F238E27FC236}">
                    <a16:creationId xmlns:a16="http://schemas.microsoft.com/office/drawing/2014/main" id="{16D6D7B6-7DD3-2936-B228-18B7CFB55B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1118" y="5592533"/>
                <a:ext cx="2522256" cy="1302342"/>
              </a:xfrm>
              <a:prstGeom prst="rect">
                <a:avLst/>
              </a:prstGeom>
            </p:spPr>
          </p:pic>
        </p:grpSp>
        <p:pic>
          <p:nvPicPr>
            <p:cNvPr id="10" name="图片 19">
              <a:extLst>
                <a:ext uri="{FF2B5EF4-FFF2-40B4-BE49-F238E27FC236}">
                  <a16:creationId xmlns:a16="http://schemas.microsoft.com/office/drawing/2014/main" id="{48926124-E26D-342E-1345-7755DE8CCB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8570" y="4901245"/>
              <a:ext cx="3642315" cy="1961964"/>
            </a:xfrm>
            <a:prstGeom prst="rect">
              <a:avLst/>
            </a:prstGeom>
          </p:spPr>
        </p:pic>
      </p:grpSp>
    </p:spTree>
    <p:extLst>
      <p:ext uri="{BB962C8B-B14F-4D97-AF65-F5344CB8AC3E}">
        <p14:creationId xmlns:p14="http://schemas.microsoft.com/office/powerpoint/2010/main" val="4267464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AF45BC14-0183-E7F3-F3D9-080C70682EDE}"/>
              </a:ext>
            </a:extLst>
          </p:cNvPr>
          <p:cNvSpPr/>
          <p:nvPr/>
        </p:nvSpPr>
        <p:spPr>
          <a:xfrm>
            <a:off x="101600" y="215638"/>
            <a:ext cx="7594600" cy="648996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7EB1BB18-5BEC-EDDB-5544-7DF736799A4F}"/>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7696200" y="1280279"/>
            <a:ext cx="4495800" cy="29742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a:extLst>
              <a:ext uri="{FF2B5EF4-FFF2-40B4-BE49-F238E27FC236}">
                <a16:creationId xmlns:a16="http://schemas.microsoft.com/office/drawing/2014/main" id="{51D6AAE3-0012-23B8-82CD-29DBE51F6F55}"/>
              </a:ext>
            </a:extLst>
          </p:cNvPr>
          <p:cNvSpPr txBox="1"/>
          <p:nvPr/>
        </p:nvSpPr>
        <p:spPr>
          <a:xfrm>
            <a:off x="342900" y="495299"/>
            <a:ext cx="7023100" cy="6093976"/>
          </a:xfrm>
          <a:prstGeom prst="rect">
            <a:avLst/>
          </a:prstGeom>
          <a:noFill/>
        </p:spPr>
        <p:txBody>
          <a:bodyPr wrap="square" rtlCol="0">
            <a:spAutoFit/>
          </a:bodyPr>
          <a:lstStyle/>
          <a:p>
            <a:pPr algn="just"/>
            <a:r>
              <a:rPr lang="vi-VN" sz="2600" b="1" dirty="0">
                <a:latin typeface="Cambria" panose="02040503050406030204" pitchFamily="18" charset="0"/>
                <a:ea typeface="Cambria" panose="02040503050406030204" pitchFamily="18" charset="0"/>
              </a:rPr>
              <a:t>Lễ khai mạc Phe-xti-van Huế năm 2018: Phe-xti-van Huế được tổ chức 2 năm một lần vào các năm chẵn nhằm tái hiện những giá trị truyền thống của vùng đất Cố đô. Đây là lễ hội lớn gồm những chương trình nghệ thuật đặc sắc, mang dấu ấn của những vùng văn hoá tiêu biểu của Việt Nam và nhiều quốc gia trên thế giới, đồng thời cũng là đẹp để giới thiệu với công chúng trong nước và bạn bè quốc tế tinh hoa văn hoá nghệ thuật truyền thống và cung đình Huế. Trong lễ hội có nhiều hoạt động như: lễ khai mạc, những màn biểu diễn nghệ thuật đường phố, ngâm thơ, các buổi trưng bày đầy màu sắc, hoà nhạc, chơi trống và xem các bộ phim lịch sử.</a:t>
            </a:r>
            <a:endParaRPr lang="en-SG" sz="2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37516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A8D780FC-B742-C330-7A17-94DE14F0334D}"/>
              </a:ext>
            </a:extLst>
          </p:cNvPr>
          <p:cNvPicPr>
            <a:picLocks noChangeAspect="1"/>
          </p:cNvPicPr>
          <p:nvPr/>
        </p:nvPicPr>
        <p:blipFill>
          <a:blip r:embed="rId3"/>
          <a:stretch>
            <a:fillRect/>
          </a:stretch>
        </p:blipFill>
        <p:spPr>
          <a:xfrm>
            <a:off x="21872" y="0"/>
            <a:ext cx="12148256" cy="6833396"/>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AE138415-8BBE-4E6B-9ECA-259DB59DA131}"/>
              </a:ext>
            </a:extLst>
          </p:cNvPr>
          <p:cNvSpPr/>
          <p:nvPr/>
        </p:nvSpPr>
        <p:spPr>
          <a:xfrm>
            <a:off x="3169920" y="0"/>
            <a:ext cx="6268720" cy="1544320"/>
          </a:xfrm>
          <a:prstGeom prst="rect">
            <a:avLst/>
          </a:prstGeom>
          <a:solidFill>
            <a:srgbClr val="FFF7D3"/>
          </a:solidFill>
          <a:ln>
            <a:solidFill>
              <a:srgbClr val="FFF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p:cNvPicPr>
            <a:picLocks noChangeAspect="1"/>
          </p:cNvPicPr>
          <p:nvPr/>
        </p:nvPicPr>
        <p:blipFill>
          <a:blip r:embed="rId4"/>
          <a:stretch>
            <a:fillRect/>
          </a:stretch>
        </p:blipFill>
        <p:spPr>
          <a:xfrm>
            <a:off x="2355780" y="317729"/>
            <a:ext cx="7480440" cy="2676376"/>
          </a:xfrm>
          <a:prstGeom prst="rect">
            <a:avLst/>
          </a:prstGeom>
        </p:spPr>
      </p:pic>
    </p:spTree>
    <p:extLst>
      <p:ext uri="{BB962C8B-B14F-4D97-AF65-F5344CB8AC3E}">
        <p14:creationId xmlns:p14="http://schemas.microsoft.com/office/powerpoint/2010/main" val="2081278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546e5e1-5d42-4630-bacd-c69bfdcbd5e8}" enabled="1" method="Standard" siteId="{96ece526-9c7d-48b0-8daf-8b93c90a5d18}" contentBits="0" removed="0"/>
</clbl:labelList>
</file>

<file path=docProps/app.xml><?xml version="1.0" encoding="utf-8"?>
<Properties xmlns="http://schemas.openxmlformats.org/officeDocument/2006/extended-properties" xmlns:vt="http://schemas.openxmlformats.org/officeDocument/2006/docPropsVTypes">
  <Template>bia21</Template>
  <TotalTime>794</TotalTime>
  <Words>507</Words>
  <Application>Microsoft Office PowerPoint</Application>
  <PresentationFormat>Widescreen</PresentationFormat>
  <Paragraphs>27</Paragraphs>
  <Slides>10</Slides>
  <Notes>1</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10</vt:i4>
      </vt:variant>
    </vt:vector>
  </HeadingPairs>
  <TitlesOfParts>
    <vt:vector size="25" baseType="lpstr">
      <vt:lpstr>Calibri</vt:lpstr>
      <vt:lpstr>Arial</vt:lpstr>
      <vt:lpstr>UTM Futura Extra</vt:lpstr>
      <vt:lpstr>UTM Avo</vt:lpstr>
      <vt:lpstr>Times New Roman</vt:lpstr>
      <vt:lpstr>阿里巴巴普惠体</vt:lpstr>
      <vt:lpstr>Calibri Light</vt:lpstr>
      <vt:lpstr>SVN-Newton</vt:lpstr>
      <vt:lpstr>Cambria</vt:lpstr>
      <vt:lpstr>#9Slide07 HoneyCream</vt:lpstr>
      <vt:lpstr>Office Theme</vt:lpstr>
      <vt:lpstr>Custom Design</vt:lpstr>
      <vt:lpstr>1_Custom Design</vt:lpstr>
      <vt:lpstr>2_Custom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haiyen170198@gmail.com</dc:creator>
  <cp:lastModifiedBy>Administrator</cp:lastModifiedBy>
  <cp:revision>25</cp:revision>
  <dcterms:created xsi:type="dcterms:W3CDTF">2022-03-18T04:00:50Z</dcterms:created>
  <dcterms:modified xsi:type="dcterms:W3CDTF">2025-02-25T10:24:08Z</dcterms:modified>
</cp:coreProperties>
</file>