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62" r:id="rId3"/>
    <p:sldId id="263" r:id="rId4"/>
    <p:sldId id="284" r:id="rId5"/>
    <p:sldId id="280" r:id="rId6"/>
    <p:sldId id="281" r:id="rId7"/>
    <p:sldId id="282"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3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12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EEAB95-63C4-4861-A1A1-7DEB20407BE5}"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774698-355E-4075-9176-F108EE7F790C}" type="slidenum">
              <a:rPr lang="en-US" smtClean="0"/>
              <a:t>‹#›</a:t>
            </a:fld>
            <a:endParaRPr lang="en-US"/>
          </a:p>
        </p:txBody>
      </p:sp>
    </p:spTree>
    <p:extLst>
      <p:ext uri="{BB962C8B-B14F-4D97-AF65-F5344CB8AC3E}">
        <p14:creationId xmlns:p14="http://schemas.microsoft.com/office/powerpoint/2010/main" val="45695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E936A2-9C6F-43A3-800B-F5446A32B732}"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3679221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42163B-FD22-419C-BBA6-CB9777F35E3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2477CF9-864C-4360-B99A-637B2D799E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7DC3595-65EF-4694-A8D4-9B34A1C3E8C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页脚占位符 4">
            <a:extLst>
              <a:ext uri="{FF2B5EF4-FFF2-40B4-BE49-F238E27FC236}">
                <a16:creationId xmlns:a16="http://schemas.microsoft.com/office/drawing/2014/main" id="{6187FE9A-A440-41FF-BA7E-816A82B1893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灯片编号占位符 5">
            <a:extLst>
              <a:ext uri="{FF2B5EF4-FFF2-40B4-BE49-F238E27FC236}">
                <a16:creationId xmlns:a16="http://schemas.microsoft.com/office/drawing/2014/main" id="{FA803C39-207C-4609-9ECB-2A51588EA81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16008635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7C65E3-8765-4D8E-9475-8D66587C2A4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914012E-2441-4F52-AA3E-EF00A004687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AC4ADB6-73D2-41AE-982B-9195607D710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页脚占位符 4">
            <a:extLst>
              <a:ext uri="{FF2B5EF4-FFF2-40B4-BE49-F238E27FC236}">
                <a16:creationId xmlns:a16="http://schemas.microsoft.com/office/drawing/2014/main" id="{524EE861-9EFD-455A-88F2-3AB5CBE640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灯片编号占位符 5">
            <a:extLst>
              <a:ext uri="{FF2B5EF4-FFF2-40B4-BE49-F238E27FC236}">
                <a16:creationId xmlns:a16="http://schemas.microsoft.com/office/drawing/2014/main" id="{7279D257-0D13-4700-877C-6D23F29D573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3032749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FCDCD38-6FE3-4B50-9B09-A098E175AB98}"/>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48D92F1-2B6D-4F03-9C7F-33C533D496A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C225F83-7BFD-41A9-AB96-77E8DC20223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页脚占位符 4">
            <a:extLst>
              <a:ext uri="{FF2B5EF4-FFF2-40B4-BE49-F238E27FC236}">
                <a16:creationId xmlns:a16="http://schemas.microsoft.com/office/drawing/2014/main" id="{A0307F57-B31D-49B8-ABDA-690B139C659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灯片编号占位符 5">
            <a:extLst>
              <a:ext uri="{FF2B5EF4-FFF2-40B4-BE49-F238E27FC236}">
                <a16:creationId xmlns:a16="http://schemas.microsoft.com/office/drawing/2014/main" id="{01C5696C-70BA-4E39-81C6-53BC097FB11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8022690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ABA4B8-CEA6-4724-9068-9A6DBF44024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7FB3083-AB69-4F21-934C-14A88787A881}"/>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C29F189-3146-4164-87CE-0144BF6B703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页脚占位符 4">
            <a:extLst>
              <a:ext uri="{FF2B5EF4-FFF2-40B4-BE49-F238E27FC236}">
                <a16:creationId xmlns:a16="http://schemas.microsoft.com/office/drawing/2014/main" id="{4EA3F472-21CA-491B-B181-B6ADC32672D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灯片编号占位符 5">
            <a:extLst>
              <a:ext uri="{FF2B5EF4-FFF2-40B4-BE49-F238E27FC236}">
                <a16:creationId xmlns:a16="http://schemas.microsoft.com/office/drawing/2014/main" id="{1A66058F-DC23-43FF-86B0-7C464650BA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1712749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6CD300-B375-449D-82E1-EA0BA19FF3B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5E3CEEB-D602-4947-A0A0-E4D4CBDD5C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CA7063B1-A6BC-45C4-99BD-8127A5AFC30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页脚占位符 4">
            <a:extLst>
              <a:ext uri="{FF2B5EF4-FFF2-40B4-BE49-F238E27FC236}">
                <a16:creationId xmlns:a16="http://schemas.microsoft.com/office/drawing/2014/main" id="{9E2A91E5-AB00-4475-B860-79DEA23A456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灯片编号占位符 5">
            <a:extLst>
              <a:ext uri="{FF2B5EF4-FFF2-40B4-BE49-F238E27FC236}">
                <a16:creationId xmlns:a16="http://schemas.microsoft.com/office/drawing/2014/main" id="{3988DE88-38DE-4A72-8060-1B5C5FAB45C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42301213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A4D8F8-DA83-45AD-A98D-40750A04ED3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F28205F-10DC-43AB-84CC-CC99B07A48E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3FED303-BA22-4F56-8B26-0FFE1C47F0FC}"/>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4AD0A593-00D2-4ED1-82B7-8BD2211E184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页脚占位符 5">
            <a:extLst>
              <a:ext uri="{FF2B5EF4-FFF2-40B4-BE49-F238E27FC236}">
                <a16:creationId xmlns:a16="http://schemas.microsoft.com/office/drawing/2014/main" id="{529E633B-7823-4965-AC3A-75A494A9A52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7" name="灯片编号占位符 6">
            <a:extLst>
              <a:ext uri="{FF2B5EF4-FFF2-40B4-BE49-F238E27FC236}">
                <a16:creationId xmlns:a16="http://schemas.microsoft.com/office/drawing/2014/main" id="{3F2AD9BB-8E72-444C-BBDE-B4237357692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28134412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E769E9-912E-43AC-BECA-BA18382A6CD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8629964-83FF-4829-857D-E28D69C184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F14B2E5-6D29-433A-8906-4010AC27413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8CB1034F-04E1-409A-B469-F2A4F7AD08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301FAC3B-FDD0-44BF-8B23-2E2C418726F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86C5A5E-9314-4CD7-864B-5F4FA4629B8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8" name="页脚占位符 7">
            <a:extLst>
              <a:ext uri="{FF2B5EF4-FFF2-40B4-BE49-F238E27FC236}">
                <a16:creationId xmlns:a16="http://schemas.microsoft.com/office/drawing/2014/main" id="{8171DCCC-63FD-4B56-BFCA-F6E9757F69D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9" name="灯片编号占位符 8">
            <a:extLst>
              <a:ext uri="{FF2B5EF4-FFF2-40B4-BE49-F238E27FC236}">
                <a16:creationId xmlns:a16="http://schemas.microsoft.com/office/drawing/2014/main" id="{4C4C5626-C0F5-47CF-AE7C-DE1473EA86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37642116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D48E6D-E096-472E-BD07-3D5B1B8D048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6D4E129-EDEB-4C59-9744-8F2D8C31070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4" name="页脚占位符 3">
            <a:extLst>
              <a:ext uri="{FF2B5EF4-FFF2-40B4-BE49-F238E27FC236}">
                <a16:creationId xmlns:a16="http://schemas.microsoft.com/office/drawing/2014/main" id="{D0FCFE56-FC14-4043-827B-6C0767C77BB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灯片编号占位符 4">
            <a:extLst>
              <a:ext uri="{FF2B5EF4-FFF2-40B4-BE49-F238E27FC236}">
                <a16:creationId xmlns:a16="http://schemas.microsoft.com/office/drawing/2014/main" id="{DDA473F6-3623-40C7-9E9A-4BC898A34D3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42600998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C3675DB-BE68-4E99-9EBA-D7787A7E9EB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3" name="页脚占位符 2">
            <a:extLst>
              <a:ext uri="{FF2B5EF4-FFF2-40B4-BE49-F238E27FC236}">
                <a16:creationId xmlns:a16="http://schemas.microsoft.com/office/drawing/2014/main" id="{76165565-CE15-47DB-B59E-00C53DD335E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4" name="灯片编号占位符 3">
            <a:extLst>
              <a:ext uri="{FF2B5EF4-FFF2-40B4-BE49-F238E27FC236}">
                <a16:creationId xmlns:a16="http://schemas.microsoft.com/office/drawing/2014/main" id="{BECFC10C-27CF-49D3-ABCC-894DFE728A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353523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1EAE70-7F1D-479D-8822-268C1FFFB61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28E34DB8-82DD-45F1-BF65-715D2FD07C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19EDF2A-DE44-4336-AA05-51646B18B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38054ED-485F-40FD-B058-A389D79910F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页脚占位符 5">
            <a:extLst>
              <a:ext uri="{FF2B5EF4-FFF2-40B4-BE49-F238E27FC236}">
                <a16:creationId xmlns:a16="http://schemas.microsoft.com/office/drawing/2014/main" id="{2920485E-92B4-4395-8726-C7BDBDF8D06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7" name="灯片编号占位符 6">
            <a:extLst>
              <a:ext uri="{FF2B5EF4-FFF2-40B4-BE49-F238E27FC236}">
                <a16:creationId xmlns:a16="http://schemas.microsoft.com/office/drawing/2014/main" id="{CDED9AD4-CCBA-42C9-8708-6E66BEE8CD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31460015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60D5FE-ADEE-40B8-ACE0-91C766AFCDC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9820831-13CF-45D4-B7D2-A503158FE4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CEBE428-21E6-4EB3-8340-040FD629E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5789585-FFEB-4D20-8A90-45C1D2C9A22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页脚占位符 5">
            <a:extLst>
              <a:ext uri="{FF2B5EF4-FFF2-40B4-BE49-F238E27FC236}">
                <a16:creationId xmlns:a16="http://schemas.microsoft.com/office/drawing/2014/main" id="{0D018688-58A0-4816-B813-7612CFED6A0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7" name="灯片编号占位符 6">
            <a:extLst>
              <a:ext uri="{FF2B5EF4-FFF2-40B4-BE49-F238E27FC236}">
                <a16:creationId xmlns:a16="http://schemas.microsoft.com/office/drawing/2014/main" id="{BDC2F646-191C-4DDD-9AD2-3EA65A8CB30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13337571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5219197-7749-429E-8046-5C97A52FC9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4588164-C801-483E-83F9-1CD0436F4C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BF9CB95-A4D0-4BC3-B9D6-F2F26624EC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0895825-7B37-42F5-9075-3BE9DC30402E}"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2025/1/8</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5" name="页脚占位符 4">
            <a:extLst>
              <a:ext uri="{FF2B5EF4-FFF2-40B4-BE49-F238E27FC236}">
                <a16:creationId xmlns:a16="http://schemas.microsoft.com/office/drawing/2014/main" id="{1AB0B072-7510-4736-8B2C-D29E9DB23C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
        <p:nvSpPr>
          <p:cNvPr id="6" name="灯片编号占位符 5">
            <a:extLst>
              <a:ext uri="{FF2B5EF4-FFF2-40B4-BE49-F238E27FC236}">
                <a16:creationId xmlns:a16="http://schemas.microsoft.com/office/drawing/2014/main" id="{3ADBE722-FB35-425B-BBDC-9A9DBF2527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0939B97-B459-4F22-A909-950795163C53}"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ea typeface="等线" panose="020B060402020202020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ea typeface="等线" panose="020B0604020202020204" charset="-122"/>
              <a:cs typeface="+mn-cs"/>
            </a:endParaRPr>
          </a:p>
        </p:txBody>
      </p:sp>
    </p:spTree>
    <p:extLst>
      <p:ext uri="{BB962C8B-B14F-4D97-AF65-F5344CB8AC3E}">
        <p14:creationId xmlns:p14="http://schemas.microsoft.com/office/powerpoint/2010/main" val="3771502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EB1BBD1-5A04-42C7-B7AB-2E9E9A3A2C1A}"/>
              </a:ext>
            </a:extLst>
          </p:cNvPr>
          <p:cNvSpPr/>
          <p:nvPr/>
        </p:nvSpPr>
        <p:spPr>
          <a:xfrm>
            <a:off x="-64124" y="-13351"/>
            <a:ext cx="12192000" cy="6858000"/>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等线" panose="020B0604020202020204" charset="-122"/>
              <a:cs typeface="Arial" panose="020B0604020202020204" pitchFamily="34" charset="0"/>
            </a:endParaRPr>
          </a:p>
        </p:txBody>
      </p:sp>
      <p:pic>
        <p:nvPicPr>
          <p:cNvPr id="15" name="Picture 14" descr="Logo&#10;&#10;Description automatically generated">
            <a:extLst>
              <a:ext uri="{FF2B5EF4-FFF2-40B4-BE49-F238E27FC236}">
                <a16:creationId xmlns:a16="http://schemas.microsoft.com/office/drawing/2014/main" id="{C74102A2-ED7C-48E6-83C0-B8DCC2CAA4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98983" y="1769754"/>
            <a:ext cx="1936884" cy="1069581"/>
          </a:xfrm>
          <a:prstGeom prst="rect">
            <a:avLst/>
          </a:prstGeom>
        </p:spPr>
      </p:pic>
      <p:pic>
        <p:nvPicPr>
          <p:cNvPr id="11" name="Picture 10">
            <a:extLst>
              <a:ext uri="{FF2B5EF4-FFF2-40B4-BE49-F238E27FC236}">
                <a16:creationId xmlns:a16="http://schemas.microsoft.com/office/drawing/2014/main" id="{2FDE8C6E-8850-48FD-B6D1-DD3F160AF6CC}"/>
              </a:ext>
            </a:extLst>
          </p:cNvPr>
          <p:cNvPicPr>
            <a:picLocks noChangeAspect="1"/>
          </p:cNvPicPr>
          <p:nvPr/>
        </p:nvPicPr>
        <p:blipFill rotWithShape="1">
          <a:blip r:embed="rId4"/>
          <a:srcRect t="43157" r="275"/>
          <a:stretch/>
        </p:blipFill>
        <p:spPr>
          <a:xfrm>
            <a:off x="2436380" y="2509520"/>
            <a:ext cx="7510260" cy="1267230"/>
          </a:xfrm>
          <a:prstGeom prst="rect">
            <a:avLst/>
          </a:prstGeom>
        </p:spPr>
      </p:pic>
      <p:sp>
        <p:nvSpPr>
          <p:cNvPr id="2" name="TextBox 1">
            <a:extLst>
              <a:ext uri="{FF2B5EF4-FFF2-40B4-BE49-F238E27FC236}">
                <a16:creationId xmlns:a16="http://schemas.microsoft.com/office/drawing/2014/main" id="{C54A4F5F-D15A-4525-BFCF-6E1A9CAB0AEE}"/>
              </a:ext>
            </a:extLst>
          </p:cNvPr>
          <p:cNvSpPr txBox="1"/>
          <p:nvPr/>
        </p:nvSpPr>
        <p:spPr>
          <a:xfrm>
            <a:off x="3710609" y="3700218"/>
            <a:ext cx="5887761"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a:t>
            </a:r>
            <a:r>
              <a:rPr lang="en-US" sz="4000" b="1" dirty="0" err="1">
                <a:latin typeface="Arial" panose="020B0604020202020204" pitchFamily="34" charset="0"/>
                <a:cs typeface="Arial" panose="020B0604020202020204" pitchFamily="34" charset="0"/>
              </a:rPr>
              <a:t>Bài</a:t>
            </a:r>
            <a:r>
              <a:rPr lang="en-US" sz="4000" b="1" dirty="0">
                <a:latin typeface="Arial" panose="020B0604020202020204" pitchFamily="34" charset="0"/>
                <a:cs typeface="Arial" panose="020B0604020202020204" pitchFamily="34" charset="0"/>
              </a:rPr>
              <a:t> 44. </a:t>
            </a:r>
            <a:r>
              <a:rPr lang="en-US" sz="4000" b="1" dirty="0" err="1">
                <a:latin typeface="Arial" panose="020B0604020202020204" pitchFamily="34" charset="0"/>
                <a:cs typeface="Arial" panose="020B0604020202020204" pitchFamily="34" charset="0"/>
              </a:rPr>
              <a:t>Tiết</a:t>
            </a:r>
            <a:r>
              <a:rPr lang="en-US" sz="4000" b="1" dirty="0">
                <a:latin typeface="Arial" panose="020B0604020202020204" pitchFamily="34" charset="0"/>
                <a:cs typeface="Arial" panose="020B0604020202020204" pitchFamily="34" charset="0"/>
              </a:rPr>
              <a:t> 2 – tr. 121)</a:t>
            </a:r>
          </a:p>
        </p:txBody>
      </p:sp>
    </p:spTree>
    <p:extLst>
      <p:ext uri="{BB962C8B-B14F-4D97-AF65-F5344CB8AC3E}">
        <p14:creationId xmlns:p14="http://schemas.microsoft.com/office/powerpoint/2010/main" val="6929415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750"/>
                                        <p:tgtEl>
                                          <p:spTgt spid="4"/>
                                        </p:tgtEl>
                                      </p:cBhvr>
                                    </p:animEffect>
                                  </p:childTnLst>
                                </p:cTn>
                              </p:par>
                              <p:par>
                                <p:cTn id="8" presetID="42"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00"/>
                                        <p:tgtEl>
                                          <p:spTgt spid="15"/>
                                        </p:tgtEl>
                                      </p:cBhvr>
                                    </p:animEffect>
                                    <p:anim calcmode="lin" valueType="num">
                                      <p:cBhvr>
                                        <p:cTn id="11" dur="1000" fill="hold"/>
                                        <p:tgtEl>
                                          <p:spTgt spid="15"/>
                                        </p:tgtEl>
                                        <p:attrNameLst>
                                          <p:attrName>ppt_x</p:attrName>
                                        </p:attrNameLst>
                                      </p:cBhvr>
                                      <p:tavLst>
                                        <p:tav tm="0">
                                          <p:val>
                                            <p:strVal val="#ppt_x"/>
                                          </p:val>
                                        </p:tav>
                                        <p:tav tm="100000">
                                          <p:val>
                                            <p:strVal val="#ppt_x"/>
                                          </p:val>
                                        </p:tav>
                                      </p:tavLst>
                                    </p:anim>
                                    <p:anim calcmode="lin" valueType="num">
                                      <p:cBhvr>
                                        <p:cTn id="1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arn(inVertic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4" name="文本框 21">
            <a:extLst>
              <a:ext uri="{FF2B5EF4-FFF2-40B4-BE49-F238E27FC236}">
                <a16:creationId xmlns:a16="http://schemas.microsoft.com/office/drawing/2014/main" id="{19A35870-6407-41DE-B974-EE08085B5942}"/>
              </a:ext>
            </a:extLst>
          </p:cNvPr>
          <p:cNvSpPr txBox="1"/>
          <p:nvPr/>
        </p:nvSpPr>
        <p:spPr>
          <a:xfrm>
            <a:off x="1380467" y="421598"/>
            <a:ext cx="4105934" cy="666786"/>
          </a:xfrm>
          <a:prstGeom prst="rect">
            <a:avLst/>
          </a:prstGeom>
          <a:noFill/>
        </p:spPr>
        <p:txBody>
          <a:bodyPr wrap="square" rtlCol="0">
            <a:spAutoFit/>
          </a:bodyPr>
          <a:lstStyle/>
          <a:p>
            <a:pPr algn="ctr" defTabSz="457189"/>
            <a:r>
              <a:rPr lang="en-US" altLang="zh-CN" sz="3733" b="1" dirty="0" err="1">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Đặt</a:t>
            </a:r>
            <a:r>
              <a:rPr lang="en-US"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 </a:t>
            </a:r>
            <a:r>
              <a:rPr lang="en-US" altLang="zh-CN" sz="3733" b="1" dirty="0" err="1">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tính</a:t>
            </a:r>
            <a:r>
              <a:rPr lang="en-US"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 </a:t>
            </a:r>
            <a:r>
              <a:rPr lang="en-US" altLang="zh-CN" sz="3733" b="1" dirty="0" err="1">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rồi</a:t>
            </a:r>
            <a:r>
              <a:rPr lang="en-US"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 </a:t>
            </a:r>
            <a:r>
              <a:rPr lang="en-US" altLang="zh-CN" sz="3733" b="1" dirty="0" err="1">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tính</a:t>
            </a:r>
            <a:r>
              <a:rPr lang="en-US"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a:t>
            </a:r>
            <a:endParaRPr lang="zh-CN" altLang="en-US"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endParaRPr>
          </a:p>
        </p:txBody>
      </p:sp>
      <p:sp>
        <p:nvSpPr>
          <p:cNvPr id="75" name="Oval 74">
            <a:extLst>
              <a:ext uri="{FF2B5EF4-FFF2-40B4-BE49-F238E27FC236}">
                <a16:creationId xmlns:a16="http://schemas.microsoft.com/office/drawing/2014/main" id="{1FED4186-79C4-4093-98D2-EE490EC6C3C4}"/>
              </a:ext>
            </a:extLst>
          </p:cNvPr>
          <p:cNvSpPr/>
          <p:nvPr/>
        </p:nvSpPr>
        <p:spPr>
          <a:xfrm>
            <a:off x="828674" y="428625"/>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atin typeface="Arial" panose="020B0604020202020204" pitchFamily="34" charset="0"/>
                <a:cs typeface="Arial" panose="020B0604020202020204" pitchFamily="34" charset="0"/>
              </a:rPr>
              <a:t>1</a:t>
            </a:r>
          </a:p>
        </p:txBody>
      </p:sp>
      <p:sp>
        <p:nvSpPr>
          <p:cNvPr id="76" name="Rectangle: Rounded Corners 75">
            <a:extLst>
              <a:ext uri="{FF2B5EF4-FFF2-40B4-BE49-F238E27FC236}">
                <a16:creationId xmlns:a16="http://schemas.microsoft.com/office/drawing/2014/main" id="{FF261F66-93C7-47BF-91DF-342EEB1911A4}"/>
              </a:ext>
            </a:extLst>
          </p:cNvPr>
          <p:cNvSpPr/>
          <p:nvPr/>
        </p:nvSpPr>
        <p:spPr>
          <a:xfrm>
            <a:off x="1219200" y="1571625"/>
            <a:ext cx="2809875" cy="990600"/>
          </a:xfrm>
          <a:prstGeom prst="roundRect">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latin typeface="Arial" panose="020B0604020202020204" pitchFamily="34" charset="0"/>
                <a:cs typeface="Arial" panose="020B0604020202020204" pitchFamily="34" charset="0"/>
              </a:rPr>
              <a:t>72 x 3</a:t>
            </a:r>
          </a:p>
        </p:txBody>
      </p:sp>
      <p:sp>
        <p:nvSpPr>
          <p:cNvPr id="77" name="Rectangle: Rounded Corners 76">
            <a:extLst>
              <a:ext uri="{FF2B5EF4-FFF2-40B4-BE49-F238E27FC236}">
                <a16:creationId xmlns:a16="http://schemas.microsoft.com/office/drawing/2014/main" id="{75DE322D-6C95-48D8-9675-9B187358E632}"/>
              </a:ext>
            </a:extLst>
          </p:cNvPr>
          <p:cNvSpPr/>
          <p:nvPr/>
        </p:nvSpPr>
        <p:spPr>
          <a:xfrm>
            <a:off x="5019675" y="1533525"/>
            <a:ext cx="2809875" cy="990600"/>
          </a:xfrm>
          <a:prstGeom prst="roundRect">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latin typeface="Arial" panose="020B0604020202020204" pitchFamily="34" charset="0"/>
                <a:cs typeface="Arial" panose="020B0604020202020204" pitchFamily="34" charset="0"/>
              </a:rPr>
              <a:t>116 x 6</a:t>
            </a:r>
          </a:p>
        </p:txBody>
      </p:sp>
      <p:sp>
        <p:nvSpPr>
          <p:cNvPr id="86" name="Rectangle: Rounded Corners 85">
            <a:extLst>
              <a:ext uri="{FF2B5EF4-FFF2-40B4-BE49-F238E27FC236}">
                <a16:creationId xmlns:a16="http://schemas.microsoft.com/office/drawing/2014/main" id="{829FE7F0-43B9-430A-809B-11933EFC91FB}"/>
              </a:ext>
            </a:extLst>
          </p:cNvPr>
          <p:cNvSpPr/>
          <p:nvPr/>
        </p:nvSpPr>
        <p:spPr>
          <a:xfrm>
            <a:off x="8924925" y="1485900"/>
            <a:ext cx="2809875" cy="990600"/>
          </a:xfrm>
          <a:prstGeom prst="roundRect">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latin typeface="Arial" panose="020B0604020202020204" pitchFamily="34" charset="0"/>
                <a:cs typeface="Arial" panose="020B0604020202020204" pitchFamily="34" charset="0"/>
              </a:rPr>
              <a:t>106 x 8</a:t>
            </a:r>
          </a:p>
        </p:txBody>
      </p:sp>
      <p:grpSp>
        <p:nvGrpSpPr>
          <p:cNvPr id="87" name="Group 86">
            <a:extLst>
              <a:ext uri="{FF2B5EF4-FFF2-40B4-BE49-F238E27FC236}">
                <a16:creationId xmlns:a16="http://schemas.microsoft.com/office/drawing/2014/main" id="{2884DDC8-5DC8-4242-8BB4-D8349A759361}"/>
              </a:ext>
            </a:extLst>
          </p:cNvPr>
          <p:cNvGrpSpPr/>
          <p:nvPr/>
        </p:nvGrpSpPr>
        <p:grpSpPr>
          <a:xfrm>
            <a:off x="1075627" y="3234861"/>
            <a:ext cx="2228850" cy="1446550"/>
            <a:chOff x="1400175" y="3105150"/>
            <a:chExt cx="2228850" cy="1446550"/>
          </a:xfrm>
        </p:grpSpPr>
        <p:sp>
          <p:nvSpPr>
            <p:cNvPr id="88" name="TextBox 87">
              <a:extLst>
                <a:ext uri="{FF2B5EF4-FFF2-40B4-BE49-F238E27FC236}">
                  <a16:creationId xmlns:a16="http://schemas.microsoft.com/office/drawing/2014/main" id="{D016D7F8-09BB-41AD-8842-6AB6D272728D}"/>
                </a:ext>
              </a:extLst>
            </p:cNvPr>
            <p:cNvSpPr txBox="1"/>
            <p:nvPr/>
          </p:nvSpPr>
          <p:spPr>
            <a:xfrm>
              <a:off x="1532862" y="3105150"/>
              <a:ext cx="2096163" cy="1446550"/>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72</a:t>
              </a:r>
            </a:p>
            <a:p>
              <a:r>
                <a:rPr lang="en-US" sz="4400" b="1" dirty="0">
                  <a:solidFill>
                    <a:srgbClr val="FF0000"/>
                  </a:solidFill>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3</a:t>
              </a:r>
            </a:p>
          </p:txBody>
        </p:sp>
        <p:cxnSp>
          <p:nvCxnSpPr>
            <p:cNvPr id="89" name="Straight Connector 88">
              <a:extLst>
                <a:ext uri="{FF2B5EF4-FFF2-40B4-BE49-F238E27FC236}">
                  <a16:creationId xmlns:a16="http://schemas.microsoft.com/office/drawing/2014/main" id="{EC4BC6FB-66A7-4ECB-A9D7-96E5E44FC879}"/>
                </a:ext>
              </a:extLst>
            </p:cNvPr>
            <p:cNvCxnSpPr>
              <a:cxnSpLocks/>
            </p:cNvCxnSpPr>
            <p:nvPr/>
          </p:nvCxnSpPr>
          <p:spPr>
            <a:xfrm>
              <a:off x="1838325" y="4410075"/>
              <a:ext cx="105797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7BA27870-4CE4-4426-B8FF-2D48AE4DB2D9}"/>
                </a:ext>
              </a:extLst>
            </p:cNvPr>
            <p:cNvSpPr txBox="1"/>
            <p:nvPr/>
          </p:nvSpPr>
          <p:spPr>
            <a:xfrm>
              <a:off x="1400175" y="3600450"/>
              <a:ext cx="33337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x</a:t>
              </a:r>
            </a:p>
          </p:txBody>
        </p:sp>
      </p:grpSp>
      <p:sp>
        <p:nvSpPr>
          <p:cNvPr id="114" name="TextBox 113">
            <a:extLst>
              <a:ext uri="{FF2B5EF4-FFF2-40B4-BE49-F238E27FC236}">
                <a16:creationId xmlns:a16="http://schemas.microsoft.com/office/drawing/2014/main" id="{4D9EBB2F-B355-47E7-A7D5-143750464462}"/>
              </a:ext>
            </a:extLst>
          </p:cNvPr>
          <p:cNvSpPr txBox="1"/>
          <p:nvPr/>
        </p:nvSpPr>
        <p:spPr>
          <a:xfrm>
            <a:off x="2092235" y="4490611"/>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6</a:t>
            </a:r>
          </a:p>
        </p:txBody>
      </p:sp>
      <p:sp>
        <p:nvSpPr>
          <p:cNvPr id="115" name="TextBox 114">
            <a:extLst>
              <a:ext uri="{FF2B5EF4-FFF2-40B4-BE49-F238E27FC236}">
                <a16:creationId xmlns:a16="http://schemas.microsoft.com/office/drawing/2014/main" id="{63015273-49AC-4D4B-82B4-235B49A0607C}"/>
              </a:ext>
            </a:extLst>
          </p:cNvPr>
          <p:cNvSpPr txBox="1"/>
          <p:nvPr/>
        </p:nvSpPr>
        <p:spPr>
          <a:xfrm>
            <a:off x="1799673" y="4505775"/>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1</a:t>
            </a:r>
          </a:p>
        </p:txBody>
      </p:sp>
      <p:sp>
        <p:nvSpPr>
          <p:cNvPr id="116" name="TextBox 115">
            <a:extLst>
              <a:ext uri="{FF2B5EF4-FFF2-40B4-BE49-F238E27FC236}">
                <a16:creationId xmlns:a16="http://schemas.microsoft.com/office/drawing/2014/main" id="{397FEA3F-4B26-4767-871C-102B702E6D3A}"/>
              </a:ext>
            </a:extLst>
          </p:cNvPr>
          <p:cNvSpPr txBox="1"/>
          <p:nvPr/>
        </p:nvSpPr>
        <p:spPr>
          <a:xfrm>
            <a:off x="1468777" y="4512383"/>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2</a:t>
            </a:r>
          </a:p>
        </p:txBody>
      </p:sp>
      <p:grpSp>
        <p:nvGrpSpPr>
          <p:cNvPr id="117" name="Group 116">
            <a:extLst>
              <a:ext uri="{FF2B5EF4-FFF2-40B4-BE49-F238E27FC236}">
                <a16:creationId xmlns:a16="http://schemas.microsoft.com/office/drawing/2014/main" id="{BDC9D90F-1DFD-4A34-9737-1C9BB88DFCF4}"/>
              </a:ext>
            </a:extLst>
          </p:cNvPr>
          <p:cNvGrpSpPr/>
          <p:nvPr/>
        </p:nvGrpSpPr>
        <p:grpSpPr>
          <a:xfrm>
            <a:off x="5457127" y="3139611"/>
            <a:ext cx="2228850" cy="1446550"/>
            <a:chOff x="1400175" y="3105150"/>
            <a:chExt cx="2228850" cy="1446550"/>
          </a:xfrm>
        </p:grpSpPr>
        <p:sp>
          <p:nvSpPr>
            <p:cNvPr id="118" name="TextBox 117">
              <a:extLst>
                <a:ext uri="{FF2B5EF4-FFF2-40B4-BE49-F238E27FC236}">
                  <a16:creationId xmlns:a16="http://schemas.microsoft.com/office/drawing/2014/main" id="{85B61332-5E89-403D-9CE2-DE7E5C8FEF87}"/>
                </a:ext>
              </a:extLst>
            </p:cNvPr>
            <p:cNvSpPr txBox="1"/>
            <p:nvPr/>
          </p:nvSpPr>
          <p:spPr>
            <a:xfrm>
              <a:off x="1532862" y="3105150"/>
              <a:ext cx="2096163" cy="1446550"/>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116</a:t>
              </a:r>
            </a:p>
            <a:p>
              <a:r>
                <a:rPr lang="en-US" sz="4400" b="1" dirty="0">
                  <a:latin typeface="Arial" panose="020B0604020202020204" pitchFamily="34" charset="0"/>
                  <a:cs typeface="Arial" panose="020B0604020202020204" pitchFamily="34" charset="0"/>
                </a:rPr>
                <a:t>      6</a:t>
              </a:r>
            </a:p>
          </p:txBody>
        </p:sp>
        <p:cxnSp>
          <p:nvCxnSpPr>
            <p:cNvPr id="119" name="Straight Connector 118">
              <a:extLst>
                <a:ext uri="{FF2B5EF4-FFF2-40B4-BE49-F238E27FC236}">
                  <a16:creationId xmlns:a16="http://schemas.microsoft.com/office/drawing/2014/main" id="{C782E715-679A-4055-B217-C17603A4A251}"/>
                </a:ext>
              </a:extLst>
            </p:cNvPr>
            <p:cNvCxnSpPr>
              <a:cxnSpLocks/>
            </p:cNvCxnSpPr>
            <p:nvPr/>
          </p:nvCxnSpPr>
          <p:spPr>
            <a:xfrm>
              <a:off x="1838325" y="4410075"/>
              <a:ext cx="105797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0" name="TextBox 119">
              <a:extLst>
                <a:ext uri="{FF2B5EF4-FFF2-40B4-BE49-F238E27FC236}">
                  <a16:creationId xmlns:a16="http://schemas.microsoft.com/office/drawing/2014/main" id="{A856E568-1F55-4F6D-A731-324FC0D44F40}"/>
                </a:ext>
              </a:extLst>
            </p:cNvPr>
            <p:cNvSpPr txBox="1"/>
            <p:nvPr/>
          </p:nvSpPr>
          <p:spPr>
            <a:xfrm>
              <a:off x="1400175" y="3600450"/>
              <a:ext cx="33337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x</a:t>
              </a:r>
            </a:p>
          </p:txBody>
        </p:sp>
      </p:grpSp>
      <p:sp>
        <p:nvSpPr>
          <p:cNvPr id="121" name="TextBox 120">
            <a:extLst>
              <a:ext uri="{FF2B5EF4-FFF2-40B4-BE49-F238E27FC236}">
                <a16:creationId xmlns:a16="http://schemas.microsoft.com/office/drawing/2014/main" id="{14D9C3B1-3E80-4900-915C-3BF668E913C6}"/>
              </a:ext>
            </a:extLst>
          </p:cNvPr>
          <p:cNvSpPr txBox="1"/>
          <p:nvPr/>
        </p:nvSpPr>
        <p:spPr>
          <a:xfrm>
            <a:off x="6525034" y="4425562"/>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6</a:t>
            </a:r>
          </a:p>
        </p:txBody>
      </p:sp>
      <p:sp>
        <p:nvSpPr>
          <p:cNvPr id="122" name="TextBox 121">
            <a:extLst>
              <a:ext uri="{FF2B5EF4-FFF2-40B4-BE49-F238E27FC236}">
                <a16:creationId xmlns:a16="http://schemas.microsoft.com/office/drawing/2014/main" id="{67ED7E97-511B-433F-A206-2A93C384600C}"/>
              </a:ext>
            </a:extLst>
          </p:cNvPr>
          <p:cNvSpPr txBox="1"/>
          <p:nvPr/>
        </p:nvSpPr>
        <p:spPr>
          <a:xfrm>
            <a:off x="6233024" y="4409310"/>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9</a:t>
            </a:r>
          </a:p>
        </p:txBody>
      </p:sp>
      <p:sp>
        <p:nvSpPr>
          <p:cNvPr id="123" name="TextBox 122">
            <a:extLst>
              <a:ext uri="{FF2B5EF4-FFF2-40B4-BE49-F238E27FC236}">
                <a16:creationId xmlns:a16="http://schemas.microsoft.com/office/drawing/2014/main" id="{C388894C-8D81-48D8-A80A-907EFB5DE7CE}"/>
              </a:ext>
            </a:extLst>
          </p:cNvPr>
          <p:cNvSpPr txBox="1"/>
          <p:nvPr/>
        </p:nvSpPr>
        <p:spPr>
          <a:xfrm>
            <a:off x="5924550" y="4434191"/>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6</a:t>
            </a:r>
          </a:p>
        </p:txBody>
      </p:sp>
      <p:grpSp>
        <p:nvGrpSpPr>
          <p:cNvPr id="124" name="Group 123">
            <a:extLst>
              <a:ext uri="{FF2B5EF4-FFF2-40B4-BE49-F238E27FC236}">
                <a16:creationId xmlns:a16="http://schemas.microsoft.com/office/drawing/2014/main" id="{1550BA6E-FF5A-48B1-AC1E-0561D06BDB30}"/>
              </a:ext>
            </a:extLst>
          </p:cNvPr>
          <p:cNvGrpSpPr/>
          <p:nvPr/>
        </p:nvGrpSpPr>
        <p:grpSpPr>
          <a:xfrm>
            <a:off x="9095677" y="2987211"/>
            <a:ext cx="2228850" cy="1446550"/>
            <a:chOff x="1400175" y="3105150"/>
            <a:chExt cx="2228850" cy="1446550"/>
          </a:xfrm>
        </p:grpSpPr>
        <p:sp>
          <p:nvSpPr>
            <p:cNvPr id="125" name="TextBox 124">
              <a:extLst>
                <a:ext uri="{FF2B5EF4-FFF2-40B4-BE49-F238E27FC236}">
                  <a16:creationId xmlns:a16="http://schemas.microsoft.com/office/drawing/2014/main" id="{0AE6CB77-7EB9-4593-8505-788A44132182}"/>
                </a:ext>
              </a:extLst>
            </p:cNvPr>
            <p:cNvSpPr txBox="1"/>
            <p:nvPr/>
          </p:nvSpPr>
          <p:spPr>
            <a:xfrm>
              <a:off x="1532862" y="3105150"/>
              <a:ext cx="2096163" cy="1446550"/>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106</a:t>
              </a:r>
            </a:p>
            <a:p>
              <a:r>
                <a:rPr lang="en-US" sz="4400" b="1" dirty="0">
                  <a:latin typeface="Arial" panose="020B0604020202020204" pitchFamily="34" charset="0"/>
                  <a:cs typeface="Arial" panose="020B0604020202020204" pitchFamily="34" charset="0"/>
                </a:rPr>
                <a:t>      8</a:t>
              </a:r>
            </a:p>
          </p:txBody>
        </p:sp>
        <p:cxnSp>
          <p:nvCxnSpPr>
            <p:cNvPr id="126" name="Straight Connector 125">
              <a:extLst>
                <a:ext uri="{FF2B5EF4-FFF2-40B4-BE49-F238E27FC236}">
                  <a16:creationId xmlns:a16="http://schemas.microsoft.com/office/drawing/2014/main" id="{B7DE855F-26EA-4904-A2B3-248D9745069B}"/>
                </a:ext>
              </a:extLst>
            </p:cNvPr>
            <p:cNvCxnSpPr>
              <a:cxnSpLocks/>
            </p:cNvCxnSpPr>
            <p:nvPr/>
          </p:nvCxnSpPr>
          <p:spPr>
            <a:xfrm>
              <a:off x="1838325" y="4410075"/>
              <a:ext cx="105797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72C70939-86D1-465F-902B-F8D77BDFE22F}"/>
                </a:ext>
              </a:extLst>
            </p:cNvPr>
            <p:cNvSpPr txBox="1"/>
            <p:nvPr/>
          </p:nvSpPr>
          <p:spPr>
            <a:xfrm>
              <a:off x="1400175" y="3600450"/>
              <a:ext cx="33337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x</a:t>
              </a:r>
            </a:p>
          </p:txBody>
        </p:sp>
      </p:grpSp>
      <p:sp>
        <p:nvSpPr>
          <p:cNvPr id="128" name="TextBox 127">
            <a:extLst>
              <a:ext uri="{FF2B5EF4-FFF2-40B4-BE49-F238E27FC236}">
                <a16:creationId xmlns:a16="http://schemas.microsoft.com/office/drawing/2014/main" id="{ABE972AB-B381-4CCA-A1EC-924E07F7938E}"/>
              </a:ext>
            </a:extLst>
          </p:cNvPr>
          <p:cNvSpPr txBox="1"/>
          <p:nvPr/>
        </p:nvSpPr>
        <p:spPr>
          <a:xfrm>
            <a:off x="10163873" y="4243865"/>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8</a:t>
            </a:r>
          </a:p>
        </p:txBody>
      </p:sp>
      <p:sp>
        <p:nvSpPr>
          <p:cNvPr id="129" name="TextBox 128">
            <a:extLst>
              <a:ext uri="{FF2B5EF4-FFF2-40B4-BE49-F238E27FC236}">
                <a16:creationId xmlns:a16="http://schemas.microsoft.com/office/drawing/2014/main" id="{19F2CC2D-7019-4C04-BCE1-D893D2E977F8}"/>
              </a:ext>
            </a:extLst>
          </p:cNvPr>
          <p:cNvSpPr txBox="1"/>
          <p:nvPr/>
        </p:nvSpPr>
        <p:spPr>
          <a:xfrm>
            <a:off x="9847771" y="4243865"/>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4</a:t>
            </a:r>
          </a:p>
        </p:txBody>
      </p:sp>
      <p:sp>
        <p:nvSpPr>
          <p:cNvPr id="130" name="TextBox 129">
            <a:extLst>
              <a:ext uri="{FF2B5EF4-FFF2-40B4-BE49-F238E27FC236}">
                <a16:creationId xmlns:a16="http://schemas.microsoft.com/office/drawing/2014/main" id="{E0DE5372-7E3B-42F1-99C4-F49083AA86C7}"/>
              </a:ext>
            </a:extLst>
          </p:cNvPr>
          <p:cNvSpPr txBox="1"/>
          <p:nvPr/>
        </p:nvSpPr>
        <p:spPr>
          <a:xfrm>
            <a:off x="9524253" y="4268801"/>
            <a:ext cx="51435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8</a:t>
            </a:r>
          </a:p>
        </p:txBody>
      </p:sp>
    </p:spTree>
    <p:extLst>
      <p:ext uri="{BB962C8B-B14F-4D97-AF65-F5344CB8AC3E}">
        <p14:creationId xmlns:p14="http://schemas.microsoft.com/office/powerpoint/2010/main" val="8159735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4"/>
                                        </p:tgtEl>
                                        <p:attrNameLst>
                                          <p:attrName>style.visibility</p:attrName>
                                        </p:attrNameLst>
                                      </p:cBhvr>
                                      <p:to>
                                        <p:strVal val="visible"/>
                                      </p:to>
                                    </p:set>
                                    <p:animEffect transition="in" filter="fade">
                                      <p:cBhvr>
                                        <p:cTn id="10" dur="500"/>
                                        <p:tgtEl>
                                          <p:spTgt spid="7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animEffect transition="in" filter="barn(inVertical)">
                                      <p:cBhvr>
                                        <p:cTn id="15" dur="500"/>
                                        <p:tgtEl>
                                          <p:spTgt spid="8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7"/>
                                        </p:tgtEl>
                                        <p:attrNameLst>
                                          <p:attrName>style.visibility</p:attrName>
                                        </p:attrNameLst>
                                      </p:cBhvr>
                                      <p:to>
                                        <p:strVal val="visible"/>
                                      </p:to>
                                    </p:set>
                                    <p:animEffect transition="in" filter="barn(inVertical)">
                                      <p:cBhvr>
                                        <p:cTn id="18" dur="500"/>
                                        <p:tgtEl>
                                          <p:spTgt spid="7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barn(inVertical)">
                                      <p:cBhvr>
                                        <p:cTn id="21" dur="500"/>
                                        <p:tgtEl>
                                          <p:spTgt spid="7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7"/>
                                        </p:tgtEl>
                                        <p:attrNameLst>
                                          <p:attrName>style.visibility</p:attrName>
                                        </p:attrNameLst>
                                      </p:cBhvr>
                                      <p:to>
                                        <p:strVal val="visible"/>
                                      </p:to>
                                    </p:set>
                                    <p:animEffect transition="in" filter="fade">
                                      <p:cBhvr>
                                        <p:cTn id="26" dur="500"/>
                                        <p:tgtEl>
                                          <p:spTgt spid="8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4">
                                            <p:txEl>
                                              <p:pRg st="0" end="0"/>
                                            </p:txEl>
                                          </p:spTgt>
                                        </p:tgtEl>
                                        <p:attrNameLst>
                                          <p:attrName>style.visibility</p:attrName>
                                        </p:attrNameLst>
                                      </p:cBhvr>
                                      <p:to>
                                        <p:strVal val="visible"/>
                                      </p:to>
                                    </p:set>
                                    <p:animEffect transition="in" filter="fade">
                                      <p:cBhvr>
                                        <p:cTn id="31" dur="500"/>
                                        <p:tgtEl>
                                          <p:spTgt spid="114">
                                            <p:txEl>
                                              <p:pRg st="0" end="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5">
                                            <p:txEl>
                                              <p:pRg st="0" end="0"/>
                                            </p:txEl>
                                          </p:spTgt>
                                        </p:tgtEl>
                                        <p:attrNameLst>
                                          <p:attrName>style.visibility</p:attrName>
                                        </p:attrNameLst>
                                      </p:cBhvr>
                                      <p:to>
                                        <p:strVal val="visible"/>
                                      </p:to>
                                    </p:set>
                                    <p:animEffect transition="in" filter="fade">
                                      <p:cBhvr>
                                        <p:cTn id="34" dur="500"/>
                                        <p:tgtEl>
                                          <p:spTgt spid="115">
                                            <p:txEl>
                                              <p:pRg st="0" end="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16">
                                            <p:txEl>
                                              <p:pRg st="0" end="0"/>
                                            </p:txEl>
                                          </p:spTgt>
                                        </p:tgtEl>
                                        <p:attrNameLst>
                                          <p:attrName>style.visibility</p:attrName>
                                        </p:attrNameLst>
                                      </p:cBhvr>
                                      <p:to>
                                        <p:strVal val="visible"/>
                                      </p:to>
                                    </p:set>
                                    <p:animEffect transition="in" filter="fade">
                                      <p:cBhvr>
                                        <p:cTn id="37" dur="500"/>
                                        <p:tgtEl>
                                          <p:spTgt spid="11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7"/>
                                        </p:tgtEl>
                                        <p:attrNameLst>
                                          <p:attrName>style.visibility</p:attrName>
                                        </p:attrNameLst>
                                      </p:cBhvr>
                                      <p:to>
                                        <p:strVal val="visible"/>
                                      </p:to>
                                    </p:set>
                                    <p:animEffect transition="in" filter="fade">
                                      <p:cBhvr>
                                        <p:cTn id="42" dur="500"/>
                                        <p:tgtEl>
                                          <p:spTgt spid="1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1">
                                            <p:txEl>
                                              <p:pRg st="0" end="0"/>
                                            </p:txEl>
                                          </p:spTgt>
                                        </p:tgtEl>
                                        <p:attrNameLst>
                                          <p:attrName>style.visibility</p:attrName>
                                        </p:attrNameLst>
                                      </p:cBhvr>
                                      <p:to>
                                        <p:strVal val="visible"/>
                                      </p:to>
                                    </p:set>
                                    <p:animEffect transition="in" filter="fade">
                                      <p:cBhvr>
                                        <p:cTn id="47" dur="500"/>
                                        <p:tgtEl>
                                          <p:spTgt spid="121">
                                            <p:txEl>
                                              <p:pRg st="0" end="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22">
                                            <p:txEl>
                                              <p:pRg st="0" end="0"/>
                                            </p:txEl>
                                          </p:spTgt>
                                        </p:tgtEl>
                                        <p:attrNameLst>
                                          <p:attrName>style.visibility</p:attrName>
                                        </p:attrNameLst>
                                      </p:cBhvr>
                                      <p:to>
                                        <p:strVal val="visible"/>
                                      </p:to>
                                    </p:set>
                                    <p:animEffect transition="in" filter="fade">
                                      <p:cBhvr>
                                        <p:cTn id="50" dur="500"/>
                                        <p:tgtEl>
                                          <p:spTgt spid="122">
                                            <p:txEl>
                                              <p:pRg st="0" end="0"/>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23">
                                            <p:txEl>
                                              <p:pRg st="0" end="0"/>
                                            </p:txEl>
                                          </p:spTgt>
                                        </p:tgtEl>
                                        <p:attrNameLst>
                                          <p:attrName>style.visibility</p:attrName>
                                        </p:attrNameLst>
                                      </p:cBhvr>
                                      <p:to>
                                        <p:strVal val="visible"/>
                                      </p:to>
                                    </p:set>
                                    <p:animEffect transition="in" filter="fade">
                                      <p:cBhvr>
                                        <p:cTn id="53" dur="500"/>
                                        <p:tgtEl>
                                          <p:spTgt spid="123">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124"/>
                                        </p:tgtEl>
                                        <p:attrNameLst>
                                          <p:attrName>style.visibility</p:attrName>
                                        </p:attrNameLst>
                                      </p:cBhvr>
                                      <p:to>
                                        <p:strVal val="visible"/>
                                      </p:to>
                                    </p:set>
                                    <p:animEffect transition="in" filter="fade">
                                      <p:cBhvr>
                                        <p:cTn id="58" dur="500"/>
                                        <p:tgtEl>
                                          <p:spTgt spid="12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28">
                                            <p:txEl>
                                              <p:pRg st="0" end="0"/>
                                            </p:txEl>
                                          </p:spTgt>
                                        </p:tgtEl>
                                        <p:attrNameLst>
                                          <p:attrName>style.visibility</p:attrName>
                                        </p:attrNameLst>
                                      </p:cBhvr>
                                      <p:to>
                                        <p:strVal val="visible"/>
                                      </p:to>
                                    </p:set>
                                    <p:animEffect transition="in" filter="fade">
                                      <p:cBhvr>
                                        <p:cTn id="63" dur="500"/>
                                        <p:tgtEl>
                                          <p:spTgt spid="128">
                                            <p:txEl>
                                              <p:pRg st="0" end="0"/>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129">
                                            <p:txEl>
                                              <p:pRg st="0" end="0"/>
                                            </p:txEl>
                                          </p:spTgt>
                                        </p:tgtEl>
                                        <p:attrNameLst>
                                          <p:attrName>style.visibility</p:attrName>
                                        </p:attrNameLst>
                                      </p:cBhvr>
                                      <p:to>
                                        <p:strVal val="visible"/>
                                      </p:to>
                                    </p:set>
                                    <p:animEffect transition="in" filter="fade">
                                      <p:cBhvr>
                                        <p:cTn id="66" dur="500"/>
                                        <p:tgtEl>
                                          <p:spTgt spid="129">
                                            <p:txEl>
                                              <p:pRg st="0" end="0"/>
                                            </p:txEl>
                                          </p:spTgt>
                                        </p:tgtEl>
                                      </p:cBhvr>
                                    </p:animEffect>
                                  </p:childTnLst>
                                </p:cTn>
                              </p:par>
                              <p:par>
                                <p:cTn id="67" presetID="10" presetClass="entr" presetSubtype="0" fill="hold" nodeType="withEffect">
                                  <p:stCondLst>
                                    <p:cond delay="0"/>
                                  </p:stCondLst>
                                  <p:childTnLst>
                                    <p:set>
                                      <p:cBhvr>
                                        <p:cTn id="68" dur="1" fill="hold">
                                          <p:stCondLst>
                                            <p:cond delay="0"/>
                                          </p:stCondLst>
                                        </p:cTn>
                                        <p:tgtEl>
                                          <p:spTgt spid="130">
                                            <p:txEl>
                                              <p:pRg st="0" end="0"/>
                                            </p:txEl>
                                          </p:spTgt>
                                        </p:tgtEl>
                                        <p:attrNameLst>
                                          <p:attrName>style.visibility</p:attrName>
                                        </p:attrNameLst>
                                      </p:cBhvr>
                                      <p:to>
                                        <p:strVal val="visible"/>
                                      </p:to>
                                    </p:set>
                                    <p:animEffect transition="in" filter="fade">
                                      <p:cBhvr>
                                        <p:cTn id="69" dur="500"/>
                                        <p:tgtEl>
                                          <p:spTgt spid="1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animBg="1"/>
      <p:bldP spid="76" grpId="0" animBg="1"/>
      <p:bldP spid="77" grpId="0" animBg="1"/>
      <p:bldP spid="8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 name="文本框 21">
            <a:extLst>
              <a:ext uri="{FF2B5EF4-FFF2-40B4-BE49-F238E27FC236}">
                <a16:creationId xmlns:a16="http://schemas.microsoft.com/office/drawing/2014/main" id="{0FA3ED8F-7193-4576-84BA-7B56DF6C2CB2}"/>
              </a:ext>
            </a:extLst>
          </p:cNvPr>
          <p:cNvSpPr txBox="1"/>
          <p:nvPr/>
        </p:nvSpPr>
        <p:spPr>
          <a:xfrm>
            <a:off x="1380467" y="421598"/>
            <a:ext cx="2039008" cy="666786"/>
          </a:xfrm>
          <a:prstGeom prst="rect">
            <a:avLst/>
          </a:prstGeom>
          <a:noFill/>
        </p:spPr>
        <p:txBody>
          <a:bodyPr wrap="square" rtlCol="0">
            <a:spAutoFit/>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kumimoji="0" lang="en-US" altLang="zh-CN" sz="3733" b="1" i="0" u="none" strike="noStrike" kern="1200" cap="none" spc="0" normalizeH="0" baseline="0" noProof="0" dirty="0" err="1">
                <a:ln>
                  <a:noFill/>
                </a:ln>
                <a:solidFill>
                  <a:srgbClr val="C00000"/>
                </a:solidFill>
                <a:effectLst/>
                <a:uLnTx/>
                <a:uFillTx/>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Tính</a:t>
            </a:r>
            <a:endParaRPr kumimoji="0" lang="zh-CN" altLang="en-US" sz="3733" b="1" i="0" u="none" strike="noStrike" kern="1200" cap="none" spc="0" normalizeH="0" baseline="0" noProof="0" dirty="0">
              <a:ln>
                <a:noFill/>
              </a:ln>
              <a:solidFill>
                <a:srgbClr val="C00000"/>
              </a:solidFill>
              <a:effectLst/>
              <a:uLnTx/>
              <a:uFillTx/>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endParaRPr>
          </a:p>
        </p:txBody>
      </p:sp>
      <p:sp>
        <p:nvSpPr>
          <p:cNvPr id="40" name="Oval 39">
            <a:extLst>
              <a:ext uri="{FF2B5EF4-FFF2-40B4-BE49-F238E27FC236}">
                <a16:creationId xmlns:a16="http://schemas.microsoft.com/office/drawing/2014/main" id="{D65DC4C9-FE00-46FE-A98A-4B15D698070C}"/>
              </a:ext>
            </a:extLst>
          </p:cNvPr>
          <p:cNvSpPr/>
          <p:nvPr/>
        </p:nvSpPr>
        <p:spPr>
          <a:xfrm>
            <a:off x="828674" y="485775"/>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2</a:t>
            </a:r>
          </a:p>
        </p:txBody>
      </p:sp>
      <p:grpSp>
        <p:nvGrpSpPr>
          <p:cNvPr id="41" name="Group 40">
            <a:extLst>
              <a:ext uri="{FF2B5EF4-FFF2-40B4-BE49-F238E27FC236}">
                <a16:creationId xmlns:a16="http://schemas.microsoft.com/office/drawing/2014/main" id="{278674E1-C455-401A-AD36-41CD6F3F60ED}"/>
              </a:ext>
            </a:extLst>
          </p:cNvPr>
          <p:cNvGrpSpPr/>
          <p:nvPr/>
        </p:nvGrpSpPr>
        <p:grpSpPr>
          <a:xfrm>
            <a:off x="1218981" y="1427756"/>
            <a:ext cx="2257425" cy="2563219"/>
            <a:chOff x="1219200" y="1571624"/>
            <a:chExt cx="2257425" cy="2381251"/>
          </a:xfrm>
        </p:grpSpPr>
        <p:sp>
          <p:nvSpPr>
            <p:cNvPr id="42" name="Rectangle: Rounded Corners 41">
              <a:extLst>
                <a:ext uri="{FF2B5EF4-FFF2-40B4-BE49-F238E27FC236}">
                  <a16:creationId xmlns:a16="http://schemas.microsoft.com/office/drawing/2014/main" id="{2C10A133-2FD5-4B7D-97B0-6A49F293CAF7}"/>
                </a:ext>
              </a:extLst>
            </p:cNvPr>
            <p:cNvSpPr/>
            <p:nvPr/>
          </p:nvSpPr>
          <p:spPr>
            <a:xfrm>
              <a:off x="1219200" y="1571624"/>
              <a:ext cx="2257425" cy="2381251"/>
            </a:xfrm>
            <a:prstGeom prst="roundRect">
              <a:avLst/>
            </a:prstGeom>
            <a:solidFill>
              <a:srgbClr val="FFC0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endParaRPr>
            </a:p>
          </p:txBody>
        </p:sp>
        <p:sp>
          <p:nvSpPr>
            <p:cNvPr id="43" name="TextBox 43">
              <a:extLst>
                <a:ext uri="{FF2B5EF4-FFF2-40B4-BE49-F238E27FC236}">
                  <a16:creationId xmlns:a16="http://schemas.microsoft.com/office/drawing/2014/main" id="{40E4E336-8DBF-4DDC-9A28-60874C1FE026}"/>
                </a:ext>
              </a:extLst>
            </p:cNvPr>
            <p:cNvSpPr txBox="1">
              <a:spLocks noChangeArrowheads="1"/>
            </p:cNvSpPr>
            <p:nvPr/>
          </p:nvSpPr>
          <p:spPr bwMode="auto">
            <a:xfrm>
              <a:off x="2554949" y="1779843"/>
              <a:ext cx="381000" cy="65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3</a:t>
              </a:r>
            </a:p>
          </p:txBody>
        </p:sp>
        <p:sp>
          <p:nvSpPr>
            <p:cNvPr id="44" name="TextBox 49">
              <a:extLst>
                <a:ext uri="{FF2B5EF4-FFF2-40B4-BE49-F238E27FC236}">
                  <a16:creationId xmlns:a16="http://schemas.microsoft.com/office/drawing/2014/main" id="{B459937E-1C69-4ECE-974B-F574EF6EB55A}"/>
                </a:ext>
              </a:extLst>
            </p:cNvPr>
            <p:cNvSpPr txBox="1">
              <a:spLocks noChangeArrowheads="1"/>
            </p:cNvSpPr>
            <p:nvPr/>
          </p:nvSpPr>
          <p:spPr bwMode="auto">
            <a:xfrm>
              <a:off x="1381124" y="1774011"/>
              <a:ext cx="1266825" cy="65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963</a:t>
              </a:r>
            </a:p>
          </p:txBody>
        </p:sp>
        <p:grpSp>
          <p:nvGrpSpPr>
            <p:cNvPr id="45" name="Group 66">
              <a:extLst>
                <a:ext uri="{FF2B5EF4-FFF2-40B4-BE49-F238E27FC236}">
                  <a16:creationId xmlns:a16="http://schemas.microsoft.com/office/drawing/2014/main" id="{D0017536-2B29-4B28-9483-0B8D95F9955E}"/>
                </a:ext>
              </a:extLst>
            </p:cNvPr>
            <p:cNvGrpSpPr>
              <a:grpSpLocks/>
            </p:cNvGrpSpPr>
            <p:nvPr/>
          </p:nvGrpSpPr>
          <p:grpSpPr bwMode="auto">
            <a:xfrm>
              <a:off x="2475130" y="1829494"/>
              <a:ext cx="819151" cy="1431301"/>
              <a:chOff x="2299" y="1252"/>
              <a:chExt cx="516" cy="656"/>
            </a:xfrm>
          </p:grpSpPr>
          <p:cxnSp>
            <p:nvCxnSpPr>
              <p:cNvPr id="46" name="Straight Connector 45">
                <a:extLst>
                  <a:ext uri="{FF2B5EF4-FFF2-40B4-BE49-F238E27FC236}">
                    <a16:creationId xmlns:a16="http://schemas.microsoft.com/office/drawing/2014/main" id="{E1AB796E-6202-494B-9EA8-1044B2A4B862}"/>
                  </a:ext>
                </a:extLst>
              </p:cNvPr>
              <p:cNvCxnSpPr>
                <a:cxnSpLocks/>
              </p:cNvCxnSpPr>
              <p:nvPr/>
            </p:nvCxnSpPr>
            <p:spPr>
              <a:xfrm>
                <a:off x="2299" y="1537"/>
                <a:ext cx="516" cy="0"/>
              </a:xfrm>
              <a:prstGeom prst="line">
                <a:avLst/>
              </a:prstGeom>
              <a:noFill/>
              <a:ln w="38100" cap="flat" cmpd="sng" algn="ctr">
                <a:solidFill>
                  <a:schemeClr val="tx1"/>
                </a:solidFill>
                <a:prstDash val="solid"/>
              </a:ln>
              <a:effectLst/>
            </p:spPr>
          </p:cxnSp>
          <p:cxnSp>
            <p:nvCxnSpPr>
              <p:cNvPr id="47" name="Straight Connector 46">
                <a:extLst>
                  <a:ext uri="{FF2B5EF4-FFF2-40B4-BE49-F238E27FC236}">
                    <a16:creationId xmlns:a16="http://schemas.microsoft.com/office/drawing/2014/main" id="{B06801C9-7982-4EB2-8AD9-4DB7679EA7ED}"/>
                  </a:ext>
                </a:extLst>
              </p:cNvPr>
              <p:cNvCxnSpPr/>
              <p:nvPr/>
            </p:nvCxnSpPr>
            <p:spPr>
              <a:xfrm>
                <a:off x="2304" y="1252"/>
                <a:ext cx="5" cy="656"/>
              </a:xfrm>
              <a:prstGeom prst="line">
                <a:avLst/>
              </a:prstGeom>
              <a:noFill/>
              <a:ln w="38100" cap="flat" cmpd="sng" algn="ctr">
                <a:solidFill>
                  <a:schemeClr val="tx1"/>
                </a:solidFill>
                <a:prstDash val="solid"/>
              </a:ln>
              <a:effectLst/>
            </p:spPr>
          </p:cxnSp>
        </p:grpSp>
      </p:grpSp>
      <p:grpSp>
        <p:nvGrpSpPr>
          <p:cNvPr id="48" name="Group 47">
            <a:extLst>
              <a:ext uri="{FF2B5EF4-FFF2-40B4-BE49-F238E27FC236}">
                <a16:creationId xmlns:a16="http://schemas.microsoft.com/office/drawing/2014/main" id="{52D23AB0-5966-4E7C-A3E4-2BCB606E47FD}"/>
              </a:ext>
            </a:extLst>
          </p:cNvPr>
          <p:cNvGrpSpPr/>
          <p:nvPr/>
        </p:nvGrpSpPr>
        <p:grpSpPr>
          <a:xfrm>
            <a:off x="4933950" y="1371600"/>
            <a:ext cx="2257425" cy="2609850"/>
            <a:chOff x="1219200" y="1571624"/>
            <a:chExt cx="2257425" cy="2428876"/>
          </a:xfrm>
        </p:grpSpPr>
        <p:sp>
          <p:nvSpPr>
            <p:cNvPr id="49" name="Rectangle: Rounded Corners 48">
              <a:extLst>
                <a:ext uri="{FF2B5EF4-FFF2-40B4-BE49-F238E27FC236}">
                  <a16:creationId xmlns:a16="http://schemas.microsoft.com/office/drawing/2014/main" id="{57C5D938-A2F8-4038-B91D-E25B71F52643}"/>
                </a:ext>
              </a:extLst>
            </p:cNvPr>
            <p:cNvSpPr/>
            <p:nvPr/>
          </p:nvSpPr>
          <p:spPr>
            <a:xfrm>
              <a:off x="1219200" y="1571624"/>
              <a:ext cx="2257425" cy="2428876"/>
            </a:xfrm>
            <a:prstGeom prst="roundRect">
              <a:avLst/>
            </a:prstGeom>
            <a:solidFill>
              <a:srgbClr val="FFC0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endParaRPr>
            </a:p>
          </p:txBody>
        </p:sp>
        <p:sp>
          <p:nvSpPr>
            <p:cNvPr id="50" name="TextBox 43">
              <a:extLst>
                <a:ext uri="{FF2B5EF4-FFF2-40B4-BE49-F238E27FC236}">
                  <a16:creationId xmlns:a16="http://schemas.microsoft.com/office/drawing/2014/main" id="{607A62AD-6247-4B31-82E4-CE163BA45854}"/>
                </a:ext>
              </a:extLst>
            </p:cNvPr>
            <p:cNvSpPr txBox="1">
              <a:spLocks noChangeArrowheads="1"/>
            </p:cNvSpPr>
            <p:nvPr/>
          </p:nvSpPr>
          <p:spPr bwMode="auto">
            <a:xfrm>
              <a:off x="2554949" y="1779843"/>
              <a:ext cx="381000" cy="658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5</a:t>
              </a:r>
            </a:p>
          </p:txBody>
        </p:sp>
        <p:sp>
          <p:nvSpPr>
            <p:cNvPr id="51" name="TextBox 49">
              <a:extLst>
                <a:ext uri="{FF2B5EF4-FFF2-40B4-BE49-F238E27FC236}">
                  <a16:creationId xmlns:a16="http://schemas.microsoft.com/office/drawing/2014/main" id="{471A21EC-4031-44C1-9675-29062BD01676}"/>
                </a:ext>
              </a:extLst>
            </p:cNvPr>
            <p:cNvSpPr txBox="1">
              <a:spLocks noChangeArrowheads="1"/>
            </p:cNvSpPr>
            <p:nvPr/>
          </p:nvSpPr>
          <p:spPr bwMode="auto">
            <a:xfrm>
              <a:off x="1390650" y="1774011"/>
              <a:ext cx="1194073" cy="658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265</a:t>
              </a:r>
            </a:p>
          </p:txBody>
        </p:sp>
        <p:grpSp>
          <p:nvGrpSpPr>
            <p:cNvPr id="52" name="Group 66">
              <a:extLst>
                <a:ext uri="{FF2B5EF4-FFF2-40B4-BE49-F238E27FC236}">
                  <a16:creationId xmlns:a16="http://schemas.microsoft.com/office/drawing/2014/main" id="{8279C9A1-078A-4745-946B-B8498242713E}"/>
                </a:ext>
              </a:extLst>
            </p:cNvPr>
            <p:cNvGrpSpPr>
              <a:grpSpLocks/>
            </p:cNvGrpSpPr>
            <p:nvPr/>
          </p:nvGrpSpPr>
          <p:grpSpPr bwMode="auto">
            <a:xfrm>
              <a:off x="2475130" y="1829494"/>
              <a:ext cx="819151" cy="1431301"/>
              <a:chOff x="2299" y="1252"/>
              <a:chExt cx="516" cy="656"/>
            </a:xfrm>
          </p:grpSpPr>
          <p:cxnSp>
            <p:nvCxnSpPr>
              <p:cNvPr id="53" name="Straight Connector 52">
                <a:extLst>
                  <a:ext uri="{FF2B5EF4-FFF2-40B4-BE49-F238E27FC236}">
                    <a16:creationId xmlns:a16="http://schemas.microsoft.com/office/drawing/2014/main" id="{82A09589-E2CD-4BC4-A990-10396F662D78}"/>
                  </a:ext>
                </a:extLst>
              </p:cNvPr>
              <p:cNvCxnSpPr>
                <a:cxnSpLocks/>
              </p:cNvCxnSpPr>
              <p:nvPr/>
            </p:nvCxnSpPr>
            <p:spPr>
              <a:xfrm>
                <a:off x="2299" y="1537"/>
                <a:ext cx="516" cy="0"/>
              </a:xfrm>
              <a:prstGeom prst="line">
                <a:avLst/>
              </a:prstGeom>
              <a:noFill/>
              <a:ln w="38100" cap="flat" cmpd="sng" algn="ctr">
                <a:solidFill>
                  <a:schemeClr val="tx1"/>
                </a:solidFill>
                <a:prstDash val="solid"/>
              </a:ln>
              <a:effectLst/>
            </p:spPr>
          </p:cxnSp>
          <p:cxnSp>
            <p:nvCxnSpPr>
              <p:cNvPr id="54" name="Straight Connector 53">
                <a:extLst>
                  <a:ext uri="{FF2B5EF4-FFF2-40B4-BE49-F238E27FC236}">
                    <a16:creationId xmlns:a16="http://schemas.microsoft.com/office/drawing/2014/main" id="{D81085EF-9B44-47F4-90AB-EBD4466B03D2}"/>
                  </a:ext>
                </a:extLst>
              </p:cNvPr>
              <p:cNvCxnSpPr/>
              <p:nvPr/>
            </p:nvCxnSpPr>
            <p:spPr>
              <a:xfrm>
                <a:off x="2304" y="1252"/>
                <a:ext cx="5" cy="656"/>
              </a:xfrm>
              <a:prstGeom prst="line">
                <a:avLst/>
              </a:prstGeom>
              <a:noFill/>
              <a:ln w="38100" cap="flat" cmpd="sng" algn="ctr">
                <a:solidFill>
                  <a:schemeClr val="tx1"/>
                </a:solidFill>
                <a:prstDash val="solid"/>
              </a:ln>
              <a:effectLst/>
            </p:spPr>
          </p:cxnSp>
        </p:grpSp>
      </p:grpSp>
      <p:grpSp>
        <p:nvGrpSpPr>
          <p:cNvPr id="55" name="Group 54">
            <a:extLst>
              <a:ext uri="{FF2B5EF4-FFF2-40B4-BE49-F238E27FC236}">
                <a16:creationId xmlns:a16="http://schemas.microsoft.com/office/drawing/2014/main" id="{E61E088D-8F8F-4C53-B505-89D63AEA6D1B}"/>
              </a:ext>
            </a:extLst>
          </p:cNvPr>
          <p:cNvGrpSpPr/>
          <p:nvPr/>
        </p:nvGrpSpPr>
        <p:grpSpPr>
          <a:xfrm>
            <a:off x="8572500" y="1371600"/>
            <a:ext cx="2257425" cy="2619375"/>
            <a:chOff x="1219200" y="1571624"/>
            <a:chExt cx="2257425" cy="2466976"/>
          </a:xfrm>
        </p:grpSpPr>
        <p:sp>
          <p:nvSpPr>
            <p:cNvPr id="56" name="Rectangle: Rounded Corners 55">
              <a:extLst>
                <a:ext uri="{FF2B5EF4-FFF2-40B4-BE49-F238E27FC236}">
                  <a16:creationId xmlns:a16="http://schemas.microsoft.com/office/drawing/2014/main" id="{F4F33FD0-0479-4E35-9155-99375220982E}"/>
                </a:ext>
              </a:extLst>
            </p:cNvPr>
            <p:cNvSpPr/>
            <p:nvPr/>
          </p:nvSpPr>
          <p:spPr>
            <a:xfrm>
              <a:off x="1219200" y="1571624"/>
              <a:ext cx="2257425" cy="2466976"/>
            </a:xfrm>
            <a:prstGeom prst="roundRect">
              <a:avLst/>
            </a:prstGeom>
            <a:solidFill>
              <a:srgbClr val="FFC0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endParaRPr>
            </a:p>
          </p:txBody>
        </p:sp>
        <p:sp>
          <p:nvSpPr>
            <p:cNvPr id="57" name="TextBox 43">
              <a:extLst>
                <a:ext uri="{FF2B5EF4-FFF2-40B4-BE49-F238E27FC236}">
                  <a16:creationId xmlns:a16="http://schemas.microsoft.com/office/drawing/2014/main" id="{1008DF67-43BF-4BE8-B265-F87E0DB95102}"/>
                </a:ext>
              </a:extLst>
            </p:cNvPr>
            <p:cNvSpPr txBox="1">
              <a:spLocks noChangeArrowheads="1"/>
            </p:cNvSpPr>
            <p:nvPr/>
          </p:nvSpPr>
          <p:spPr bwMode="auto">
            <a:xfrm>
              <a:off x="2554949" y="1779843"/>
              <a:ext cx="381000" cy="6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4</a:t>
              </a:r>
            </a:p>
          </p:txBody>
        </p:sp>
        <p:sp>
          <p:nvSpPr>
            <p:cNvPr id="58" name="TextBox 49">
              <a:extLst>
                <a:ext uri="{FF2B5EF4-FFF2-40B4-BE49-F238E27FC236}">
                  <a16:creationId xmlns:a16="http://schemas.microsoft.com/office/drawing/2014/main" id="{74FF19CF-4C9A-4DA4-9AC8-F252C97C3A53}"/>
                </a:ext>
              </a:extLst>
            </p:cNvPr>
            <p:cNvSpPr txBox="1">
              <a:spLocks noChangeArrowheads="1"/>
            </p:cNvSpPr>
            <p:nvPr/>
          </p:nvSpPr>
          <p:spPr bwMode="auto">
            <a:xfrm>
              <a:off x="1419225" y="1774011"/>
              <a:ext cx="1165498" cy="6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720</a:t>
              </a:r>
            </a:p>
          </p:txBody>
        </p:sp>
        <p:grpSp>
          <p:nvGrpSpPr>
            <p:cNvPr id="59" name="Group 66">
              <a:extLst>
                <a:ext uri="{FF2B5EF4-FFF2-40B4-BE49-F238E27FC236}">
                  <a16:creationId xmlns:a16="http://schemas.microsoft.com/office/drawing/2014/main" id="{1EB29203-E6E5-4C34-9925-F366E0BD017B}"/>
                </a:ext>
              </a:extLst>
            </p:cNvPr>
            <p:cNvGrpSpPr>
              <a:grpSpLocks/>
            </p:cNvGrpSpPr>
            <p:nvPr/>
          </p:nvGrpSpPr>
          <p:grpSpPr bwMode="auto">
            <a:xfrm>
              <a:off x="2475130" y="1829494"/>
              <a:ext cx="819151" cy="1431301"/>
              <a:chOff x="2299" y="1252"/>
              <a:chExt cx="516" cy="656"/>
            </a:xfrm>
          </p:grpSpPr>
          <p:cxnSp>
            <p:nvCxnSpPr>
              <p:cNvPr id="60" name="Straight Connector 59">
                <a:extLst>
                  <a:ext uri="{FF2B5EF4-FFF2-40B4-BE49-F238E27FC236}">
                    <a16:creationId xmlns:a16="http://schemas.microsoft.com/office/drawing/2014/main" id="{26DF4846-0E54-4E09-B2A6-852445EFE676}"/>
                  </a:ext>
                </a:extLst>
              </p:cNvPr>
              <p:cNvCxnSpPr>
                <a:cxnSpLocks/>
              </p:cNvCxnSpPr>
              <p:nvPr/>
            </p:nvCxnSpPr>
            <p:spPr>
              <a:xfrm>
                <a:off x="2299" y="1537"/>
                <a:ext cx="516" cy="0"/>
              </a:xfrm>
              <a:prstGeom prst="line">
                <a:avLst/>
              </a:prstGeom>
              <a:noFill/>
              <a:ln w="38100" cap="flat" cmpd="sng" algn="ctr">
                <a:solidFill>
                  <a:schemeClr val="tx1"/>
                </a:solidFill>
                <a:prstDash val="solid"/>
              </a:ln>
              <a:effectLst/>
            </p:spPr>
          </p:cxnSp>
          <p:cxnSp>
            <p:nvCxnSpPr>
              <p:cNvPr id="61" name="Straight Connector 60">
                <a:extLst>
                  <a:ext uri="{FF2B5EF4-FFF2-40B4-BE49-F238E27FC236}">
                    <a16:creationId xmlns:a16="http://schemas.microsoft.com/office/drawing/2014/main" id="{F173740D-AFA6-4F94-A17B-44FAFA05CF94}"/>
                  </a:ext>
                </a:extLst>
              </p:cNvPr>
              <p:cNvCxnSpPr/>
              <p:nvPr/>
            </p:nvCxnSpPr>
            <p:spPr>
              <a:xfrm>
                <a:off x="2304" y="1252"/>
                <a:ext cx="5" cy="656"/>
              </a:xfrm>
              <a:prstGeom prst="line">
                <a:avLst/>
              </a:prstGeom>
              <a:noFill/>
              <a:ln w="38100" cap="flat" cmpd="sng" algn="ctr">
                <a:solidFill>
                  <a:schemeClr val="tx1"/>
                </a:solidFill>
                <a:prstDash val="solid"/>
              </a:ln>
              <a:effectLst/>
            </p:spPr>
          </p:cxnSp>
        </p:grpSp>
      </p:grpSp>
      <p:sp>
        <p:nvSpPr>
          <p:cNvPr id="62" name="TextBox 36">
            <a:extLst>
              <a:ext uri="{FF2B5EF4-FFF2-40B4-BE49-F238E27FC236}">
                <a16:creationId xmlns:a16="http://schemas.microsoft.com/office/drawing/2014/main" id="{AB8D9694-E45E-4D84-9362-F1F78C10E666}"/>
              </a:ext>
            </a:extLst>
          </p:cNvPr>
          <p:cNvSpPr txBox="1">
            <a:spLocks noChangeArrowheads="1"/>
          </p:cNvSpPr>
          <p:nvPr/>
        </p:nvSpPr>
        <p:spPr bwMode="auto">
          <a:xfrm>
            <a:off x="2476161" y="226443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3</a:t>
            </a:r>
          </a:p>
        </p:txBody>
      </p:sp>
      <p:sp>
        <p:nvSpPr>
          <p:cNvPr id="63" name="TextBox 36">
            <a:extLst>
              <a:ext uri="{FF2B5EF4-FFF2-40B4-BE49-F238E27FC236}">
                <a16:creationId xmlns:a16="http://schemas.microsoft.com/office/drawing/2014/main" id="{95283D0F-3A9C-497D-ABB4-77A18AFACAE4}"/>
              </a:ext>
            </a:extLst>
          </p:cNvPr>
          <p:cNvSpPr txBox="1">
            <a:spLocks noChangeArrowheads="1"/>
          </p:cNvSpPr>
          <p:nvPr/>
        </p:nvSpPr>
        <p:spPr bwMode="auto">
          <a:xfrm>
            <a:off x="1422599" y="226443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
        <p:nvSpPr>
          <p:cNvPr id="64" name="TextBox 36">
            <a:extLst>
              <a:ext uri="{FF2B5EF4-FFF2-40B4-BE49-F238E27FC236}">
                <a16:creationId xmlns:a16="http://schemas.microsoft.com/office/drawing/2014/main" id="{9048532D-58B4-4A77-A109-F430FC0D8081}"/>
              </a:ext>
            </a:extLst>
          </p:cNvPr>
          <p:cNvSpPr txBox="1">
            <a:spLocks noChangeArrowheads="1"/>
          </p:cNvSpPr>
          <p:nvPr/>
        </p:nvSpPr>
        <p:spPr bwMode="auto">
          <a:xfrm>
            <a:off x="1689299" y="226443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6</a:t>
            </a:r>
          </a:p>
        </p:txBody>
      </p:sp>
      <p:sp>
        <p:nvSpPr>
          <p:cNvPr id="65" name="TextBox 36">
            <a:extLst>
              <a:ext uri="{FF2B5EF4-FFF2-40B4-BE49-F238E27FC236}">
                <a16:creationId xmlns:a16="http://schemas.microsoft.com/office/drawing/2014/main" id="{A1FD9334-48ED-4B5D-87E8-010A34C17ED2}"/>
              </a:ext>
            </a:extLst>
          </p:cNvPr>
          <p:cNvSpPr txBox="1">
            <a:spLocks noChangeArrowheads="1"/>
          </p:cNvSpPr>
          <p:nvPr/>
        </p:nvSpPr>
        <p:spPr bwMode="auto">
          <a:xfrm>
            <a:off x="2752386" y="226443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2</a:t>
            </a:r>
          </a:p>
        </p:txBody>
      </p:sp>
      <p:sp>
        <p:nvSpPr>
          <p:cNvPr id="66" name="TextBox 36">
            <a:extLst>
              <a:ext uri="{FF2B5EF4-FFF2-40B4-BE49-F238E27FC236}">
                <a16:creationId xmlns:a16="http://schemas.microsoft.com/office/drawing/2014/main" id="{541B25ED-D20D-4C11-B721-E9617521F63C}"/>
              </a:ext>
            </a:extLst>
          </p:cNvPr>
          <p:cNvSpPr txBox="1">
            <a:spLocks noChangeArrowheads="1"/>
          </p:cNvSpPr>
          <p:nvPr/>
        </p:nvSpPr>
        <p:spPr bwMode="auto">
          <a:xfrm>
            <a:off x="1717874" y="27787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
        <p:nvSpPr>
          <p:cNvPr id="67" name="TextBox 36">
            <a:extLst>
              <a:ext uri="{FF2B5EF4-FFF2-40B4-BE49-F238E27FC236}">
                <a16:creationId xmlns:a16="http://schemas.microsoft.com/office/drawing/2014/main" id="{39A86F58-0221-4B22-9EC2-312B924D0B90}"/>
              </a:ext>
            </a:extLst>
          </p:cNvPr>
          <p:cNvSpPr txBox="1">
            <a:spLocks noChangeArrowheads="1"/>
          </p:cNvSpPr>
          <p:nvPr/>
        </p:nvSpPr>
        <p:spPr bwMode="auto">
          <a:xfrm>
            <a:off x="6232644" y="2235864"/>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5</a:t>
            </a:r>
          </a:p>
        </p:txBody>
      </p:sp>
      <p:sp>
        <p:nvSpPr>
          <p:cNvPr id="68" name="TextBox 36">
            <a:extLst>
              <a:ext uri="{FF2B5EF4-FFF2-40B4-BE49-F238E27FC236}">
                <a16:creationId xmlns:a16="http://schemas.microsoft.com/office/drawing/2014/main" id="{3D72B8DB-9B25-4663-8D11-975AAF3906EA}"/>
              </a:ext>
            </a:extLst>
          </p:cNvPr>
          <p:cNvSpPr txBox="1">
            <a:spLocks noChangeArrowheads="1"/>
          </p:cNvSpPr>
          <p:nvPr/>
        </p:nvSpPr>
        <p:spPr bwMode="auto">
          <a:xfrm>
            <a:off x="5394524" y="22453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1</a:t>
            </a:r>
          </a:p>
        </p:txBody>
      </p:sp>
      <p:sp>
        <p:nvSpPr>
          <p:cNvPr id="69" name="TextBox 36">
            <a:extLst>
              <a:ext uri="{FF2B5EF4-FFF2-40B4-BE49-F238E27FC236}">
                <a16:creationId xmlns:a16="http://schemas.microsoft.com/office/drawing/2014/main" id="{D6BC9957-14BC-4D2D-9923-426EC067CAE5}"/>
              </a:ext>
            </a:extLst>
          </p:cNvPr>
          <p:cNvSpPr txBox="1">
            <a:spLocks noChangeArrowheads="1"/>
          </p:cNvSpPr>
          <p:nvPr/>
        </p:nvSpPr>
        <p:spPr bwMode="auto">
          <a:xfrm>
            <a:off x="5680274" y="22453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5</a:t>
            </a:r>
          </a:p>
        </p:txBody>
      </p:sp>
      <p:sp>
        <p:nvSpPr>
          <p:cNvPr id="70" name="TextBox 36">
            <a:extLst>
              <a:ext uri="{FF2B5EF4-FFF2-40B4-BE49-F238E27FC236}">
                <a16:creationId xmlns:a16="http://schemas.microsoft.com/office/drawing/2014/main" id="{37C085BF-C0F8-4F5F-B360-16D55A58C7B7}"/>
              </a:ext>
            </a:extLst>
          </p:cNvPr>
          <p:cNvSpPr txBox="1">
            <a:spLocks noChangeArrowheads="1"/>
          </p:cNvSpPr>
          <p:nvPr/>
        </p:nvSpPr>
        <p:spPr bwMode="auto">
          <a:xfrm>
            <a:off x="6508869" y="22453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3</a:t>
            </a:r>
          </a:p>
        </p:txBody>
      </p:sp>
      <p:sp>
        <p:nvSpPr>
          <p:cNvPr id="71" name="TextBox 36">
            <a:extLst>
              <a:ext uri="{FF2B5EF4-FFF2-40B4-BE49-F238E27FC236}">
                <a16:creationId xmlns:a16="http://schemas.microsoft.com/office/drawing/2014/main" id="{E1985DAA-B48F-463C-9019-F163A78F74DC}"/>
              </a:ext>
            </a:extLst>
          </p:cNvPr>
          <p:cNvSpPr txBox="1">
            <a:spLocks noChangeArrowheads="1"/>
          </p:cNvSpPr>
          <p:nvPr/>
        </p:nvSpPr>
        <p:spPr bwMode="auto">
          <a:xfrm>
            <a:off x="5696069" y="2832687"/>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
        <p:nvSpPr>
          <p:cNvPr id="72" name="TextBox 36">
            <a:extLst>
              <a:ext uri="{FF2B5EF4-FFF2-40B4-BE49-F238E27FC236}">
                <a16:creationId xmlns:a16="http://schemas.microsoft.com/office/drawing/2014/main" id="{0B2715EB-A041-494D-AD80-22AE2ED89FDF}"/>
              </a:ext>
            </a:extLst>
          </p:cNvPr>
          <p:cNvSpPr txBox="1">
            <a:spLocks noChangeArrowheads="1"/>
          </p:cNvSpPr>
          <p:nvPr/>
        </p:nvSpPr>
        <p:spPr bwMode="auto">
          <a:xfrm>
            <a:off x="9815513" y="22133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1</a:t>
            </a:r>
          </a:p>
        </p:txBody>
      </p:sp>
      <p:sp>
        <p:nvSpPr>
          <p:cNvPr id="73" name="TextBox 36">
            <a:extLst>
              <a:ext uri="{FF2B5EF4-FFF2-40B4-BE49-F238E27FC236}">
                <a16:creationId xmlns:a16="http://schemas.microsoft.com/office/drawing/2014/main" id="{0D863927-0CC7-4477-99F0-F681AEE138D1}"/>
              </a:ext>
            </a:extLst>
          </p:cNvPr>
          <p:cNvSpPr txBox="1">
            <a:spLocks noChangeArrowheads="1"/>
          </p:cNvSpPr>
          <p:nvPr/>
        </p:nvSpPr>
        <p:spPr bwMode="auto">
          <a:xfrm>
            <a:off x="8813999" y="2235864"/>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3</a:t>
            </a:r>
          </a:p>
        </p:txBody>
      </p:sp>
      <p:sp>
        <p:nvSpPr>
          <p:cNvPr id="74" name="TextBox 36">
            <a:extLst>
              <a:ext uri="{FF2B5EF4-FFF2-40B4-BE49-F238E27FC236}">
                <a16:creationId xmlns:a16="http://schemas.microsoft.com/office/drawing/2014/main" id="{62231277-EA9A-4CD2-8F78-E04B98481353}"/>
              </a:ext>
            </a:extLst>
          </p:cNvPr>
          <p:cNvSpPr txBox="1">
            <a:spLocks noChangeArrowheads="1"/>
          </p:cNvSpPr>
          <p:nvPr/>
        </p:nvSpPr>
        <p:spPr bwMode="auto">
          <a:xfrm>
            <a:off x="9118799" y="2235864"/>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2</a:t>
            </a:r>
          </a:p>
        </p:txBody>
      </p:sp>
      <p:sp>
        <p:nvSpPr>
          <p:cNvPr id="75" name="TextBox 36">
            <a:extLst>
              <a:ext uri="{FF2B5EF4-FFF2-40B4-BE49-F238E27FC236}">
                <a16:creationId xmlns:a16="http://schemas.microsoft.com/office/drawing/2014/main" id="{46481A70-841D-48F3-BA9C-1CE342D2383D}"/>
              </a:ext>
            </a:extLst>
          </p:cNvPr>
          <p:cNvSpPr txBox="1">
            <a:spLocks noChangeArrowheads="1"/>
          </p:cNvSpPr>
          <p:nvPr/>
        </p:nvSpPr>
        <p:spPr bwMode="auto">
          <a:xfrm>
            <a:off x="10082213" y="22133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8</a:t>
            </a:r>
          </a:p>
        </p:txBody>
      </p:sp>
      <p:sp>
        <p:nvSpPr>
          <p:cNvPr id="76" name="TextBox 36">
            <a:extLst>
              <a:ext uri="{FF2B5EF4-FFF2-40B4-BE49-F238E27FC236}">
                <a16:creationId xmlns:a16="http://schemas.microsoft.com/office/drawing/2014/main" id="{A942C3B7-F057-4FF4-B07A-2DD1D80F294C}"/>
              </a:ext>
            </a:extLst>
          </p:cNvPr>
          <p:cNvSpPr txBox="1">
            <a:spLocks noChangeArrowheads="1"/>
          </p:cNvSpPr>
          <p:nvPr/>
        </p:nvSpPr>
        <p:spPr bwMode="auto">
          <a:xfrm>
            <a:off x="9099749" y="27025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
        <p:nvSpPr>
          <p:cNvPr id="77" name="TextBox 36">
            <a:extLst>
              <a:ext uri="{FF2B5EF4-FFF2-40B4-BE49-F238E27FC236}">
                <a16:creationId xmlns:a16="http://schemas.microsoft.com/office/drawing/2014/main" id="{4AD7CAED-DD32-48B1-AE4B-DC20773A2D9B}"/>
              </a:ext>
            </a:extLst>
          </p:cNvPr>
          <p:cNvSpPr txBox="1">
            <a:spLocks noChangeArrowheads="1"/>
          </p:cNvSpPr>
          <p:nvPr/>
        </p:nvSpPr>
        <p:spPr bwMode="auto">
          <a:xfrm>
            <a:off x="1994099" y="27787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3</a:t>
            </a:r>
          </a:p>
        </p:txBody>
      </p:sp>
      <p:sp>
        <p:nvSpPr>
          <p:cNvPr id="78" name="TextBox 36">
            <a:extLst>
              <a:ext uri="{FF2B5EF4-FFF2-40B4-BE49-F238E27FC236}">
                <a16:creationId xmlns:a16="http://schemas.microsoft.com/office/drawing/2014/main" id="{84B231F9-7CDD-4802-89A9-C50EE0B4A7EA}"/>
              </a:ext>
            </a:extLst>
          </p:cNvPr>
          <p:cNvSpPr txBox="1">
            <a:spLocks noChangeArrowheads="1"/>
          </p:cNvSpPr>
          <p:nvPr/>
        </p:nvSpPr>
        <p:spPr bwMode="auto">
          <a:xfrm>
            <a:off x="3000036" y="226443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1</a:t>
            </a:r>
          </a:p>
        </p:txBody>
      </p:sp>
      <p:sp>
        <p:nvSpPr>
          <p:cNvPr id="79" name="TextBox 36">
            <a:extLst>
              <a:ext uri="{FF2B5EF4-FFF2-40B4-BE49-F238E27FC236}">
                <a16:creationId xmlns:a16="http://schemas.microsoft.com/office/drawing/2014/main" id="{4DC31DD0-A411-42AA-8C51-6FCC63697873}"/>
              </a:ext>
            </a:extLst>
          </p:cNvPr>
          <p:cNvSpPr txBox="1">
            <a:spLocks noChangeArrowheads="1"/>
          </p:cNvSpPr>
          <p:nvPr/>
        </p:nvSpPr>
        <p:spPr bwMode="auto">
          <a:xfrm>
            <a:off x="2003624" y="32359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
        <p:nvSpPr>
          <p:cNvPr id="80" name="TextBox 36">
            <a:extLst>
              <a:ext uri="{FF2B5EF4-FFF2-40B4-BE49-F238E27FC236}">
                <a16:creationId xmlns:a16="http://schemas.microsoft.com/office/drawing/2014/main" id="{197154FA-7B62-4ED0-924E-02083D77D90F}"/>
              </a:ext>
            </a:extLst>
          </p:cNvPr>
          <p:cNvSpPr txBox="1">
            <a:spLocks noChangeArrowheads="1"/>
          </p:cNvSpPr>
          <p:nvPr/>
        </p:nvSpPr>
        <p:spPr bwMode="auto">
          <a:xfrm>
            <a:off x="9356924" y="27025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
        <p:nvSpPr>
          <p:cNvPr id="81" name="TextBox 36">
            <a:extLst>
              <a:ext uri="{FF2B5EF4-FFF2-40B4-BE49-F238E27FC236}">
                <a16:creationId xmlns:a16="http://schemas.microsoft.com/office/drawing/2014/main" id="{B55C17EE-EAA4-4747-AC32-ADEE094E3BCC}"/>
              </a:ext>
            </a:extLst>
          </p:cNvPr>
          <p:cNvSpPr txBox="1">
            <a:spLocks noChangeArrowheads="1"/>
          </p:cNvSpPr>
          <p:nvPr/>
        </p:nvSpPr>
        <p:spPr bwMode="auto">
          <a:xfrm>
            <a:off x="10339388" y="2213389"/>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solidFill>
                  <a:srgbClr val="FF0000"/>
                </a:solidFill>
                <a:cs typeface="Arial" panose="020B0604020202020204" pitchFamily="34" charset="0"/>
              </a:rPr>
              <a:t>0</a:t>
            </a:r>
          </a:p>
        </p:txBody>
      </p:sp>
      <p:sp>
        <p:nvSpPr>
          <p:cNvPr id="82" name="TextBox 36">
            <a:extLst>
              <a:ext uri="{FF2B5EF4-FFF2-40B4-BE49-F238E27FC236}">
                <a16:creationId xmlns:a16="http://schemas.microsoft.com/office/drawing/2014/main" id="{0B27528F-8BE3-4B6E-B0B3-B75AF2B09218}"/>
              </a:ext>
            </a:extLst>
          </p:cNvPr>
          <p:cNvSpPr txBox="1">
            <a:spLocks noChangeArrowheads="1"/>
          </p:cNvSpPr>
          <p:nvPr/>
        </p:nvSpPr>
        <p:spPr bwMode="auto">
          <a:xfrm>
            <a:off x="9356924" y="3188364"/>
            <a:ext cx="38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b="1" dirty="0">
                <a:cs typeface="Arial" panose="020B0604020202020204" pitchFamily="34" charset="0"/>
              </a:rPr>
              <a:t>0</a:t>
            </a:r>
          </a:p>
        </p:txBody>
      </p:sp>
    </p:spTree>
    <p:extLst>
      <p:ext uri="{BB962C8B-B14F-4D97-AF65-F5344CB8AC3E}">
        <p14:creationId xmlns:p14="http://schemas.microsoft.com/office/powerpoint/2010/main" val="412425004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barn(inVertical)">
                                      <p:cBhvr>
                                        <p:cTn id="15" dur="500"/>
                                        <p:tgtEl>
                                          <p:spTgt spid="41"/>
                                        </p:tgtEl>
                                      </p:cBhvr>
                                    </p:animEffect>
                                  </p:childTnLst>
                                </p:cTn>
                              </p:par>
                              <p:par>
                                <p:cTn id="16" presetID="16" presetClass="entr" presetSubtype="21" fill="hold" nodeType="with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barn(inVertical)">
                                      <p:cBhvr>
                                        <p:cTn id="18" dur="500"/>
                                        <p:tgtEl>
                                          <p:spTgt spid="48"/>
                                        </p:tgtEl>
                                      </p:cBhvr>
                                    </p:animEffect>
                                  </p:childTnLst>
                                </p:cTn>
                              </p:par>
                              <p:par>
                                <p:cTn id="19" presetID="16" presetClass="entr" presetSubtype="21"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barn(inVertical)">
                                      <p:cBhvr>
                                        <p:cTn id="21" dur="500"/>
                                        <p:tgtEl>
                                          <p:spTgt spid="55"/>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62"/>
                                        </p:tgtEl>
                                        <p:attrNameLst>
                                          <p:attrName>style.visibility</p:attrName>
                                        </p:attrNameLst>
                                      </p:cBhvr>
                                      <p:to>
                                        <p:strVal val="visible"/>
                                      </p:to>
                                    </p:set>
                                    <p:animEffect transition="in" filter="box(in)">
                                      <p:cBhvr>
                                        <p:cTn id="26" dur="500"/>
                                        <p:tgtEl>
                                          <p:spTgt spid="62"/>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box(in)">
                                      <p:cBhvr>
                                        <p:cTn id="29" dur="500"/>
                                        <p:tgtEl>
                                          <p:spTgt spid="63"/>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64"/>
                                        </p:tgtEl>
                                        <p:attrNameLst>
                                          <p:attrName>style.visibility</p:attrName>
                                        </p:attrNameLst>
                                      </p:cBhvr>
                                      <p:to>
                                        <p:strVal val="visible"/>
                                      </p:to>
                                    </p:set>
                                    <p:animEffect transition="in" filter="box(in)">
                                      <p:cBhvr>
                                        <p:cTn id="32" dur="500"/>
                                        <p:tgtEl>
                                          <p:spTgt spid="64"/>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box(in)">
                                      <p:cBhvr>
                                        <p:cTn id="35" dur="500"/>
                                        <p:tgtEl>
                                          <p:spTgt spid="65"/>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66"/>
                                        </p:tgtEl>
                                        <p:attrNameLst>
                                          <p:attrName>style.visibility</p:attrName>
                                        </p:attrNameLst>
                                      </p:cBhvr>
                                      <p:to>
                                        <p:strVal val="visible"/>
                                      </p:to>
                                    </p:set>
                                    <p:animEffect transition="in" filter="box(in)">
                                      <p:cBhvr>
                                        <p:cTn id="38" dur="500"/>
                                        <p:tgtEl>
                                          <p:spTgt spid="66"/>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box(in)">
                                      <p:cBhvr>
                                        <p:cTn id="41" dur="500"/>
                                        <p:tgtEl>
                                          <p:spTgt spid="77"/>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78"/>
                                        </p:tgtEl>
                                        <p:attrNameLst>
                                          <p:attrName>style.visibility</p:attrName>
                                        </p:attrNameLst>
                                      </p:cBhvr>
                                      <p:to>
                                        <p:strVal val="visible"/>
                                      </p:to>
                                    </p:set>
                                    <p:animEffect transition="in" filter="box(in)">
                                      <p:cBhvr>
                                        <p:cTn id="44" dur="500"/>
                                        <p:tgtEl>
                                          <p:spTgt spid="78"/>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Effect transition="in" filter="box(in)">
                                      <p:cBhvr>
                                        <p:cTn id="47" dur="500"/>
                                        <p:tgtEl>
                                          <p:spTgt spid="79"/>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67"/>
                                        </p:tgtEl>
                                        <p:attrNameLst>
                                          <p:attrName>style.visibility</p:attrName>
                                        </p:attrNameLst>
                                      </p:cBhvr>
                                      <p:to>
                                        <p:strVal val="visible"/>
                                      </p:to>
                                    </p:set>
                                    <p:animEffect transition="in" filter="box(in)">
                                      <p:cBhvr>
                                        <p:cTn id="52" dur="500"/>
                                        <p:tgtEl>
                                          <p:spTgt spid="67"/>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68"/>
                                        </p:tgtEl>
                                        <p:attrNameLst>
                                          <p:attrName>style.visibility</p:attrName>
                                        </p:attrNameLst>
                                      </p:cBhvr>
                                      <p:to>
                                        <p:strVal val="visible"/>
                                      </p:to>
                                    </p:set>
                                    <p:animEffect transition="in" filter="box(in)">
                                      <p:cBhvr>
                                        <p:cTn id="55" dur="500"/>
                                        <p:tgtEl>
                                          <p:spTgt spid="68"/>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69"/>
                                        </p:tgtEl>
                                        <p:attrNameLst>
                                          <p:attrName>style.visibility</p:attrName>
                                        </p:attrNameLst>
                                      </p:cBhvr>
                                      <p:to>
                                        <p:strVal val="visible"/>
                                      </p:to>
                                    </p:set>
                                    <p:animEffect transition="in" filter="box(in)">
                                      <p:cBhvr>
                                        <p:cTn id="58" dur="500"/>
                                        <p:tgtEl>
                                          <p:spTgt spid="69"/>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70"/>
                                        </p:tgtEl>
                                        <p:attrNameLst>
                                          <p:attrName>style.visibility</p:attrName>
                                        </p:attrNameLst>
                                      </p:cBhvr>
                                      <p:to>
                                        <p:strVal val="visible"/>
                                      </p:to>
                                    </p:set>
                                    <p:animEffect transition="in" filter="box(in)">
                                      <p:cBhvr>
                                        <p:cTn id="61" dur="500"/>
                                        <p:tgtEl>
                                          <p:spTgt spid="70"/>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71"/>
                                        </p:tgtEl>
                                        <p:attrNameLst>
                                          <p:attrName>style.visibility</p:attrName>
                                        </p:attrNameLst>
                                      </p:cBhvr>
                                      <p:to>
                                        <p:strVal val="visible"/>
                                      </p:to>
                                    </p:set>
                                    <p:animEffect transition="in" filter="box(in)">
                                      <p:cBhvr>
                                        <p:cTn id="64" dur="500"/>
                                        <p:tgtEl>
                                          <p:spTgt spid="71"/>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grpId="0" nodeType="clickEffect">
                                  <p:stCondLst>
                                    <p:cond delay="0"/>
                                  </p:stCondLst>
                                  <p:childTnLst>
                                    <p:set>
                                      <p:cBhvr>
                                        <p:cTn id="68" dur="1" fill="hold">
                                          <p:stCondLst>
                                            <p:cond delay="0"/>
                                          </p:stCondLst>
                                        </p:cTn>
                                        <p:tgtEl>
                                          <p:spTgt spid="72"/>
                                        </p:tgtEl>
                                        <p:attrNameLst>
                                          <p:attrName>style.visibility</p:attrName>
                                        </p:attrNameLst>
                                      </p:cBhvr>
                                      <p:to>
                                        <p:strVal val="visible"/>
                                      </p:to>
                                    </p:set>
                                    <p:animEffect transition="in" filter="box(in)">
                                      <p:cBhvr>
                                        <p:cTn id="69" dur="500"/>
                                        <p:tgtEl>
                                          <p:spTgt spid="72"/>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73"/>
                                        </p:tgtEl>
                                        <p:attrNameLst>
                                          <p:attrName>style.visibility</p:attrName>
                                        </p:attrNameLst>
                                      </p:cBhvr>
                                      <p:to>
                                        <p:strVal val="visible"/>
                                      </p:to>
                                    </p:set>
                                    <p:animEffect transition="in" filter="box(in)">
                                      <p:cBhvr>
                                        <p:cTn id="72" dur="500"/>
                                        <p:tgtEl>
                                          <p:spTgt spid="73"/>
                                        </p:tgtEl>
                                      </p:cBhvr>
                                    </p:animEffect>
                                  </p:childTnLst>
                                </p:cTn>
                              </p:par>
                              <p:par>
                                <p:cTn id="73" presetID="4" presetClass="entr" presetSubtype="16" fill="hold" grpId="0" nodeType="with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box(in)">
                                      <p:cBhvr>
                                        <p:cTn id="75" dur="500"/>
                                        <p:tgtEl>
                                          <p:spTgt spid="74"/>
                                        </p:tgtEl>
                                      </p:cBhvr>
                                    </p:animEffect>
                                  </p:childTnLst>
                                </p:cTn>
                              </p:par>
                              <p:par>
                                <p:cTn id="76" presetID="4" presetClass="entr" presetSubtype="16" fill="hold" grpId="0" nodeType="withEffect">
                                  <p:stCondLst>
                                    <p:cond delay="0"/>
                                  </p:stCondLst>
                                  <p:childTnLst>
                                    <p:set>
                                      <p:cBhvr>
                                        <p:cTn id="77" dur="1" fill="hold">
                                          <p:stCondLst>
                                            <p:cond delay="0"/>
                                          </p:stCondLst>
                                        </p:cTn>
                                        <p:tgtEl>
                                          <p:spTgt spid="75"/>
                                        </p:tgtEl>
                                        <p:attrNameLst>
                                          <p:attrName>style.visibility</p:attrName>
                                        </p:attrNameLst>
                                      </p:cBhvr>
                                      <p:to>
                                        <p:strVal val="visible"/>
                                      </p:to>
                                    </p:set>
                                    <p:animEffect transition="in" filter="box(in)">
                                      <p:cBhvr>
                                        <p:cTn id="78" dur="500"/>
                                        <p:tgtEl>
                                          <p:spTgt spid="75"/>
                                        </p:tgtEl>
                                      </p:cBhvr>
                                    </p:animEffect>
                                  </p:childTnLst>
                                </p:cTn>
                              </p:par>
                              <p:par>
                                <p:cTn id="79" presetID="4" presetClass="entr" presetSubtype="16" fill="hold" grpId="0" nodeType="withEffect">
                                  <p:stCondLst>
                                    <p:cond delay="0"/>
                                  </p:stCondLst>
                                  <p:childTnLst>
                                    <p:set>
                                      <p:cBhvr>
                                        <p:cTn id="80" dur="1" fill="hold">
                                          <p:stCondLst>
                                            <p:cond delay="0"/>
                                          </p:stCondLst>
                                        </p:cTn>
                                        <p:tgtEl>
                                          <p:spTgt spid="76"/>
                                        </p:tgtEl>
                                        <p:attrNameLst>
                                          <p:attrName>style.visibility</p:attrName>
                                        </p:attrNameLst>
                                      </p:cBhvr>
                                      <p:to>
                                        <p:strVal val="visible"/>
                                      </p:to>
                                    </p:set>
                                    <p:animEffect transition="in" filter="box(in)">
                                      <p:cBhvr>
                                        <p:cTn id="81" dur="500"/>
                                        <p:tgtEl>
                                          <p:spTgt spid="76"/>
                                        </p:tgtEl>
                                      </p:cBhvr>
                                    </p:animEffect>
                                  </p:childTnLst>
                                </p:cTn>
                              </p:par>
                              <p:par>
                                <p:cTn id="82" presetID="4" presetClass="entr" presetSubtype="16" fill="hold" grpId="0" nodeType="withEffect">
                                  <p:stCondLst>
                                    <p:cond delay="0"/>
                                  </p:stCondLst>
                                  <p:childTnLst>
                                    <p:set>
                                      <p:cBhvr>
                                        <p:cTn id="83" dur="1" fill="hold">
                                          <p:stCondLst>
                                            <p:cond delay="0"/>
                                          </p:stCondLst>
                                        </p:cTn>
                                        <p:tgtEl>
                                          <p:spTgt spid="80"/>
                                        </p:tgtEl>
                                        <p:attrNameLst>
                                          <p:attrName>style.visibility</p:attrName>
                                        </p:attrNameLst>
                                      </p:cBhvr>
                                      <p:to>
                                        <p:strVal val="visible"/>
                                      </p:to>
                                    </p:set>
                                    <p:animEffect transition="in" filter="box(in)">
                                      <p:cBhvr>
                                        <p:cTn id="84" dur="500"/>
                                        <p:tgtEl>
                                          <p:spTgt spid="80"/>
                                        </p:tgtEl>
                                      </p:cBhvr>
                                    </p:animEffect>
                                  </p:childTnLst>
                                </p:cTn>
                              </p:par>
                              <p:par>
                                <p:cTn id="85" presetID="4" presetClass="entr" presetSubtype="16" fill="hold" grpId="0" nodeType="withEffect">
                                  <p:stCondLst>
                                    <p:cond delay="0"/>
                                  </p:stCondLst>
                                  <p:childTnLst>
                                    <p:set>
                                      <p:cBhvr>
                                        <p:cTn id="86" dur="1" fill="hold">
                                          <p:stCondLst>
                                            <p:cond delay="0"/>
                                          </p:stCondLst>
                                        </p:cTn>
                                        <p:tgtEl>
                                          <p:spTgt spid="81"/>
                                        </p:tgtEl>
                                        <p:attrNameLst>
                                          <p:attrName>style.visibility</p:attrName>
                                        </p:attrNameLst>
                                      </p:cBhvr>
                                      <p:to>
                                        <p:strVal val="visible"/>
                                      </p:to>
                                    </p:set>
                                    <p:animEffect transition="in" filter="box(in)">
                                      <p:cBhvr>
                                        <p:cTn id="87" dur="500"/>
                                        <p:tgtEl>
                                          <p:spTgt spid="81"/>
                                        </p:tgtEl>
                                      </p:cBhvr>
                                    </p:animEffect>
                                  </p:childTnLst>
                                </p:cTn>
                              </p:par>
                              <p:par>
                                <p:cTn id="88" presetID="4" presetClass="entr" presetSubtype="16" fill="hold" grpId="0" nodeType="withEffect">
                                  <p:stCondLst>
                                    <p:cond delay="0"/>
                                  </p:stCondLst>
                                  <p:childTnLst>
                                    <p:set>
                                      <p:cBhvr>
                                        <p:cTn id="89" dur="1" fill="hold">
                                          <p:stCondLst>
                                            <p:cond delay="0"/>
                                          </p:stCondLst>
                                        </p:cTn>
                                        <p:tgtEl>
                                          <p:spTgt spid="82"/>
                                        </p:tgtEl>
                                        <p:attrNameLst>
                                          <p:attrName>style.visibility</p:attrName>
                                        </p:attrNameLst>
                                      </p:cBhvr>
                                      <p:to>
                                        <p:strVal val="visible"/>
                                      </p:to>
                                    </p:set>
                                    <p:animEffect transition="in" filter="box(in)">
                                      <p:cBhvr>
                                        <p:cTn id="90"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0" grpId="0" animBg="1"/>
      <p:bldP spid="62" grpId="0"/>
      <p:bldP spid="63"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21">
            <a:extLst>
              <a:ext uri="{FF2B5EF4-FFF2-40B4-BE49-F238E27FC236}">
                <a16:creationId xmlns:a16="http://schemas.microsoft.com/office/drawing/2014/main" id="{6D7F3387-D6CB-9801-ED47-F9BF0F78223A}"/>
              </a:ext>
            </a:extLst>
          </p:cNvPr>
          <p:cNvSpPr txBox="1"/>
          <p:nvPr/>
        </p:nvSpPr>
        <p:spPr>
          <a:xfrm>
            <a:off x="1380304" y="3304558"/>
            <a:ext cx="9154184" cy="666786"/>
          </a:xfrm>
          <a:prstGeom prst="rect">
            <a:avLst/>
          </a:prstGeom>
          <a:noFill/>
        </p:spPr>
        <p:txBody>
          <a:bodyPr wrap="square" rtlCol="0">
            <a:spAutoFit/>
          </a:bodyPr>
          <a:lstStyle/>
          <a:p>
            <a:pPr lvl="0" algn="ctr" defTabSz="457189">
              <a:defRPr/>
            </a:pPr>
            <a:r>
              <a:rPr lang="vi-VN"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b) Túi muối cân nặng bao nhiêu gam?</a:t>
            </a:r>
          </a:p>
        </p:txBody>
      </p:sp>
      <p:pic>
        <p:nvPicPr>
          <p:cNvPr id="4" name="Picture 2">
            <a:extLst>
              <a:ext uri="{FF2B5EF4-FFF2-40B4-BE49-F238E27FC236}">
                <a16:creationId xmlns:a16="http://schemas.microsoft.com/office/drawing/2014/main" id="{E4F9205B-2ED2-940F-BC47-DEB0382FFB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1619" y="4005798"/>
            <a:ext cx="6279039" cy="2751654"/>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21">
            <a:extLst>
              <a:ext uri="{FF2B5EF4-FFF2-40B4-BE49-F238E27FC236}">
                <a16:creationId xmlns:a16="http://schemas.microsoft.com/office/drawing/2014/main" id="{8317D2EB-E5A0-EB88-D6F3-A8BBC1AD8E8B}"/>
              </a:ext>
            </a:extLst>
          </p:cNvPr>
          <p:cNvSpPr txBox="1"/>
          <p:nvPr/>
        </p:nvSpPr>
        <p:spPr>
          <a:xfrm>
            <a:off x="1380466" y="421598"/>
            <a:ext cx="9154184" cy="666786"/>
          </a:xfrm>
          <a:prstGeom prst="rect">
            <a:avLst/>
          </a:prstGeom>
          <a:noFill/>
        </p:spPr>
        <p:txBody>
          <a:bodyPr wrap="square" rtlCol="0">
            <a:spAutoFit/>
          </a:bodyPr>
          <a:lstStyle/>
          <a:p>
            <a:pPr lvl="0" algn="ctr" defTabSz="457189">
              <a:defRPr/>
            </a:pPr>
            <a:r>
              <a:rPr lang="vi-VN"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a) Tính độ dài đường gấp khúc ABCD.</a:t>
            </a:r>
          </a:p>
        </p:txBody>
      </p:sp>
      <p:sp>
        <p:nvSpPr>
          <p:cNvPr id="6" name="Oval 5">
            <a:extLst>
              <a:ext uri="{FF2B5EF4-FFF2-40B4-BE49-F238E27FC236}">
                <a16:creationId xmlns:a16="http://schemas.microsoft.com/office/drawing/2014/main" id="{AC2CF0C8-D64F-3623-B6BB-B338F862CB73}"/>
              </a:ext>
            </a:extLst>
          </p:cNvPr>
          <p:cNvSpPr/>
          <p:nvPr/>
        </p:nvSpPr>
        <p:spPr>
          <a:xfrm>
            <a:off x="828674" y="485775"/>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3</a:t>
            </a:r>
          </a:p>
        </p:txBody>
      </p:sp>
      <p:grpSp>
        <p:nvGrpSpPr>
          <p:cNvPr id="7" name="Group 6">
            <a:extLst>
              <a:ext uri="{FF2B5EF4-FFF2-40B4-BE49-F238E27FC236}">
                <a16:creationId xmlns:a16="http://schemas.microsoft.com/office/drawing/2014/main" id="{979EFCD0-308F-A3D2-CD5F-FFDC55AD64F3}"/>
              </a:ext>
            </a:extLst>
          </p:cNvPr>
          <p:cNvGrpSpPr/>
          <p:nvPr/>
        </p:nvGrpSpPr>
        <p:grpSpPr>
          <a:xfrm>
            <a:off x="3314700" y="1228725"/>
            <a:ext cx="6381750" cy="2175450"/>
            <a:chOff x="1533525" y="1409700"/>
            <a:chExt cx="6381750" cy="2175450"/>
          </a:xfrm>
        </p:grpSpPr>
        <p:cxnSp>
          <p:nvCxnSpPr>
            <p:cNvPr id="8" name="Straight Connector 7">
              <a:extLst>
                <a:ext uri="{FF2B5EF4-FFF2-40B4-BE49-F238E27FC236}">
                  <a16:creationId xmlns:a16="http://schemas.microsoft.com/office/drawing/2014/main" id="{2EFD5ED5-DD3A-B9F4-144F-43232C8C6B13}"/>
                </a:ext>
              </a:extLst>
            </p:cNvPr>
            <p:cNvCxnSpPr>
              <a:cxnSpLocks/>
            </p:cNvCxnSpPr>
            <p:nvPr/>
          </p:nvCxnSpPr>
          <p:spPr>
            <a:xfrm flipV="1">
              <a:off x="2019300" y="2057400"/>
              <a:ext cx="1247775" cy="904875"/>
            </a:xfrm>
            <a:prstGeom prst="line">
              <a:avLst/>
            </a:prstGeom>
            <a:ln w="57150"/>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BED96D80-B5A7-B471-4FFE-A8C086E3A30C}"/>
                </a:ext>
              </a:extLst>
            </p:cNvPr>
            <p:cNvCxnSpPr>
              <a:cxnSpLocks/>
            </p:cNvCxnSpPr>
            <p:nvPr/>
          </p:nvCxnSpPr>
          <p:spPr>
            <a:xfrm>
              <a:off x="3248025" y="2085975"/>
              <a:ext cx="2647950" cy="819150"/>
            </a:xfrm>
            <a:prstGeom prst="line">
              <a:avLst/>
            </a:prstGeom>
            <a:ln w="57150"/>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F0BBB0E9-222D-3B8B-68B7-48D40155A454}"/>
                </a:ext>
              </a:extLst>
            </p:cNvPr>
            <p:cNvCxnSpPr>
              <a:cxnSpLocks/>
            </p:cNvCxnSpPr>
            <p:nvPr/>
          </p:nvCxnSpPr>
          <p:spPr>
            <a:xfrm flipV="1">
              <a:off x="5895975" y="2190750"/>
              <a:ext cx="1133475" cy="714375"/>
            </a:xfrm>
            <a:prstGeom prst="line">
              <a:avLst/>
            </a:prstGeom>
            <a:ln w="57150"/>
          </p:spPr>
          <p:style>
            <a:lnRef idx="1">
              <a:schemeClr val="dk1"/>
            </a:lnRef>
            <a:fillRef idx="0">
              <a:schemeClr val="dk1"/>
            </a:fillRef>
            <a:effectRef idx="0">
              <a:schemeClr val="dk1"/>
            </a:effectRef>
            <a:fontRef idx="minor">
              <a:schemeClr val="tx1"/>
            </a:fontRef>
          </p:style>
        </p:cxnSp>
        <p:sp>
          <p:nvSpPr>
            <p:cNvPr id="11" name="Oval 10">
              <a:extLst>
                <a:ext uri="{FF2B5EF4-FFF2-40B4-BE49-F238E27FC236}">
                  <a16:creationId xmlns:a16="http://schemas.microsoft.com/office/drawing/2014/main" id="{9F6BBFE9-92BF-6AA8-1AAD-B7C48D1AF13B}"/>
                </a:ext>
              </a:extLst>
            </p:cNvPr>
            <p:cNvSpPr/>
            <p:nvPr/>
          </p:nvSpPr>
          <p:spPr>
            <a:xfrm>
              <a:off x="1962150" y="2905125"/>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2" name="Oval 11">
              <a:extLst>
                <a:ext uri="{FF2B5EF4-FFF2-40B4-BE49-F238E27FC236}">
                  <a16:creationId xmlns:a16="http://schemas.microsoft.com/office/drawing/2014/main" id="{713573F4-2EF4-1F8F-3394-4707B154E10C}"/>
                </a:ext>
              </a:extLst>
            </p:cNvPr>
            <p:cNvSpPr/>
            <p:nvPr/>
          </p:nvSpPr>
          <p:spPr>
            <a:xfrm>
              <a:off x="3190875" y="2019300"/>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3" name="Oval 12">
              <a:extLst>
                <a:ext uri="{FF2B5EF4-FFF2-40B4-BE49-F238E27FC236}">
                  <a16:creationId xmlns:a16="http://schemas.microsoft.com/office/drawing/2014/main" id="{DFFE523B-05B9-8691-D412-AD72E64AAC22}"/>
                </a:ext>
              </a:extLst>
            </p:cNvPr>
            <p:cNvSpPr/>
            <p:nvPr/>
          </p:nvSpPr>
          <p:spPr>
            <a:xfrm>
              <a:off x="5838825" y="2867025"/>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4" name="Oval 13">
              <a:extLst>
                <a:ext uri="{FF2B5EF4-FFF2-40B4-BE49-F238E27FC236}">
                  <a16:creationId xmlns:a16="http://schemas.microsoft.com/office/drawing/2014/main" id="{CADFD3E1-2408-CE54-C46D-6927073241E4}"/>
                </a:ext>
              </a:extLst>
            </p:cNvPr>
            <p:cNvSpPr/>
            <p:nvPr/>
          </p:nvSpPr>
          <p:spPr>
            <a:xfrm>
              <a:off x="6991350" y="2124075"/>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32E8DED8-814C-018D-F764-8019F491D90F}"/>
                </a:ext>
              </a:extLst>
            </p:cNvPr>
            <p:cNvSpPr txBox="1"/>
            <p:nvPr/>
          </p:nvSpPr>
          <p:spPr>
            <a:xfrm>
              <a:off x="1790700" y="2990850"/>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A</a:t>
              </a:r>
            </a:p>
          </p:txBody>
        </p:sp>
        <p:sp>
          <p:nvSpPr>
            <p:cNvPr id="16" name="TextBox 15">
              <a:extLst>
                <a:ext uri="{FF2B5EF4-FFF2-40B4-BE49-F238E27FC236}">
                  <a16:creationId xmlns:a16="http://schemas.microsoft.com/office/drawing/2014/main" id="{8F05D182-70EA-7ED0-F4BC-3A4D265A45CD}"/>
                </a:ext>
              </a:extLst>
            </p:cNvPr>
            <p:cNvSpPr txBox="1"/>
            <p:nvPr/>
          </p:nvSpPr>
          <p:spPr>
            <a:xfrm>
              <a:off x="3009900" y="1409700"/>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p>
          </p:txBody>
        </p:sp>
        <p:sp>
          <p:nvSpPr>
            <p:cNvPr id="17" name="TextBox 16">
              <a:extLst>
                <a:ext uri="{FF2B5EF4-FFF2-40B4-BE49-F238E27FC236}">
                  <a16:creationId xmlns:a16="http://schemas.microsoft.com/office/drawing/2014/main" id="{3A0CADD6-B66C-FCAE-D6CF-643864D795A8}"/>
                </a:ext>
              </a:extLst>
            </p:cNvPr>
            <p:cNvSpPr txBox="1"/>
            <p:nvPr/>
          </p:nvSpPr>
          <p:spPr>
            <a:xfrm>
              <a:off x="5695950" y="3000375"/>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p>
          </p:txBody>
        </p:sp>
        <p:sp>
          <p:nvSpPr>
            <p:cNvPr id="18" name="TextBox 17">
              <a:extLst>
                <a:ext uri="{FF2B5EF4-FFF2-40B4-BE49-F238E27FC236}">
                  <a16:creationId xmlns:a16="http://schemas.microsoft.com/office/drawing/2014/main" id="{14ED3165-25C9-FA1E-2E59-B9FCCD38B5DB}"/>
                </a:ext>
              </a:extLst>
            </p:cNvPr>
            <p:cNvSpPr txBox="1"/>
            <p:nvPr/>
          </p:nvSpPr>
          <p:spPr>
            <a:xfrm>
              <a:off x="6953250" y="1657350"/>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p>
          </p:txBody>
        </p:sp>
        <p:sp>
          <p:nvSpPr>
            <p:cNvPr id="19" name="TextBox 18">
              <a:extLst>
                <a:ext uri="{FF2B5EF4-FFF2-40B4-BE49-F238E27FC236}">
                  <a16:creationId xmlns:a16="http://schemas.microsoft.com/office/drawing/2014/main" id="{7DEB1D4C-7CD4-9BFA-A3F0-B690733AED07}"/>
                </a:ext>
              </a:extLst>
            </p:cNvPr>
            <p:cNvSpPr txBox="1"/>
            <p:nvPr/>
          </p:nvSpPr>
          <p:spPr>
            <a:xfrm rot="19578020">
              <a:off x="1533525" y="1863954"/>
              <a:ext cx="18764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30 mm</a:t>
              </a:r>
            </a:p>
          </p:txBody>
        </p:sp>
        <p:sp>
          <p:nvSpPr>
            <p:cNvPr id="20" name="TextBox 19">
              <a:extLst>
                <a:ext uri="{FF2B5EF4-FFF2-40B4-BE49-F238E27FC236}">
                  <a16:creationId xmlns:a16="http://schemas.microsoft.com/office/drawing/2014/main" id="{FDD313EE-0C97-20FA-AF89-2DF2024365BF}"/>
                </a:ext>
              </a:extLst>
            </p:cNvPr>
            <p:cNvSpPr txBox="1"/>
            <p:nvPr/>
          </p:nvSpPr>
          <p:spPr>
            <a:xfrm rot="1205006">
              <a:off x="4219575" y="2006828"/>
              <a:ext cx="18764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42 mm</a:t>
              </a:r>
            </a:p>
          </p:txBody>
        </p:sp>
        <p:sp>
          <p:nvSpPr>
            <p:cNvPr id="21" name="TextBox 20">
              <a:extLst>
                <a:ext uri="{FF2B5EF4-FFF2-40B4-BE49-F238E27FC236}">
                  <a16:creationId xmlns:a16="http://schemas.microsoft.com/office/drawing/2014/main" id="{09591608-70E7-E6CF-E45A-D7C4259637DF}"/>
                </a:ext>
              </a:extLst>
            </p:cNvPr>
            <p:cNvSpPr txBox="1"/>
            <p:nvPr/>
          </p:nvSpPr>
          <p:spPr>
            <a:xfrm rot="19240379">
              <a:off x="5610224" y="1844903"/>
              <a:ext cx="18764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28 mm</a:t>
              </a:r>
            </a:p>
          </p:txBody>
        </p:sp>
      </p:grpSp>
    </p:spTree>
    <p:extLst>
      <p:ext uri="{BB962C8B-B14F-4D97-AF65-F5344CB8AC3E}">
        <p14:creationId xmlns:p14="http://schemas.microsoft.com/office/powerpoint/2010/main" val="20212781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par>
                                <p:cTn id="21" presetID="42"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 name="文本框 21">
            <a:extLst>
              <a:ext uri="{FF2B5EF4-FFF2-40B4-BE49-F238E27FC236}">
                <a16:creationId xmlns:a16="http://schemas.microsoft.com/office/drawing/2014/main" id="{0FA3ED8F-7193-4576-84BA-7B56DF6C2CB2}"/>
              </a:ext>
            </a:extLst>
          </p:cNvPr>
          <p:cNvSpPr txBox="1"/>
          <p:nvPr/>
        </p:nvSpPr>
        <p:spPr>
          <a:xfrm>
            <a:off x="1380466" y="421598"/>
            <a:ext cx="9154184" cy="666786"/>
          </a:xfrm>
          <a:prstGeom prst="rect">
            <a:avLst/>
          </a:prstGeom>
          <a:noFill/>
        </p:spPr>
        <p:txBody>
          <a:bodyPr wrap="square" rtlCol="0">
            <a:spAutoFit/>
          </a:bodyPr>
          <a:lstStyle/>
          <a:p>
            <a:pPr lvl="0" algn="ctr" defTabSz="457189">
              <a:defRPr/>
            </a:pPr>
            <a:r>
              <a:rPr lang="vi-VN"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a) Tính độ dài đường gấp khúc ABCD.</a:t>
            </a:r>
          </a:p>
        </p:txBody>
      </p:sp>
      <p:sp>
        <p:nvSpPr>
          <p:cNvPr id="40" name="Oval 39">
            <a:extLst>
              <a:ext uri="{FF2B5EF4-FFF2-40B4-BE49-F238E27FC236}">
                <a16:creationId xmlns:a16="http://schemas.microsoft.com/office/drawing/2014/main" id="{D65DC4C9-FE00-46FE-A98A-4B15D698070C}"/>
              </a:ext>
            </a:extLst>
          </p:cNvPr>
          <p:cNvSpPr/>
          <p:nvPr/>
        </p:nvSpPr>
        <p:spPr>
          <a:xfrm>
            <a:off x="828674" y="485775"/>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3</a:t>
            </a:r>
          </a:p>
        </p:txBody>
      </p:sp>
      <p:grpSp>
        <p:nvGrpSpPr>
          <p:cNvPr id="18" name="Group 17">
            <a:extLst>
              <a:ext uri="{FF2B5EF4-FFF2-40B4-BE49-F238E27FC236}">
                <a16:creationId xmlns:a16="http://schemas.microsoft.com/office/drawing/2014/main" id="{BE927BE1-996F-4A50-921E-A6E40B8E1D6F}"/>
              </a:ext>
            </a:extLst>
          </p:cNvPr>
          <p:cNvGrpSpPr/>
          <p:nvPr/>
        </p:nvGrpSpPr>
        <p:grpSpPr>
          <a:xfrm>
            <a:off x="3314700" y="1228725"/>
            <a:ext cx="6381750" cy="2175450"/>
            <a:chOff x="1533525" y="1409700"/>
            <a:chExt cx="6381750" cy="2175450"/>
          </a:xfrm>
        </p:grpSpPr>
        <p:cxnSp>
          <p:nvCxnSpPr>
            <p:cNvPr id="3" name="Straight Connector 2">
              <a:extLst>
                <a:ext uri="{FF2B5EF4-FFF2-40B4-BE49-F238E27FC236}">
                  <a16:creationId xmlns:a16="http://schemas.microsoft.com/office/drawing/2014/main" id="{286622BD-DA65-43E8-9E12-096BE5DE10F6}"/>
                </a:ext>
              </a:extLst>
            </p:cNvPr>
            <p:cNvCxnSpPr>
              <a:cxnSpLocks/>
            </p:cNvCxnSpPr>
            <p:nvPr/>
          </p:nvCxnSpPr>
          <p:spPr>
            <a:xfrm flipV="1">
              <a:off x="2019300" y="2057400"/>
              <a:ext cx="1247775" cy="904875"/>
            </a:xfrm>
            <a:prstGeom prst="line">
              <a:avLst/>
            </a:prstGeom>
            <a:ln w="57150"/>
          </p:spPr>
          <p:style>
            <a:lnRef idx="1">
              <a:schemeClr val="dk1"/>
            </a:lnRef>
            <a:fillRef idx="0">
              <a:schemeClr val="dk1"/>
            </a:fillRef>
            <a:effectRef idx="0">
              <a:schemeClr val="dk1"/>
            </a:effectRef>
            <a:fontRef idx="minor">
              <a:schemeClr val="tx1"/>
            </a:fontRef>
          </p:style>
        </p:cxnSp>
        <p:cxnSp>
          <p:nvCxnSpPr>
            <p:cNvPr id="82" name="Straight Connector 81">
              <a:extLst>
                <a:ext uri="{FF2B5EF4-FFF2-40B4-BE49-F238E27FC236}">
                  <a16:creationId xmlns:a16="http://schemas.microsoft.com/office/drawing/2014/main" id="{0C232038-8731-46E8-A304-D4D3DB2DD90B}"/>
                </a:ext>
              </a:extLst>
            </p:cNvPr>
            <p:cNvCxnSpPr>
              <a:cxnSpLocks/>
            </p:cNvCxnSpPr>
            <p:nvPr/>
          </p:nvCxnSpPr>
          <p:spPr>
            <a:xfrm>
              <a:off x="3248025" y="2085975"/>
              <a:ext cx="2647950" cy="819150"/>
            </a:xfrm>
            <a:prstGeom prst="line">
              <a:avLst/>
            </a:prstGeom>
            <a:ln w="57150"/>
          </p:spPr>
          <p:style>
            <a:lnRef idx="1">
              <a:schemeClr val="dk1"/>
            </a:lnRef>
            <a:fillRef idx="0">
              <a:schemeClr val="dk1"/>
            </a:fillRef>
            <a:effectRef idx="0">
              <a:schemeClr val="dk1"/>
            </a:effectRef>
            <a:fontRef idx="minor">
              <a:schemeClr val="tx1"/>
            </a:fontRef>
          </p:style>
        </p:cxnSp>
        <p:cxnSp>
          <p:nvCxnSpPr>
            <p:cNvPr id="83" name="Straight Connector 82">
              <a:extLst>
                <a:ext uri="{FF2B5EF4-FFF2-40B4-BE49-F238E27FC236}">
                  <a16:creationId xmlns:a16="http://schemas.microsoft.com/office/drawing/2014/main" id="{4B128843-0B5F-4C0B-846F-643B1F925D6D}"/>
                </a:ext>
              </a:extLst>
            </p:cNvPr>
            <p:cNvCxnSpPr>
              <a:cxnSpLocks/>
            </p:cNvCxnSpPr>
            <p:nvPr/>
          </p:nvCxnSpPr>
          <p:spPr>
            <a:xfrm flipV="1">
              <a:off x="5895975" y="2190750"/>
              <a:ext cx="1133475" cy="714375"/>
            </a:xfrm>
            <a:prstGeom prst="line">
              <a:avLst/>
            </a:prstGeom>
            <a:ln w="57150"/>
          </p:spPr>
          <p:style>
            <a:lnRef idx="1">
              <a:schemeClr val="dk1"/>
            </a:lnRef>
            <a:fillRef idx="0">
              <a:schemeClr val="dk1"/>
            </a:fillRef>
            <a:effectRef idx="0">
              <a:schemeClr val="dk1"/>
            </a:effectRef>
            <a:fontRef idx="minor">
              <a:schemeClr val="tx1"/>
            </a:fontRef>
          </p:style>
        </p:cxnSp>
        <p:sp>
          <p:nvSpPr>
            <p:cNvPr id="15" name="Oval 14">
              <a:extLst>
                <a:ext uri="{FF2B5EF4-FFF2-40B4-BE49-F238E27FC236}">
                  <a16:creationId xmlns:a16="http://schemas.microsoft.com/office/drawing/2014/main" id="{60720C61-A567-4458-8520-B9C569DCF9D6}"/>
                </a:ext>
              </a:extLst>
            </p:cNvPr>
            <p:cNvSpPr/>
            <p:nvPr/>
          </p:nvSpPr>
          <p:spPr>
            <a:xfrm>
              <a:off x="1962150" y="2905125"/>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4" name="Oval 83">
              <a:extLst>
                <a:ext uri="{FF2B5EF4-FFF2-40B4-BE49-F238E27FC236}">
                  <a16:creationId xmlns:a16="http://schemas.microsoft.com/office/drawing/2014/main" id="{391D7D8B-1DB5-4D61-B0F1-BBC8FAC479EE}"/>
                </a:ext>
              </a:extLst>
            </p:cNvPr>
            <p:cNvSpPr/>
            <p:nvPr/>
          </p:nvSpPr>
          <p:spPr>
            <a:xfrm>
              <a:off x="3190875" y="2019300"/>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5" name="Oval 84">
              <a:extLst>
                <a:ext uri="{FF2B5EF4-FFF2-40B4-BE49-F238E27FC236}">
                  <a16:creationId xmlns:a16="http://schemas.microsoft.com/office/drawing/2014/main" id="{B32CB216-64E6-40F6-9400-4A6FC37CD875}"/>
                </a:ext>
              </a:extLst>
            </p:cNvPr>
            <p:cNvSpPr/>
            <p:nvPr/>
          </p:nvSpPr>
          <p:spPr>
            <a:xfrm>
              <a:off x="5838825" y="2867025"/>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6" name="Oval 85">
              <a:extLst>
                <a:ext uri="{FF2B5EF4-FFF2-40B4-BE49-F238E27FC236}">
                  <a16:creationId xmlns:a16="http://schemas.microsoft.com/office/drawing/2014/main" id="{87759A5E-8228-4ED0-B043-75C4C6CB2A3E}"/>
                </a:ext>
              </a:extLst>
            </p:cNvPr>
            <p:cNvSpPr/>
            <p:nvPr/>
          </p:nvSpPr>
          <p:spPr>
            <a:xfrm>
              <a:off x="6991350" y="2124075"/>
              <a:ext cx="104775" cy="9525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A39425D2-505D-41DF-A193-C13F5A8898CE}"/>
                </a:ext>
              </a:extLst>
            </p:cNvPr>
            <p:cNvSpPr txBox="1"/>
            <p:nvPr/>
          </p:nvSpPr>
          <p:spPr>
            <a:xfrm>
              <a:off x="1790700" y="2990850"/>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A</a:t>
              </a:r>
            </a:p>
          </p:txBody>
        </p:sp>
        <p:sp>
          <p:nvSpPr>
            <p:cNvPr id="87" name="TextBox 86">
              <a:extLst>
                <a:ext uri="{FF2B5EF4-FFF2-40B4-BE49-F238E27FC236}">
                  <a16:creationId xmlns:a16="http://schemas.microsoft.com/office/drawing/2014/main" id="{DE27A9AA-7116-4E6C-80D3-6FDC7720980E}"/>
                </a:ext>
              </a:extLst>
            </p:cNvPr>
            <p:cNvSpPr txBox="1"/>
            <p:nvPr/>
          </p:nvSpPr>
          <p:spPr>
            <a:xfrm>
              <a:off x="3009900" y="1409700"/>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p>
          </p:txBody>
        </p:sp>
        <p:sp>
          <p:nvSpPr>
            <p:cNvPr id="88" name="TextBox 87">
              <a:extLst>
                <a:ext uri="{FF2B5EF4-FFF2-40B4-BE49-F238E27FC236}">
                  <a16:creationId xmlns:a16="http://schemas.microsoft.com/office/drawing/2014/main" id="{5378620A-0ACB-4577-B36F-F6376F8C4A78}"/>
                </a:ext>
              </a:extLst>
            </p:cNvPr>
            <p:cNvSpPr txBox="1"/>
            <p:nvPr/>
          </p:nvSpPr>
          <p:spPr>
            <a:xfrm>
              <a:off x="5695950" y="3000375"/>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p>
          </p:txBody>
        </p:sp>
        <p:sp>
          <p:nvSpPr>
            <p:cNvPr id="89" name="TextBox 88">
              <a:extLst>
                <a:ext uri="{FF2B5EF4-FFF2-40B4-BE49-F238E27FC236}">
                  <a16:creationId xmlns:a16="http://schemas.microsoft.com/office/drawing/2014/main" id="{875C091A-0C51-4945-9490-6AC219C873C1}"/>
                </a:ext>
              </a:extLst>
            </p:cNvPr>
            <p:cNvSpPr txBox="1"/>
            <p:nvPr/>
          </p:nvSpPr>
          <p:spPr>
            <a:xfrm>
              <a:off x="6953250" y="1657350"/>
              <a:ext cx="9620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BA23F5DC-E57A-492C-82DD-B5CD04ADFE9A}"/>
                </a:ext>
              </a:extLst>
            </p:cNvPr>
            <p:cNvSpPr txBox="1"/>
            <p:nvPr/>
          </p:nvSpPr>
          <p:spPr>
            <a:xfrm rot="19578020">
              <a:off x="1533525" y="1863954"/>
              <a:ext cx="18764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30 mm</a:t>
              </a:r>
            </a:p>
          </p:txBody>
        </p:sp>
        <p:sp>
          <p:nvSpPr>
            <p:cNvPr id="90" name="TextBox 89">
              <a:extLst>
                <a:ext uri="{FF2B5EF4-FFF2-40B4-BE49-F238E27FC236}">
                  <a16:creationId xmlns:a16="http://schemas.microsoft.com/office/drawing/2014/main" id="{04E42B49-D55E-40C9-86C6-5F55151875D8}"/>
                </a:ext>
              </a:extLst>
            </p:cNvPr>
            <p:cNvSpPr txBox="1"/>
            <p:nvPr/>
          </p:nvSpPr>
          <p:spPr>
            <a:xfrm rot="1205006">
              <a:off x="4219575" y="2006828"/>
              <a:ext cx="18764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42 mm</a:t>
              </a:r>
            </a:p>
          </p:txBody>
        </p:sp>
        <p:sp>
          <p:nvSpPr>
            <p:cNvPr id="91" name="TextBox 90">
              <a:extLst>
                <a:ext uri="{FF2B5EF4-FFF2-40B4-BE49-F238E27FC236}">
                  <a16:creationId xmlns:a16="http://schemas.microsoft.com/office/drawing/2014/main" id="{8D0F2886-3761-4255-8AFA-813808A62D2F}"/>
                </a:ext>
              </a:extLst>
            </p:cNvPr>
            <p:cNvSpPr txBox="1"/>
            <p:nvPr/>
          </p:nvSpPr>
          <p:spPr>
            <a:xfrm rot="19240379">
              <a:off x="5610224" y="1844903"/>
              <a:ext cx="18764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28 mm</a:t>
              </a:r>
            </a:p>
          </p:txBody>
        </p:sp>
      </p:grpSp>
      <p:sp>
        <p:nvSpPr>
          <p:cNvPr id="19" name="TextBox 18">
            <a:extLst>
              <a:ext uri="{FF2B5EF4-FFF2-40B4-BE49-F238E27FC236}">
                <a16:creationId xmlns:a16="http://schemas.microsoft.com/office/drawing/2014/main" id="{AB7D7EEE-63A5-4443-BE3D-E4E4B25CC5A9}"/>
              </a:ext>
            </a:extLst>
          </p:cNvPr>
          <p:cNvSpPr txBox="1"/>
          <p:nvPr/>
        </p:nvSpPr>
        <p:spPr>
          <a:xfrm>
            <a:off x="3344888" y="3914240"/>
            <a:ext cx="7189761" cy="646331"/>
          </a:xfrm>
          <a:prstGeom prst="rect">
            <a:avLst/>
          </a:prstGeom>
          <a:noFill/>
        </p:spPr>
        <p:txBody>
          <a:bodyPr wrap="square" rtlCol="0">
            <a:spAutoFit/>
          </a:bodyPr>
          <a:lstStyle/>
          <a:p>
            <a:r>
              <a:rPr lang="vi-VN" sz="3600" i="0" dirty="0">
                <a:solidFill>
                  <a:srgbClr val="002060"/>
                </a:solidFill>
                <a:effectLst/>
                <a:latin typeface="Arial" panose="020B0604020202020204" pitchFamily="34" charset="0"/>
                <a:cs typeface="Arial" panose="020B0604020202020204" pitchFamily="34" charset="0"/>
              </a:rPr>
              <a:t>Độ dài đường gấp khúc ABCD là</a:t>
            </a:r>
            <a:r>
              <a:rPr lang="en-US" sz="3600" i="0" dirty="0">
                <a:solidFill>
                  <a:srgbClr val="002060"/>
                </a:solidFill>
                <a:effectLst/>
                <a:latin typeface="Arial" panose="020B0604020202020204" pitchFamily="34" charset="0"/>
                <a:cs typeface="Arial" panose="020B0604020202020204" pitchFamily="34" charset="0"/>
              </a:rPr>
              <a:t>:</a:t>
            </a:r>
            <a:endParaRPr lang="en-US" sz="3600" dirty="0">
              <a:solidFill>
                <a:srgbClr val="002060"/>
              </a:solidFill>
              <a:latin typeface="Arial" panose="020B0604020202020204" pitchFamily="34" charset="0"/>
              <a:cs typeface="Arial" panose="020B0604020202020204" pitchFamily="34" charset="0"/>
            </a:endParaRPr>
          </a:p>
        </p:txBody>
      </p:sp>
      <p:sp>
        <p:nvSpPr>
          <p:cNvPr id="92" name="TextBox 91">
            <a:extLst>
              <a:ext uri="{FF2B5EF4-FFF2-40B4-BE49-F238E27FC236}">
                <a16:creationId xmlns:a16="http://schemas.microsoft.com/office/drawing/2014/main" id="{DEDEB304-727E-4E28-9A2E-AD19856462DC}"/>
              </a:ext>
            </a:extLst>
          </p:cNvPr>
          <p:cNvSpPr txBox="1"/>
          <p:nvPr/>
        </p:nvSpPr>
        <p:spPr>
          <a:xfrm>
            <a:off x="3176103" y="4610605"/>
            <a:ext cx="6781800" cy="646331"/>
          </a:xfrm>
          <a:prstGeom prst="rect">
            <a:avLst/>
          </a:prstGeom>
          <a:noFill/>
        </p:spPr>
        <p:txBody>
          <a:bodyPr wrap="square" rtlCol="0">
            <a:spAutoFit/>
          </a:bodyPr>
          <a:lstStyle/>
          <a:p>
            <a:pPr algn="ctr"/>
            <a:r>
              <a:rPr lang="pt-BR" sz="3600" dirty="0">
                <a:solidFill>
                  <a:srgbClr val="002060"/>
                </a:solidFill>
                <a:latin typeface="Arial" panose="020B0604020202020204" pitchFamily="34" charset="0"/>
                <a:cs typeface="Arial" panose="020B0604020202020204" pitchFamily="34" charset="0"/>
              </a:rPr>
              <a:t>30 + 42 + 28 = 100 (mm)</a:t>
            </a:r>
          </a:p>
        </p:txBody>
      </p:sp>
      <p:sp>
        <p:nvSpPr>
          <p:cNvPr id="2" name="TextBox 7">
            <a:extLst>
              <a:ext uri="{FF2B5EF4-FFF2-40B4-BE49-F238E27FC236}">
                <a16:creationId xmlns:a16="http://schemas.microsoft.com/office/drawing/2014/main" id="{345F87FF-B75D-A3B3-CC00-BCB94C71E088}"/>
              </a:ext>
            </a:extLst>
          </p:cNvPr>
          <p:cNvSpPr txBox="1"/>
          <p:nvPr/>
        </p:nvSpPr>
        <p:spPr>
          <a:xfrm>
            <a:off x="5334000" y="3167390"/>
            <a:ext cx="1524000" cy="523220"/>
          </a:xfrm>
          <a:prstGeom prst="rect">
            <a:avLst/>
          </a:prstGeom>
          <a:noFill/>
        </p:spPr>
        <p:txBody>
          <a:bodyPr wrap="square" rtlCol="0">
            <a:sp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err="1">
                <a:solidFill>
                  <a:srgbClr val="FF0000"/>
                </a:solidFill>
                <a:latin typeface="Arial" panose="020B0604020202020204" pitchFamily="34" charset="0"/>
                <a:cs typeface="Arial" panose="020B0604020202020204" pitchFamily="34" charset="0"/>
              </a:rPr>
              <a:t>Bài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giải</a:t>
            </a:r>
            <a:endParaRPr lang="en-US" sz="2800" b="1" dirty="0">
              <a:solidFill>
                <a:srgbClr val="FF000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FDB9A27-6A91-D58D-8F3D-4BF5A838175E}"/>
              </a:ext>
            </a:extLst>
          </p:cNvPr>
          <p:cNvSpPr txBox="1"/>
          <p:nvPr/>
        </p:nvSpPr>
        <p:spPr>
          <a:xfrm>
            <a:off x="4333875" y="5353603"/>
            <a:ext cx="6781800" cy="646331"/>
          </a:xfrm>
          <a:prstGeom prst="rect">
            <a:avLst/>
          </a:prstGeom>
          <a:noFill/>
        </p:spPr>
        <p:txBody>
          <a:bodyPr wrap="square" rtlCol="0">
            <a:spAutoFit/>
          </a:bodyPr>
          <a:lstStyle/>
          <a:p>
            <a:pPr algn="ctr"/>
            <a:r>
              <a:rPr lang="pt-BR" sz="3600" dirty="0">
                <a:solidFill>
                  <a:srgbClr val="002060"/>
                </a:solidFill>
                <a:latin typeface="Arial" panose="020B0604020202020204" pitchFamily="34" charset="0"/>
                <a:cs typeface="Arial" panose="020B0604020202020204" pitchFamily="34" charset="0"/>
              </a:rPr>
              <a:t>Đáp số: 100 mm</a:t>
            </a:r>
          </a:p>
        </p:txBody>
      </p:sp>
    </p:spTree>
    <p:extLst>
      <p:ext uri="{BB962C8B-B14F-4D97-AF65-F5344CB8AC3E}">
        <p14:creationId xmlns:p14="http://schemas.microsoft.com/office/powerpoint/2010/main" val="12352727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9">
                                            <p:txEl>
                                              <p:pRg st="0" end="0"/>
                                            </p:txEl>
                                          </p:spTgt>
                                        </p:tgtEl>
                                        <p:attrNameLst>
                                          <p:attrName>style.visibility</p:attrName>
                                        </p:attrNameLst>
                                      </p:cBhvr>
                                      <p:to>
                                        <p:strVal val="visible"/>
                                      </p:to>
                                    </p:set>
                                    <p:animEffect transition="in" filter="wipe(down)">
                                      <p:cBhvr>
                                        <p:cTn id="24" dur="500"/>
                                        <p:tgtEl>
                                          <p:spTgt spid="1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92">
                                            <p:txEl>
                                              <p:pRg st="0" end="0"/>
                                            </p:txEl>
                                          </p:spTgt>
                                        </p:tgtEl>
                                        <p:attrNameLst>
                                          <p:attrName>style.visibility</p:attrName>
                                        </p:attrNameLst>
                                      </p:cBhvr>
                                      <p:to>
                                        <p:strVal val="visible"/>
                                      </p:to>
                                    </p:set>
                                    <p:animEffect transition="in" filter="wipe(down)">
                                      <p:cBhvr>
                                        <p:cTn id="29" dur="500"/>
                                        <p:tgtEl>
                                          <p:spTgt spid="92">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4">
                                            <p:txEl>
                                              <p:pRg st="0" end="0"/>
                                            </p:txEl>
                                          </p:spTgt>
                                        </p:tgtEl>
                                        <p:attrNameLst>
                                          <p:attrName>style.visibility</p:attrName>
                                        </p:attrNameLst>
                                      </p:cBhvr>
                                      <p:to>
                                        <p:strVal val="visible"/>
                                      </p:to>
                                    </p:set>
                                    <p:animEffect transition="in" filter="wipe(down)">
                                      <p:cBhvr>
                                        <p:cTn id="3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0"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 name="文本框 21">
            <a:extLst>
              <a:ext uri="{FF2B5EF4-FFF2-40B4-BE49-F238E27FC236}">
                <a16:creationId xmlns:a16="http://schemas.microsoft.com/office/drawing/2014/main" id="{0FA3ED8F-7193-4576-84BA-7B56DF6C2CB2}"/>
              </a:ext>
            </a:extLst>
          </p:cNvPr>
          <p:cNvSpPr txBox="1"/>
          <p:nvPr/>
        </p:nvSpPr>
        <p:spPr>
          <a:xfrm>
            <a:off x="1380466" y="421598"/>
            <a:ext cx="9154184" cy="666786"/>
          </a:xfrm>
          <a:prstGeom prst="rect">
            <a:avLst/>
          </a:prstGeom>
          <a:noFill/>
        </p:spPr>
        <p:txBody>
          <a:bodyPr wrap="square" rtlCol="0">
            <a:spAutoFit/>
          </a:bodyPr>
          <a:lstStyle/>
          <a:p>
            <a:pPr lvl="0" algn="ctr" defTabSz="457189">
              <a:defRPr/>
            </a:pPr>
            <a:r>
              <a:rPr lang="vi-VN"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b) Túi muối cân nặng bao nhiêu gam?</a:t>
            </a:r>
          </a:p>
        </p:txBody>
      </p:sp>
      <p:sp>
        <p:nvSpPr>
          <p:cNvPr id="40" name="Oval 39">
            <a:extLst>
              <a:ext uri="{FF2B5EF4-FFF2-40B4-BE49-F238E27FC236}">
                <a16:creationId xmlns:a16="http://schemas.microsoft.com/office/drawing/2014/main" id="{D65DC4C9-FE00-46FE-A98A-4B15D698070C}"/>
              </a:ext>
            </a:extLst>
          </p:cNvPr>
          <p:cNvSpPr/>
          <p:nvPr/>
        </p:nvSpPr>
        <p:spPr>
          <a:xfrm>
            <a:off x="828674" y="485775"/>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3</a:t>
            </a:r>
          </a:p>
        </p:txBody>
      </p:sp>
      <p:pic>
        <p:nvPicPr>
          <p:cNvPr id="1026" name="Picture 2">
            <a:extLst>
              <a:ext uri="{FF2B5EF4-FFF2-40B4-BE49-F238E27FC236}">
                <a16:creationId xmlns:a16="http://schemas.microsoft.com/office/drawing/2014/main" id="{7E6D4E52-2D2B-4BF4-B69B-0A055D21BD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4359" y="1149030"/>
            <a:ext cx="5551401" cy="243278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460BF14-45D7-449E-BC57-7BE480D271C4}"/>
              </a:ext>
            </a:extLst>
          </p:cNvPr>
          <p:cNvSpPr txBox="1"/>
          <p:nvPr/>
        </p:nvSpPr>
        <p:spPr>
          <a:xfrm>
            <a:off x="4975058" y="4346490"/>
            <a:ext cx="5000625" cy="646331"/>
          </a:xfrm>
          <a:prstGeom prst="rect">
            <a:avLst/>
          </a:prstGeom>
          <a:noFill/>
        </p:spPr>
        <p:txBody>
          <a:bodyPr wrap="square" rtlCol="0">
            <a:spAutoFit/>
          </a:bodyPr>
          <a:lstStyle/>
          <a:p>
            <a:r>
              <a:rPr lang="en-US" sz="3600" u="none" strike="noStrike" spc="0" dirty="0" err="1">
                <a:solidFill>
                  <a:srgbClr val="002060"/>
                </a:solidFill>
                <a:effectLst/>
                <a:latin typeface="Arial" panose="020B0604020202020204" pitchFamily="34" charset="0"/>
                <a:ea typeface="Times New Roman" panose="02020603050405020304" pitchFamily="18" charset="0"/>
                <a:cs typeface="Arial" panose="020B0604020202020204" pitchFamily="34" charset="0"/>
              </a:rPr>
              <a:t>Túi</a:t>
            </a:r>
            <a:r>
              <a:rPr lang="vi-VN" sz="3600" u="none" strike="noStrike" spc="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 muối cân nặng là: </a:t>
            </a:r>
            <a:endParaRPr lang="en-US" sz="3600" dirty="0">
              <a:solidFill>
                <a:srgbClr val="002060"/>
              </a:solidFill>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CC23D59E-E27D-4E9B-8CAA-0C17220C43A6}"/>
              </a:ext>
            </a:extLst>
          </p:cNvPr>
          <p:cNvSpPr txBox="1"/>
          <p:nvPr/>
        </p:nvSpPr>
        <p:spPr>
          <a:xfrm>
            <a:off x="2818240" y="4992821"/>
            <a:ext cx="8715375" cy="646331"/>
          </a:xfrm>
          <a:prstGeom prst="rect">
            <a:avLst/>
          </a:prstGeom>
          <a:noFill/>
        </p:spPr>
        <p:txBody>
          <a:bodyPr wrap="square" rtlCol="0">
            <a:spAutoFit/>
          </a:bodyPr>
          <a:lstStyle/>
          <a:p>
            <a:pPr marL="0" marR="0" algn="ctr">
              <a:spcBef>
                <a:spcPts val="0"/>
              </a:spcBef>
              <a:spcAft>
                <a:spcPts val="0"/>
              </a:spcAft>
            </a:pPr>
            <a:r>
              <a:rPr lang="vi-VN" sz="3600" u="none" strike="noStrike" spc="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200 + 200 + 100 = 500 (g) </a:t>
            </a:r>
            <a:endParaRPr lang="en-US" sz="3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29" name="TextBox 28">
            <a:extLst>
              <a:ext uri="{FF2B5EF4-FFF2-40B4-BE49-F238E27FC236}">
                <a16:creationId xmlns:a16="http://schemas.microsoft.com/office/drawing/2014/main" id="{E2870BE8-3269-4E00-BEBE-F97CD200B419}"/>
              </a:ext>
            </a:extLst>
          </p:cNvPr>
          <p:cNvSpPr txBox="1"/>
          <p:nvPr/>
        </p:nvSpPr>
        <p:spPr>
          <a:xfrm>
            <a:off x="3532624" y="5586535"/>
            <a:ext cx="8715375" cy="646331"/>
          </a:xfrm>
          <a:prstGeom prst="rect">
            <a:avLst/>
          </a:prstGeom>
          <a:noFill/>
        </p:spPr>
        <p:txBody>
          <a:bodyPr wrap="square" rtlCol="0">
            <a:spAutoFit/>
          </a:bodyPr>
          <a:lstStyle/>
          <a:p>
            <a:pPr marL="0" marR="0" algn="ctr">
              <a:spcBef>
                <a:spcPts val="0"/>
              </a:spcBef>
              <a:spcAft>
                <a:spcPts val="0"/>
              </a:spcAft>
            </a:pPr>
            <a:r>
              <a:rPr lang="vi-VN" sz="3600" u="none" strike="noStrike" spc="0" dirty="0">
                <a:solidFill>
                  <a:srgbClr val="002060"/>
                </a:solidFill>
                <a:effectLst/>
                <a:latin typeface="Arial" panose="020B0604020202020204" pitchFamily="34" charset="0"/>
                <a:ea typeface="Segoe UI" panose="020B0502040204020203" pitchFamily="34" charset="0"/>
                <a:cs typeface="Arial" panose="020B0604020202020204" pitchFamily="34" charset="0"/>
              </a:rPr>
              <a:t>Đáp số:</a:t>
            </a:r>
            <a:r>
              <a:rPr lang="vi-VN" sz="3600" u="none" strike="noStrike" spc="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 500 g.</a:t>
            </a:r>
            <a:endParaRPr lang="en-US" sz="3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Oval 2">
            <a:extLst>
              <a:ext uri="{FF2B5EF4-FFF2-40B4-BE49-F238E27FC236}">
                <a16:creationId xmlns:a16="http://schemas.microsoft.com/office/drawing/2014/main" id="{03F8147E-9C1A-3B6E-EC57-557534DC706C}"/>
              </a:ext>
            </a:extLst>
          </p:cNvPr>
          <p:cNvSpPr/>
          <p:nvPr/>
        </p:nvSpPr>
        <p:spPr>
          <a:xfrm>
            <a:off x="812600" y="482280"/>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3</a:t>
            </a:r>
          </a:p>
        </p:txBody>
      </p:sp>
      <p:sp>
        <p:nvSpPr>
          <p:cNvPr id="11" name="TextBox 10">
            <a:extLst>
              <a:ext uri="{FF2B5EF4-FFF2-40B4-BE49-F238E27FC236}">
                <a16:creationId xmlns:a16="http://schemas.microsoft.com/office/drawing/2014/main" id="{C73300C6-0690-EE82-EA91-EC3ABEB33369}"/>
              </a:ext>
            </a:extLst>
          </p:cNvPr>
          <p:cNvSpPr txBox="1"/>
          <p:nvPr/>
        </p:nvSpPr>
        <p:spPr>
          <a:xfrm>
            <a:off x="6349528" y="3696758"/>
            <a:ext cx="6215448" cy="584775"/>
          </a:xfrm>
          <a:prstGeom prst="rect">
            <a:avLst/>
          </a:prstGeom>
          <a:noFill/>
        </p:spPr>
        <p:txBody>
          <a:bodyPr wrap="square">
            <a:spAutoFit/>
          </a:bodyPr>
          <a:lstStyle/>
          <a:p>
            <a:r>
              <a:rPr lang="en-US" sz="3200" b="1" dirty="0" err="1">
                <a:solidFill>
                  <a:srgbClr val="FF0000"/>
                </a:solidFill>
                <a:latin typeface="Arial" panose="020B0604020202020204" pitchFamily="34" charset="0"/>
                <a:cs typeface="Arial" panose="020B0604020202020204" pitchFamily="34" charset="0"/>
              </a:rPr>
              <a:t>Bài</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giải</a:t>
            </a:r>
            <a:endParaRPr lang="en-US"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18090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1000"/>
                                        <p:tgtEl>
                                          <p:spTgt spid="1026"/>
                                        </p:tgtEl>
                                      </p:cBhvr>
                                    </p:animEffect>
                                    <p:anim calcmode="lin" valueType="num">
                                      <p:cBhvr>
                                        <p:cTn id="16" dur="1000" fill="hold"/>
                                        <p:tgtEl>
                                          <p:spTgt spid="1026"/>
                                        </p:tgtEl>
                                        <p:attrNameLst>
                                          <p:attrName>ppt_x</p:attrName>
                                        </p:attrNameLst>
                                      </p:cBhvr>
                                      <p:tavLst>
                                        <p:tav tm="0">
                                          <p:val>
                                            <p:strVal val="#ppt_x"/>
                                          </p:val>
                                        </p:tav>
                                        <p:tav tm="100000">
                                          <p:val>
                                            <p:strVal val="#ppt_x"/>
                                          </p:val>
                                        </p:tav>
                                      </p:tavLst>
                                    </p:anim>
                                    <p:anim calcmode="lin" valueType="num">
                                      <p:cBhvr>
                                        <p:cTn id="17"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arn(inVertical)">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barn(inVertical)">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barn(inVertical)">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0" grpId="0" animBg="1"/>
      <p:bldP spid="2" grpId="0"/>
      <p:bldP spid="28" grpId="0"/>
      <p:bldP spid="29"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 name="文本框 21">
            <a:extLst>
              <a:ext uri="{FF2B5EF4-FFF2-40B4-BE49-F238E27FC236}">
                <a16:creationId xmlns:a16="http://schemas.microsoft.com/office/drawing/2014/main" id="{0FA3ED8F-7193-4576-84BA-7B56DF6C2CB2}"/>
              </a:ext>
            </a:extLst>
          </p:cNvPr>
          <p:cNvSpPr txBox="1"/>
          <p:nvPr/>
        </p:nvSpPr>
        <p:spPr>
          <a:xfrm>
            <a:off x="1380466" y="421598"/>
            <a:ext cx="6372056" cy="666786"/>
          </a:xfrm>
          <a:prstGeom prst="rect">
            <a:avLst/>
          </a:prstGeom>
          <a:noFill/>
        </p:spPr>
        <p:txBody>
          <a:bodyPr wrap="square" rtlCol="0">
            <a:spAutoFit/>
          </a:bodyPr>
          <a:lstStyle/>
          <a:p>
            <a:pPr lvl="0" algn="ctr" defTabSz="457189">
              <a:defRPr/>
            </a:pPr>
            <a:r>
              <a:rPr lang="vi-VN" altLang="zh-CN" sz="3733" b="1" dirty="0">
                <a:solidFill>
                  <a:srgbClr val="C0000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Tính giá trị của biểu thức.</a:t>
            </a:r>
            <a:endParaRPr kumimoji="0" lang="vi-VN" altLang="zh-CN" sz="3733" b="1" i="0" u="none" strike="noStrike" kern="1200" cap="none" spc="0" normalizeH="0" baseline="0" noProof="0" dirty="0">
              <a:ln>
                <a:noFill/>
              </a:ln>
              <a:solidFill>
                <a:srgbClr val="C00000"/>
              </a:solidFill>
              <a:effectLst/>
              <a:uLnTx/>
              <a:uFillTx/>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endParaRPr>
          </a:p>
        </p:txBody>
      </p:sp>
      <p:sp>
        <p:nvSpPr>
          <p:cNvPr id="40" name="Oval 39">
            <a:extLst>
              <a:ext uri="{FF2B5EF4-FFF2-40B4-BE49-F238E27FC236}">
                <a16:creationId xmlns:a16="http://schemas.microsoft.com/office/drawing/2014/main" id="{D65DC4C9-FE00-46FE-A98A-4B15D698070C}"/>
              </a:ext>
            </a:extLst>
          </p:cNvPr>
          <p:cNvSpPr/>
          <p:nvPr/>
        </p:nvSpPr>
        <p:spPr>
          <a:xfrm>
            <a:off x="828674" y="485775"/>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4</a:t>
            </a:r>
          </a:p>
        </p:txBody>
      </p:sp>
      <p:sp>
        <p:nvSpPr>
          <p:cNvPr id="13" name="Rectangle: Rounded Corners 12">
            <a:extLst>
              <a:ext uri="{FF2B5EF4-FFF2-40B4-BE49-F238E27FC236}">
                <a16:creationId xmlns:a16="http://schemas.microsoft.com/office/drawing/2014/main" id="{34CBAC49-6212-4F2F-8F17-56A67ACB9CED}"/>
              </a:ext>
            </a:extLst>
          </p:cNvPr>
          <p:cNvSpPr/>
          <p:nvPr/>
        </p:nvSpPr>
        <p:spPr>
          <a:xfrm>
            <a:off x="1219200" y="1571625"/>
            <a:ext cx="4067175" cy="990600"/>
          </a:xfrm>
          <a:prstGeom prst="roundRect">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400" b="1">
                <a:latin typeface="Arial" panose="020B0604020202020204" pitchFamily="34" charset="0"/>
                <a:cs typeface="Arial" panose="020B0604020202020204" pitchFamily="34" charset="0"/>
              </a:rPr>
              <a:t>a) 96 : 3 x 5 </a:t>
            </a:r>
            <a:endParaRPr lang="en-US" sz="4400" b="1" dirty="0">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id="{1289A865-4E18-43A3-AE9D-ADF21A33C1C0}"/>
              </a:ext>
            </a:extLst>
          </p:cNvPr>
          <p:cNvSpPr/>
          <p:nvPr/>
        </p:nvSpPr>
        <p:spPr>
          <a:xfrm>
            <a:off x="7239000" y="1504950"/>
            <a:ext cx="4114800" cy="990600"/>
          </a:xfrm>
          <a:prstGeom prst="roundRect">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b="1">
                <a:latin typeface="Arial" panose="020B0604020202020204" pitchFamily="34" charset="0"/>
                <a:cs typeface="Arial" panose="020B0604020202020204" pitchFamily="34" charset="0"/>
              </a:rPr>
              <a:t>b) 60 : (2 x 3)</a:t>
            </a:r>
            <a:endParaRPr lang="en-US" sz="4400" b="1"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C56F067-63E4-42C4-81E3-9F893A552B87}"/>
              </a:ext>
            </a:extLst>
          </p:cNvPr>
          <p:cNvSpPr txBox="1"/>
          <p:nvPr/>
        </p:nvSpPr>
        <p:spPr>
          <a:xfrm>
            <a:off x="993913" y="2697530"/>
            <a:ext cx="4868723"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ea typeface="+mj-ea"/>
                <a:cs typeface="Arial" panose="020B0604020202020204" pitchFamily="34" charset="0"/>
              </a:rPr>
              <a:t>96 : 3 x 5 =</a:t>
            </a:r>
            <a:r>
              <a:rPr lang="en-US" sz="4400" b="1" i="0" dirty="0">
                <a:solidFill>
                  <a:srgbClr val="FF0000"/>
                </a:solidFill>
                <a:effectLst/>
                <a:latin typeface="Arial" panose="020B0604020202020204" pitchFamily="34" charset="0"/>
                <a:cs typeface="Arial" panose="020B0604020202020204" pitchFamily="34" charset="0"/>
              </a:rPr>
              <a:t> 32 x 5</a:t>
            </a:r>
            <a:endParaRPr lang="en-US" sz="4400" b="1" dirty="0">
              <a:solidFill>
                <a:srgbClr val="FF0000"/>
              </a:solidFill>
              <a:latin typeface="Arial" panose="020B0604020202020204" pitchFamily="34" charset="0"/>
              <a:ea typeface="+mj-ea"/>
              <a:cs typeface="Arial" panose="020B0604020202020204" pitchFamily="34" charset="0"/>
            </a:endParaRPr>
          </a:p>
        </p:txBody>
      </p:sp>
      <p:sp>
        <p:nvSpPr>
          <p:cNvPr id="16" name="TextBox 15">
            <a:extLst>
              <a:ext uri="{FF2B5EF4-FFF2-40B4-BE49-F238E27FC236}">
                <a16:creationId xmlns:a16="http://schemas.microsoft.com/office/drawing/2014/main" id="{BB59AFA4-7AEA-43C5-9790-96535C70A2C3}"/>
              </a:ext>
            </a:extLst>
          </p:cNvPr>
          <p:cNvSpPr txBox="1"/>
          <p:nvPr/>
        </p:nvSpPr>
        <p:spPr>
          <a:xfrm>
            <a:off x="3514723" y="3344457"/>
            <a:ext cx="4695825"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ea typeface="+mj-ea"/>
                <a:cs typeface="Arial" panose="020B0604020202020204" pitchFamily="34" charset="0"/>
              </a:rPr>
              <a:t>=</a:t>
            </a:r>
            <a:r>
              <a:rPr lang="en-US" sz="4400" b="1" i="0" dirty="0">
                <a:solidFill>
                  <a:srgbClr val="FF0000"/>
                </a:solidFill>
                <a:effectLst/>
                <a:latin typeface="Arial" panose="020B0604020202020204" pitchFamily="34" charset="0"/>
                <a:cs typeface="Arial" panose="020B0604020202020204" pitchFamily="34" charset="0"/>
              </a:rPr>
              <a:t> 160</a:t>
            </a:r>
            <a:endParaRPr lang="en-US" sz="4400" b="1" dirty="0">
              <a:solidFill>
                <a:srgbClr val="FF0000"/>
              </a:solidFill>
              <a:latin typeface="Arial" panose="020B0604020202020204" pitchFamily="34" charset="0"/>
              <a:ea typeface="+mj-ea"/>
              <a:cs typeface="Arial" panose="020B0604020202020204" pitchFamily="34" charset="0"/>
            </a:endParaRPr>
          </a:p>
        </p:txBody>
      </p:sp>
      <p:sp>
        <p:nvSpPr>
          <p:cNvPr id="17" name="TextBox 16">
            <a:extLst>
              <a:ext uri="{FF2B5EF4-FFF2-40B4-BE49-F238E27FC236}">
                <a16:creationId xmlns:a16="http://schemas.microsoft.com/office/drawing/2014/main" id="{D90FB01F-5AAA-4804-9E38-465AFC4645D3}"/>
              </a:ext>
            </a:extLst>
          </p:cNvPr>
          <p:cNvSpPr txBox="1"/>
          <p:nvPr/>
        </p:nvSpPr>
        <p:spPr>
          <a:xfrm>
            <a:off x="6588717" y="2714243"/>
            <a:ext cx="5415366"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ea typeface="+mj-ea"/>
                <a:cs typeface="Arial" panose="020B0604020202020204" pitchFamily="34" charset="0"/>
              </a:rPr>
              <a:t>60 : ( 2 x 3 ) =</a:t>
            </a:r>
            <a:r>
              <a:rPr lang="en-US" sz="4400" b="1" i="0" dirty="0">
                <a:solidFill>
                  <a:srgbClr val="FF0000"/>
                </a:solidFill>
                <a:effectLst/>
                <a:latin typeface="Arial" panose="020B0604020202020204" pitchFamily="34" charset="0"/>
                <a:cs typeface="Arial" panose="020B0604020202020204" pitchFamily="34" charset="0"/>
              </a:rPr>
              <a:t> 60 : 6</a:t>
            </a:r>
            <a:endParaRPr lang="en-US" sz="4400" b="1" dirty="0">
              <a:solidFill>
                <a:srgbClr val="FF0000"/>
              </a:solidFill>
              <a:latin typeface="Arial" panose="020B0604020202020204" pitchFamily="34" charset="0"/>
              <a:ea typeface="+mj-ea"/>
              <a:cs typeface="Arial" panose="020B0604020202020204" pitchFamily="34" charset="0"/>
            </a:endParaRPr>
          </a:p>
        </p:txBody>
      </p:sp>
      <p:sp>
        <p:nvSpPr>
          <p:cNvPr id="18" name="TextBox 17">
            <a:extLst>
              <a:ext uri="{FF2B5EF4-FFF2-40B4-BE49-F238E27FC236}">
                <a16:creationId xmlns:a16="http://schemas.microsoft.com/office/drawing/2014/main" id="{26D70D35-67D6-4F1C-94C6-643923658C0E}"/>
              </a:ext>
            </a:extLst>
          </p:cNvPr>
          <p:cNvSpPr txBox="1"/>
          <p:nvPr/>
        </p:nvSpPr>
        <p:spPr>
          <a:xfrm>
            <a:off x="9839314" y="3466971"/>
            <a:ext cx="4695825"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ea typeface="+mj-ea"/>
                <a:cs typeface="Arial" panose="020B0604020202020204" pitchFamily="34" charset="0"/>
              </a:rPr>
              <a:t>=</a:t>
            </a:r>
            <a:r>
              <a:rPr lang="en-US" sz="4400" b="1" i="0" dirty="0">
                <a:solidFill>
                  <a:srgbClr val="FF0000"/>
                </a:solidFill>
                <a:effectLst/>
                <a:latin typeface="Arial" panose="020B0604020202020204" pitchFamily="34" charset="0"/>
                <a:cs typeface="Arial" panose="020B0604020202020204" pitchFamily="34" charset="0"/>
              </a:rPr>
              <a:t> 10</a:t>
            </a:r>
            <a:endParaRPr lang="en-US" sz="4400" b="1" dirty="0">
              <a:solidFill>
                <a:srgbClr val="FF0000"/>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242039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arn(inVertical)">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arn(inVertical)">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inVertic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arn(inVertical)">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0" grpId="0" animBg="1"/>
      <p:bldP spid="13" grpId="0" animBg="1"/>
      <p:bldP spid="14" grpId="0" animBg="1"/>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 name="文本框 21">
            <a:extLst>
              <a:ext uri="{FF2B5EF4-FFF2-40B4-BE49-F238E27FC236}">
                <a16:creationId xmlns:a16="http://schemas.microsoft.com/office/drawing/2014/main" id="{0FA3ED8F-7193-4576-84BA-7B56DF6C2CB2}"/>
              </a:ext>
            </a:extLst>
          </p:cNvPr>
          <p:cNvSpPr txBox="1"/>
          <p:nvPr/>
        </p:nvSpPr>
        <p:spPr>
          <a:xfrm>
            <a:off x="695324" y="69173"/>
            <a:ext cx="11363325" cy="2246769"/>
          </a:xfrm>
          <a:prstGeom prst="rect">
            <a:avLst/>
          </a:prstGeom>
          <a:noFill/>
        </p:spPr>
        <p:txBody>
          <a:bodyPr wrap="square" rtlCol="0">
            <a:spAutoFit/>
          </a:bodyPr>
          <a:lstStyle/>
          <a:p>
            <a:pPr lvl="0" algn="just" defTabSz="457189">
              <a:defRPr/>
            </a:pPr>
            <a:r>
              <a:rPr lang="vi-VN" altLang="zh-CN" sz="2800" b="1" dirty="0">
                <a:solidFill>
                  <a:srgbClr val="002060"/>
                </a:solidFill>
                <a:latin typeface="Arial" panose="020B0604020202020204" pitchFamily="34" charset="0"/>
                <a:ea typeface="字魂27号-布丁体" panose="00000500000000000000" pitchFamily="2" charset="-122"/>
                <a:cs typeface="Arial" panose="020B0604020202020204" pitchFamily="34" charset="0"/>
                <a:sym typeface="字魂27号-布丁体" panose="00000500000000000000" pitchFamily="2" charset="-122"/>
              </a:rPr>
              <a:t>Để giúp đỡ các bạn học sinh bị ảnh hưởng bởi lũ lụt, tuần đầu trường em góp được 20 thùng sách vở và đồ dùng học tập. Tuần sau trường em góp được số thùng gấp 3 lần số thùng ở tuần đầu. Hỏi sau hai tuần trường em góp được tất cả bao nhiêu thùng sách vở và đồ dùng học tập?</a:t>
            </a:r>
          </a:p>
        </p:txBody>
      </p:sp>
      <p:sp>
        <p:nvSpPr>
          <p:cNvPr id="40" name="Oval 39">
            <a:extLst>
              <a:ext uri="{FF2B5EF4-FFF2-40B4-BE49-F238E27FC236}">
                <a16:creationId xmlns:a16="http://schemas.microsoft.com/office/drawing/2014/main" id="{D65DC4C9-FE00-46FE-A98A-4B15D698070C}"/>
              </a:ext>
            </a:extLst>
          </p:cNvPr>
          <p:cNvSpPr/>
          <p:nvPr/>
        </p:nvSpPr>
        <p:spPr>
          <a:xfrm>
            <a:off x="0" y="76200"/>
            <a:ext cx="676275" cy="666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panose="020B0604020202020204" pitchFamily="34" charset="0"/>
                <a:ea typeface="微软雅黑"/>
                <a:cs typeface="Arial" panose="020B0604020202020204" pitchFamily="34" charset="0"/>
              </a:rPr>
              <a:t>5</a:t>
            </a:r>
          </a:p>
        </p:txBody>
      </p:sp>
      <p:sp>
        <p:nvSpPr>
          <p:cNvPr id="19" name="TextBox 18">
            <a:extLst>
              <a:ext uri="{FF2B5EF4-FFF2-40B4-BE49-F238E27FC236}">
                <a16:creationId xmlns:a16="http://schemas.microsoft.com/office/drawing/2014/main" id="{AF54A7CA-360E-4A20-A260-42F4C671AA5A}"/>
              </a:ext>
            </a:extLst>
          </p:cNvPr>
          <p:cNvSpPr txBox="1"/>
          <p:nvPr/>
        </p:nvSpPr>
        <p:spPr>
          <a:xfrm>
            <a:off x="83998" y="2992157"/>
            <a:ext cx="1762125" cy="461665"/>
          </a:xfrm>
          <a:prstGeom prst="rect">
            <a:avLst/>
          </a:prstGeom>
          <a:noFill/>
        </p:spPr>
        <p:txBody>
          <a:bodyPr wrap="square" rtlCol="0">
            <a:spAutoFit/>
          </a:bodyPr>
          <a:lstStyle/>
          <a:p>
            <a:r>
              <a:rPr lang="en-US" sz="2400" dirty="0" err="1">
                <a:latin typeface="Arial" panose="020B0604020202020204" pitchFamily="34" charset="0"/>
                <a:cs typeface="Arial" panose="020B0604020202020204" pitchFamily="34" charset="0"/>
              </a:rPr>
              <a:t>Tuần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đầu</a:t>
            </a:r>
            <a:r>
              <a:rPr lang="en-US" sz="2400" dirty="0">
                <a:latin typeface="Arial" panose="020B0604020202020204" pitchFamily="34" charset="0"/>
                <a:cs typeface="Arial" panose="020B0604020202020204" pitchFamily="34" charset="0"/>
              </a:rPr>
              <a:t>:</a:t>
            </a:r>
          </a:p>
        </p:txBody>
      </p:sp>
      <p:sp>
        <p:nvSpPr>
          <p:cNvPr id="20" name="TextBox 19">
            <a:extLst>
              <a:ext uri="{FF2B5EF4-FFF2-40B4-BE49-F238E27FC236}">
                <a16:creationId xmlns:a16="http://schemas.microsoft.com/office/drawing/2014/main" id="{2D4DDA96-1365-4223-9849-7442C697A549}"/>
              </a:ext>
            </a:extLst>
          </p:cNvPr>
          <p:cNvSpPr txBox="1"/>
          <p:nvPr/>
        </p:nvSpPr>
        <p:spPr>
          <a:xfrm>
            <a:off x="338137" y="2344972"/>
            <a:ext cx="1762125" cy="461665"/>
          </a:xfrm>
          <a:prstGeom prst="rect">
            <a:avLst/>
          </a:prstGeom>
          <a:noFill/>
        </p:spPr>
        <p:txBody>
          <a:bodyPr wrap="square" rtlCol="0">
            <a:spAutoFit/>
          </a:bodyPr>
          <a:lstStyle/>
          <a:p>
            <a:r>
              <a:rPr lang="en-US" sz="2400" b="1" u="sng" dirty="0" err="1">
                <a:solidFill>
                  <a:srgbClr val="FF0000"/>
                </a:solidFill>
                <a:latin typeface="Arial" panose="020B0604020202020204" pitchFamily="34" charset="0"/>
                <a:cs typeface="Arial" panose="020B0604020202020204" pitchFamily="34" charset="0"/>
              </a:rPr>
              <a:t>Tóm</a:t>
            </a:r>
            <a:r>
              <a:rPr lang="en-US" sz="2400" b="1" u="sng" dirty="0">
                <a:solidFill>
                  <a:srgbClr val="FF0000"/>
                </a:solidFill>
                <a:latin typeface="Arial" panose="020B0604020202020204" pitchFamily="34" charset="0"/>
                <a:cs typeface="Arial" panose="020B0604020202020204" pitchFamily="34" charset="0"/>
              </a:rPr>
              <a:t> </a:t>
            </a:r>
            <a:r>
              <a:rPr lang="en-US" sz="2400" b="1" u="sng" dirty="0" err="1">
                <a:solidFill>
                  <a:srgbClr val="FF0000"/>
                </a:solidFill>
                <a:latin typeface="Arial" panose="020B0604020202020204" pitchFamily="34" charset="0"/>
                <a:cs typeface="Arial" panose="020B0604020202020204" pitchFamily="34" charset="0"/>
              </a:rPr>
              <a:t>tắt</a:t>
            </a:r>
            <a:endParaRPr lang="en-US" sz="2400" b="1" u="sng" dirty="0">
              <a:solidFill>
                <a:srgbClr val="FF0000"/>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5EFE58E4-F9B2-415E-85B6-4291D46F93BD}"/>
              </a:ext>
            </a:extLst>
          </p:cNvPr>
          <p:cNvSpPr txBox="1"/>
          <p:nvPr/>
        </p:nvSpPr>
        <p:spPr>
          <a:xfrm>
            <a:off x="98766" y="3509887"/>
            <a:ext cx="1762125" cy="461665"/>
          </a:xfrm>
          <a:prstGeom prst="rect">
            <a:avLst/>
          </a:prstGeom>
          <a:noFill/>
        </p:spPr>
        <p:txBody>
          <a:bodyPr wrap="square" rtlCol="0">
            <a:spAutoFit/>
          </a:bodyPr>
          <a:lstStyle/>
          <a:p>
            <a:pPr algn="just"/>
            <a:r>
              <a:rPr lang="en-US" sz="2400" dirty="0" err="1">
                <a:latin typeface="Arial" panose="020B0604020202020204" pitchFamily="34" charset="0"/>
                <a:cs typeface="Arial" panose="020B0604020202020204" pitchFamily="34" charset="0"/>
              </a:rPr>
              <a:t>Tuần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sau</a:t>
            </a:r>
            <a:r>
              <a:rPr lang="en-US" sz="2400" dirty="0">
                <a:latin typeface="Arial" panose="020B0604020202020204" pitchFamily="34" charset="0"/>
                <a:cs typeface="Arial" panose="020B0604020202020204" pitchFamily="34" charset="0"/>
              </a:rPr>
              <a:t>:</a:t>
            </a:r>
          </a:p>
        </p:txBody>
      </p:sp>
      <p:grpSp>
        <p:nvGrpSpPr>
          <p:cNvPr id="22" name="Group 21">
            <a:extLst>
              <a:ext uri="{FF2B5EF4-FFF2-40B4-BE49-F238E27FC236}">
                <a16:creationId xmlns:a16="http://schemas.microsoft.com/office/drawing/2014/main" id="{17FF8E2E-BF82-4166-B843-15361D6BB17F}"/>
              </a:ext>
            </a:extLst>
          </p:cNvPr>
          <p:cNvGrpSpPr/>
          <p:nvPr/>
        </p:nvGrpSpPr>
        <p:grpSpPr>
          <a:xfrm>
            <a:off x="1611191" y="2240366"/>
            <a:ext cx="1170996" cy="1153681"/>
            <a:chOff x="2762250" y="1974391"/>
            <a:chExt cx="1581150" cy="861172"/>
          </a:xfrm>
        </p:grpSpPr>
        <p:cxnSp>
          <p:nvCxnSpPr>
            <p:cNvPr id="23" name="Straight Connector 22">
              <a:extLst>
                <a:ext uri="{FF2B5EF4-FFF2-40B4-BE49-F238E27FC236}">
                  <a16:creationId xmlns:a16="http://schemas.microsoft.com/office/drawing/2014/main" id="{38BE8BA8-0E09-4785-8E71-A0D1399F66ED}"/>
                </a:ext>
              </a:extLst>
            </p:cNvPr>
            <p:cNvCxnSpPr>
              <a:cxnSpLocks/>
            </p:cNvCxnSpPr>
            <p:nvPr/>
          </p:nvCxnSpPr>
          <p:spPr>
            <a:xfrm flipV="1">
              <a:off x="2762250" y="2686050"/>
              <a:ext cx="1562100" cy="6638"/>
            </a:xfrm>
            <a:prstGeom prst="line">
              <a:avLst/>
            </a:prstGeom>
            <a:ln w="57150"/>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0583BB18-4BC7-4623-94F1-C687731EBE47}"/>
                </a:ext>
              </a:extLst>
            </p:cNvPr>
            <p:cNvCxnSpPr>
              <a:stCxn id="19" idx="3"/>
              <a:endCxn id="19" idx="3"/>
            </p:cNvCxnSpPr>
            <p:nvPr/>
          </p:nvCxnSpPr>
          <p:spPr>
            <a:xfrm>
              <a:off x="3079469" y="1974391"/>
              <a:ext cx="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F5AC1F7-4FA1-468F-A136-452259B188A3}"/>
                </a:ext>
              </a:extLst>
            </p:cNvPr>
            <p:cNvCxnSpPr>
              <a:cxnSpLocks/>
            </p:cNvCxnSpPr>
            <p:nvPr/>
          </p:nvCxnSpPr>
          <p:spPr>
            <a:xfrm>
              <a:off x="2771775" y="2571750"/>
              <a:ext cx="0" cy="244763"/>
            </a:xfrm>
            <a:prstGeom prst="line">
              <a:avLst/>
            </a:prstGeom>
            <a:ln w="57150"/>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74CECE90-F473-4206-A0A3-7BF6C6BE310F}"/>
                </a:ext>
              </a:extLst>
            </p:cNvPr>
            <p:cNvCxnSpPr>
              <a:cxnSpLocks/>
            </p:cNvCxnSpPr>
            <p:nvPr/>
          </p:nvCxnSpPr>
          <p:spPr>
            <a:xfrm>
              <a:off x="4343400" y="2590800"/>
              <a:ext cx="0" cy="244763"/>
            </a:xfrm>
            <a:prstGeom prst="line">
              <a:avLst/>
            </a:prstGeom>
            <a:ln w="57150"/>
          </p:spPr>
          <p:style>
            <a:lnRef idx="1">
              <a:schemeClr val="dk1"/>
            </a:lnRef>
            <a:fillRef idx="0">
              <a:schemeClr val="dk1"/>
            </a:fillRef>
            <a:effectRef idx="0">
              <a:schemeClr val="dk1"/>
            </a:effectRef>
            <a:fontRef idx="minor">
              <a:schemeClr val="tx1"/>
            </a:fontRef>
          </p:style>
        </p:cxnSp>
      </p:grpSp>
      <p:grpSp>
        <p:nvGrpSpPr>
          <p:cNvPr id="27" name="Group 26">
            <a:extLst>
              <a:ext uri="{FF2B5EF4-FFF2-40B4-BE49-F238E27FC236}">
                <a16:creationId xmlns:a16="http://schemas.microsoft.com/office/drawing/2014/main" id="{92064734-0437-4F99-AD3F-CDA8437D44BB}"/>
              </a:ext>
            </a:extLst>
          </p:cNvPr>
          <p:cNvGrpSpPr/>
          <p:nvPr/>
        </p:nvGrpSpPr>
        <p:grpSpPr>
          <a:xfrm>
            <a:off x="1576113" y="3602004"/>
            <a:ext cx="3372408" cy="335925"/>
            <a:chOff x="2771775" y="2571750"/>
            <a:chExt cx="4286250" cy="262369"/>
          </a:xfrm>
        </p:grpSpPr>
        <p:cxnSp>
          <p:nvCxnSpPr>
            <p:cNvPr id="28" name="Straight Connector 27">
              <a:extLst>
                <a:ext uri="{FF2B5EF4-FFF2-40B4-BE49-F238E27FC236}">
                  <a16:creationId xmlns:a16="http://schemas.microsoft.com/office/drawing/2014/main" id="{3ED1042D-FF57-4D34-B137-D37D7ED10AAA}"/>
                </a:ext>
              </a:extLst>
            </p:cNvPr>
            <p:cNvCxnSpPr>
              <a:cxnSpLocks/>
            </p:cNvCxnSpPr>
            <p:nvPr/>
          </p:nvCxnSpPr>
          <p:spPr>
            <a:xfrm>
              <a:off x="2771775" y="2711738"/>
              <a:ext cx="4286250"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EA8C9A73-8869-4EE6-A7CA-45CF754EB86F}"/>
                </a:ext>
              </a:extLst>
            </p:cNvPr>
            <p:cNvCxnSpPr/>
            <p:nvPr/>
          </p:nvCxnSpPr>
          <p:spPr>
            <a:xfrm>
              <a:off x="2771775" y="2711738"/>
              <a:ext cx="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7F79FF9-BF96-45FF-B32A-193B4E7A57D3}"/>
                </a:ext>
              </a:extLst>
            </p:cNvPr>
            <p:cNvCxnSpPr>
              <a:cxnSpLocks/>
            </p:cNvCxnSpPr>
            <p:nvPr/>
          </p:nvCxnSpPr>
          <p:spPr>
            <a:xfrm>
              <a:off x="2771775" y="2571750"/>
              <a:ext cx="0" cy="244763"/>
            </a:xfrm>
            <a:prstGeom prst="line">
              <a:avLst/>
            </a:prstGeom>
            <a:ln w="57150"/>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4F69C739-368B-4C82-810A-21258D9DA4A0}"/>
                </a:ext>
              </a:extLst>
            </p:cNvPr>
            <p:cNvCxnSpPr>
              <a:cxnSpLocks/>
            </p:cNvCxnSpPr>
            <p:nvPr/>
          </p:nvCxnSpPr>
          <p:spPr>
            <a:xfrm>
              <a:off x="4260083" y="2589356"/>
              <a:ext cx="0" cy="244763"/>
            </a:xfrm>
            <a:prstGeom prst="line">
              <a:avLst/>
            </a:prstGeom>
            <a:ln w="57150"/>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986945BE-7CFD-482D-A5A0-38B2DD8F21FE}"/>
                </a:ext>
              </a:extLst>
            </p:cNvPr>
            <p:cNvCxnSpPr>
              <a:cxnSpLocks/>
            </p:cNvCxnSpPr>
            <p:nvPr/>
          </p:nvCxnSpPr>
          <p:spPr>
            <a:xfrm>
              <a:off x="5705475" y="2581275"/>
              <a:ext cx="0" cy="244763"/>
            </a:xfrm>
            <a:prstGeom prst="line">
              <a:avLst/>
            </a:prstGeom>
            <a:ln w="57150"/>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2A314460-B6AB-486E-8A93-80173B68C169}"/>
                </a:ext>
              </a:extLst>
            </p:cNvPr>
            <p:cNvCxnSpPr>
              <a:cxnSpLocks/>
            </p:cNvCxnSpPr>
            <p:nvPr/>
          </p:nvCxnSpPr>
          <p:spPr>
            <a:xfrm>
              <a:off x="7038975" y="2581275"/>
              <a:ext cx="0" cy="244763"/>
            </a:xfrm>
            <a:prstGeom prst="line">
              <a:avLst/>
            </a:prstGeom>
            <a:ln w="57150"/>
          </p:spPr>
          <p:style>
            <a:lnRef idx="1">
              <a:schemeClr val="dk1"/>
            </a:lnRef>
            <a:fillRef idx="0">
              <a:schemeClr val="dk1"/>
            </a:fillRef>
            <a:effectRef idx="0">
              <a:schemeClr val="dk1"/>
            </a:effectRef>
            <a:fontRef idx="minor">
              <a:schemeClr val="tx1"/>
            </a:fontRef>
          </p:style>
        </p:cxnSp>
      </p:grpSp>
      <p:cxnSp>
        <p:nvCxnSpPr>
          <p:cNvPr id="35" name="Straight Connector 34">
            <a:extLst>
              <a:ext uri="{FF2B5EF4-FFF2-40B4-BE49-F238E27FC236}">
                <a16:creationId xmlns:a16="http://schemas.microsoft.com/office/drawing/2014/main" id="{C435AC23-0749-4955-B110-4AC038310F03}"/>
              </a:ext>
            </a:extLst>
          </p:cNvPr>
          <p:cNvCxnSpPr>
            <a:cxnSpLocks/>
          </p:cNvCxnSpPr>
          <p:nvPr/>
        </p:nvCxnSpPr>
        <p:spPr>
          <a:xfrm>
            <a:off x="1611191" y="2742600"/>
            <a:ext cx="0" cy="659458"/>
          </a:xfrm>
          <a:prstGeom prst="line">
            <a:avLst/>
          </a:prstGeom>
          <a:ln w="28575">
            <a:prstDash val="sysDash"/>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C13E9E1B-83B1-4676-B20E-2E842A388F7E}"/>
              </a:ext>
            </a:extLst>
          </p:cNvPr>
          <p:cNvCxnSpPr>
            <a:cxnSpLocks/>
          </p:cNvCxnSpPr>
          <p:nvPr/>
        </p:nvCxnSpPr>
        <p:spPr>
          <a:xfrm>
            <a:off x="2798985" y="2859523"/>
            <a:ext cx="0" cy="569477"/>
          </a:xfrm>
          <a:prstGeom prst="line">
            <a:avLst/>
          </a:prstGeom>
          <a:ln w="28575">
            <a:prstDash val="sysDash"/>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7A7D0AF6-432C-452D-A7F5-898F492B71F5}"/>
              </a:ext>
            </a:extLst>
          </p:cNvPr>
          <p:cNvSpPr txBox="1"/>
          <p:nvPr/>
        </p:nvSpPr>
        <p:spPr>
          <a:xfrm>
            <a:off x="5154658" y="2992157"/>
            <a:ext cx="1450578"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thùng</a:t>
            </a:r>
            <a:endParaRPr lang="en-US" sz="2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7526B7D-8D06-4037-80DE-1B79699E7932}"/>
              </a:ext>
            </a:extLst>
          </p:cNvPr>
          <p:cNvSpPr txBox="1"/>
          <p:nvPr/>
        </p:nvSpPr>
        <p:spPr>
          <a:xfrm>
            <a:off x="1562882" y="2634752"/>
            <a:ext cx="173355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20 </a:t>
            </a:r>
            <a:r>
              <a:rPr lang="en-US" sz="2400" dirty="0" err="1">
                <a:latin typeface="Arial" panose="020B0604020202020204" pitchFamily="34" charset="0"/>
                <a:cs typeface="Arial" panose="020B0604020202020204" pitchFamily="34" charset="0"/>
              </a:rPr>
              <a:t>thùng</a:t>
            </a:r>
            <a:endParaRPr lang="en-US" sz="240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B0686A31-F7E4-4FED-8C10-81857FC1BA94}"/>
              </a:ext>
            </a:extLst>
          </p:cNvPr>
          <p:cNvSpPr txBox="1"/>
          <p:nvPr/>
        </p:nvSpPr>
        <p:spPr>
          <a:xfrm>
            <a:off x="5477239" y="3120291"/>
            <a:ext cx="7148512" cy="1815882"/>
          </a:xfrm>
          <a:prstGeom prst="rect">
            <a:avLst/>
          </a:prstGeom>
          <a:noFill/>
        </p:spPr>
        <p:txBody>
          <a:bodyPr wrap="square">
            <a:spAutoFit/>
          </a:bodyPr>
          <a:lstStyle/>
          <a:p>
            <a:pPr algn="ctr"/>
            <a:r>
              <a:rPr lang="vi-VN" sz="2800" b="1" i="0" u="sng" dirty="0">
                <a:solidFill>
                  <a:srgbClr val="FF0000"/>
                </a:solidFill>
                <a:effectLst/>
                <a:latin typeface="Arial" panose="020B0604020202020204" pitchFamily="34" charset="0"/>
                <a:cs typeface="Arial" panose="020B0604020202020204" pitchFamily="34" charset="0"/>
              </a:rPr>
              <a:t>Bài giải</a:t>
            </a:r>
          </a:p>
          <a:p>
            <a:r>
              <a:rPr lang="vi-VN" sz="2800" i="0" dirty="0">
                <a:effectLst/>
                <a:latin typeface="Arial" panose="020B0604020202020204" pitchFamily="34" charset="0"/>
                <a:cs typeface="Arial" panose="020B0604020202020204" pitchFamily="34" charset="0"/>
              </a:rPr>
              <a:t>Số thùng</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sách</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vở</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và</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đồ</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dùng</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học</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tập</a:t>
            </a:r>
            <a:r>
              <a:rPr lang="vi-VN" sz="2800" i="0" dirty="0">
                <a:effectLst/>
                <a:latin typeface="Arial" panose="020B0604020202020204" pitchFamily="34" charset="0"/>
                <a:cs typeface="Arial" panose="020B0604020202020204" pitchFamily="34" charset="0"/>
              </a:rPr>
              <a:t> </a:t>
            </a:r>
            <a:endParaRPr lang="en-US" sz="2800" i="0" dirty="0">
              <a:effectLst/>
              <a:latin typeface="Arial" panose="020B0604020202020204" pitchFamily="34" charset="0"/>
              <a:cs typeface="Arial" panose="020B0604020202020204" pitchFamily="34" charset="0"/>
            </a:endParaRPr>
          </a:p>
          <a:p>
            <a:r>
              <a:rPr lang="en-US" sz="2800" i="0" dirty="0" err="1">
                <a:effectLst/>
                <a:latin typeface="Arial" panose="020B0604020202020204" pitchFamily="34" charset="0"/>
                <a:cs typeface="Arial" panose="020B0604020202020204" pitchFamily="34" charset="0"/>
              </a:rPr>
              <a:t>góp</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được</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trong</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tuần</a:t>
            </a:r>
            <a:r>
              <a:rPr lang="en-US" sz="2800" i="0" dirty="0">
                <a:effectLst/>
                <a:latin typeface="Arial" panose="020B0604020202020204" pitchFamily="34" charset="0"/>
                <a:cs typeface="Arial" panose="020B0604020202020204" pitchFamily="34" charset="0"/>
              </a:rPr>
              <a:t> </a:t>
            </a:r>
            <a:r>
              <a:rPr lang="en-US" sz="2800" i="0" dirty="0" err="1">
                <a:effectLst/>
                <a:latin typeface="Arial" panose="020B0604020202020204" pitchFamily="34" charset="0"/>
                <a:cs typeface="Arial" panose="020B0604020202020204" pitchFamily="34" charset="0"/>
              </a:rPr>
              <a:t>sau</a:t>
            </a:r>
            <a:r>
              <a:rPr lang="en-US" sz="2800" i="0" dirty="0">
                <a:effectLst/>
                <a:latin typeface="Arial" panose="020B0604020202020204" pitchFamily="34" charset="0"/>
                <a:cs typeface="Arial" panose="020B0604020202020204" pitchFamily="34" charset="0"/>
              </a:rPr>
              <a:t> </a:t>
            </a:r>
            <a:r>
              <a:rPr lang="vi-VN" sz="2800" i="0" dirty="0">
                <a:effectLst/>
                <a:latin typeface="Arial" panose="020B0604020202020204" pitchFamily="34" charset="0"/>
                <a:cs typeface="Arial" panose="020B0604020202020204" pitchFamily="34" charset="0"/>
              </a:rPr>
              <a:t>là</a:t>
            </a:r>
            <a:r>
              <a:rPr lang="en-US" sz="2800" i="0" dirty="0">
                <a:effectLst/>
                <a:latin typeface="Arial" panose="020B0604020202020204" pitchFamily="34" charset="0"/>
                <a:cs typeface="Arial" panose="020B0604020202020204" pitchFamily="34" charset="0"/>
              </a:rPr>
              <a:t>:</a:t>
            </a:r>
            <a:endParaRPr lang="vi-VN" sz="2800" i="0" dirty="0">
              <a:effectLst/>
              <a:latin typeface="Arial" panose="020B0604020202020204" pitchFamily="34" charset="0"/>
              <a:cs typeface="Arial" panose="020B0604020202020204" pitchFamily="34" charset="0"/>
            </a:endParaRPr>
          </a:p>
          <a:p>
            <a:pPr algn="ctr"/>
            <a:r>
              <a:rPr lang="vi-VN" sz="2800" i="0" dirty="0">
                <a:effectLst/>
                <a:latin typeface="Arial" panose="020B0604020202020204" pitchFamily="34" charset="0"/>
                <a:cs typeface="Arial" panose="020B0604020202020204" pitchFamily="34" charset="0"/>
              </a:rPr>
              <a:t>20 x 3 = 60 (thùng)</a:t>
            </a:r>
          </a:p>
        </p:txBody>
      </p:sp>
      <p:sp>
        <p:nvSpPr>
          <p:cNvPr id="41" name="TextBox 40">
            <a:extLst>
              <a:ext uri="{FF2B5EF4-FFF2-40B4-BE49-F238E27FC236}">
                <a16:creationId xmlns:a16="http://schemas.microsoft.com/office/drawing/2014/main" id="{D99EA8D4-B23D-4D46-A2B1-A7568411A8B2}"/>
              </a:ext>
            </a:extLst>
          </p:cNvPr>
          <p:cNvSpPr txBox="1"/>
          <p:nvPr/>
        </p:nvSpPr>
        <p:spPr>
          <a:xfrm>
            <a:off x="5552767" y="4918963"/>
            <a:ext cx="6130911" cy="1815882"/>
          </a:xfrm>
          <a:prstGeom prst="rect">
            <a:avLst/>
          </a:prstGeom>
          <a:noFill/>
        </p:spPr>
        <p:txBody>
          <a:bodyPr wrap="square">
            <a:spAutoFit/>
          </a:bodyPr>
          <a:lstStyle/>
          <a:p>
            <a:r>
              <a:rPr lang="vi-VN" sz="2800" dirty="0">
                <a:latin typeface="Arial" panose="020B0604020202020204" pitchFamily="34" charset="0"/>
                <a:cs typeface="Arial" panose="020B0604020202020204" pitchFamily="34" charset="0"/>
              </a:rPr>
              <a:t>Số thùng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sách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vở</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đồ</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dùng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học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tập</a:t>
            </a:r>
            <a:r>
              <a:rPr lang="vi-VN"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góp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được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tuần</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là</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ctr"/>
            <a:r>
              <a:rPr lang="vi-VN" sz="2800" dirty="0">
                <a:latin typeface="Arial" panose="020B0604020202020204" pitchFamily="34" charset="0"/>
                <a:cs typeface="Arial" panose="020B0604020202020204" pitchFamily="34" charset="0"/>
              </a:rPr>
              <a:t>20 + 60 = 80 (thùng)</a:t>
            </a:r>
          </a:p>
          <a:p>
            <a:pPr algn="ctr"/>
            <a:r>
              <a:rPr lang="vi-VN" sz="2800" dirty="0">
                <a:latin typeface="Arial" panose="020B0604020202020204" pitchFamily="34" charset="0"/>
                <a:cs typeface="Arial" panose="020B0604020202020204" pitchFamily="34" charset="0"/>
              </a:rPr>
              <a:t>         Đáp số: 80 thùng</a:t>
            </a:r>
          </a:p>
        </p:txBody>
      </p:sp>
      <p:cxnSp>
        <p:nvCxnSpPr>
          <p:cNvPr id="13" name="Straight Connector 12">
            <a:extLst>
              <a:ext uri="{FF2B5EF4-FFF2-40B4-BE49-F238E27FC236}">
                <a16:creationId xmlns:a16="http://schemas.microsoft.com/office/drawing/2014/main" id="{22874DE2-3A4A-3184-C546-3296B7EDC8C2}"/>
              </a:ext>
            </a:extLst>
          </p:cNvPr>
          <p:cNvCxnSpPr>
            <a:cxnSpLocks/>
          </p:cNvCxnSpPr>
          <p:nvPr/>
        </p:nvCxnSpPr>
        <p:spPr>
          <a:xfrm>
            <a:off x="10577015" y="457558"/>
            <a:ext cx="1399906" cy="0"/>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9AF3BB85-8B39-B0F7-740F-CAAD269BC88E}"/>
              </a:ext>
            </a:extLst>
          </p:cNvPr>
          <p:cNvCxnSpPr>
            <a:cxnSpLocks/>
          </p:cNvCxnSpPr>
          <p:nvPr/>
        </p:nvCxnSpPr>
        <p:spPr>
          <a:xfrm flipV="1">
            <a:off x="2782187" y="898140"/>
            <a:ext cx="7658351" cy="12080"/>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E693719C-0F31-85F4-24ED-A7E65B1A67C5}"/>
              </a:ext>
            </a:extLst>
          </p:cNvPr>
          <p:cNvCxnSpPr>
            <a:cxnSpLocks/>
          </p:cNvCxnSpPr>
          <p:nvPr/>
        </p:nvCxnSpPr>
        <p:spPr>
          <a:xfrm>
            <a:off x="810692" y="1340541"/>
            <a:ext cx="1957387" cy="0"/>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C6373BA0-37D8-7EDD-7C5D-E2B42BB14A61}"/>
              </a:ext>
            </a:extLst>
          </p:cNvPr>
          <p:cNvCxnSpPr>
            <a:cxnSpLocks/>
          </p:cNvCxnSpPr>
          <p:nvPr/>
        </p:nvCxnSpPr>
        <p:spPr>
          <a:xfrm>
            <a:off x="6945104" y="1340541"/>
            <a:ext cx="4714509" cy="0"/>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45" name="Straight Connector 44">
            <a:extLst>
              <a:ext uri="{FF2B5EF4-FFF2-40B4-BE49-F238E27FC236}">
                <a16:creationId xmlns:a16="http://schemas.microsoft.com/office/drawing/2014/main" id="{75271EB5-274C-0F8D-9B91-CE383D3C43B2}"/>
              </a:ext>
            </a:extLst>
          </p:cNvPr>
          <p:cNvCxnSpPr>
            <a:cxnSpLocks/>
          </p:cNvCxnSpPr>
          <p:nvPr/>
        </p:nvCxnSpPr>
        <p:spPr>
          <a:xfrm>
            <a:off x="888656" y="1766409"/>
            <a:ext cx="10957601" cy="0"/>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cxnSp>
        <p:nvCxnSpPr>
          <p:cNvPr id="46" name="Straight Connector 45">
            <a:extLst>
              <a:ext uri="{FF2B5EF4-FFF2-40B4-BE49-F238E27FC236}">
                <a16:creationId xmlns:a16="http://schemas.microsoft.com/office/drawing/2014/main" id="{F5BCBBA3-CC5B-0064-3DE8-8EE1E6F1A79D}"/>
              </a:ext>
            </a:extLst>
          </p:cNvPr>
          <p:cNvCxnSpPr>
            <a:cxnSpLocks/>
          </p:cNvCxnSpPr>
          <p:nvPr/>
        </p:nvCxnSpPr>
        <p:spPr>
          <a:xfrm>
            <a:off x="-4648100" y="2497114"/>
            <a:ext cx="715326"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47" name="Straight Connector 46">
            <a:extLst>
              <a:ext uri="{FF2B5EF4-FFF2-40B4-BE49-F238E27FC236}">
                <a16:creationId xmlns:a16="http://schemas.microsoft.com/office/drawing/2014/main" id="{D6D1EBF2-1A61-2128-B7EC-DD205A444155}"/>
              </a:ext>
            </a:extLst>
          </p:cNvPr>
          <p:cNvCxnSpPr>
            <a:cxnSpLocks/>
          </p:cNvCxnSpPr>
          <p:nvPr/>
        </p:nvCxnSpPr>
        <p:spPr>
          <a:xfrm flipV="1">
            <a:off x="810692" y="2142821"/>
            <a:ext cx="4666547" cy="36268"/>
          </a:xfrm>
          <a:prstGeom prst="line">
            <a:avLst/>
          </a:prstGeom>
          <a:ln w="28575">
            <a:solidFill>
              <a:srgbClr val="FF0000"/>
            </a:solidFill>
          </a:ln>
        </p:spPr>
        <p:style>
          <a:lnRef idx="3">
            <a:schemeClr val="dk1"/>
          </a:lnRef>
          <a:fillRef idx="0">
            <a:schemeClr val="dk1"/>
          </a:fillRef>
          <a:effectRef idx="2">
            <a:schemeClr val="dk1"/>
          </a:effectRef>
          <a:fontRef idx="minor">
            <a:schemeClr val="tx1"/>
          </a:fontRef>
        </p:style>
      </p:cxnSp>
      <p:sp>
        <p:nvSpPr>
          <p:cNvPr id="2" name="Right Brace 1">
            <a:extLst>
              <a:ext uri="{FF2B5EF4-FFF2-40B4-BE49-F238E27FC236}">
                <a16:creationId xmlns:a16="http://schemas.microsoft.com/office/drawing/2014/main" id="{F31DA6B2-6A67-4A54-A777-B69712A93D96}"/>
              </a:ext>
            </a:extLst>
          </p:cNvPr>
          <p:cNvSpPr/>
          <p:nvPr/>
        </p:nvSpPr>
        <p:spPr>
          <a:xfrm>
            <a:off x="5082722" y="2806637"/>
            <a:ext cx="114965" cy="974601"/>
          </a:xfrm>
          <a:prstGeom prst="rightBrace">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a:ea typeface="微软雅黑"/>
              <a:cs typeface="+mn-cs"/>
              <a:sym typeface="Arial"/>
            </a:endParaRPr>
          </a:p>
        </p:txBody>
      </p:sp>
      <p:sp>
        <p:nvSpPr>
          <p:cNvPr id="4" name="Right Brace 3">
            <a:extLst>
              <a:ext uri="{FF2B5EF4-FFF2-40B4-BE49-F238E27FC236}">
                <a16:creationId xmlns:a16="http://schemas.microsoft.com/office/drawing/2014/main" id="{70EFCE59-0EC2-4F74-AF2A-9C62505FEFBB}"/>
              </a:ext>
            </a:extLst>
          </p:cNvPr>
          <p:cNvSpPr/>
          <p:nvPr/>
        </p:nvSpPr>
        <p:spPr>
          <a:xfrm rot="5400000">
            <a:off x="3142665" y="2415648"/>
            <a:ext cx="259392" cy="3322341"/>
          </a:xfrm>
          <a:prstGeom prst="rightBrace">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微软雅黑"/>
              <a:cs typeface="+mn-cs"/>
              <a:sym typeface="Arial"/>
            </a:endParaRPr>
          </a:p>
        </p:txBody>
      </p:sp>
      <p:sp>
        <p:nvSpPr>
          <p:cNvPr id="10" name="TextBox 9">
            <a:extLst>
              <a:ext uri="{FF2B5EF4-FFF2-40B4-BE49-F238E27FC236}">
                <a16:creationId xmlns:a16="http://schemas.microsoft.com/office/drawing/2014/main" id="{30F53B04-310E-6B43-6FCD-C92146F59A3B}"/>
              </a:ext>
            </a:extLst>
          </p:cNvPr>
          <p:cNvSpPr txBox="1"/>
          <p:nvPr/>
        </p:nvSpPr>
        <p:spPr>
          <a:xfrm>
            <a:off x="2747109" y="4211370"/>
            <a:ext cx="1450578"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thùng</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60351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1000"/>
                                        <p:tgtEl>
                                          <p:spTgt spid="22"/>
                                        </p:tgtEl>
                                      </p:cBhvr>
                                    </p:animEffect>
                                    <p:anim calcmode="lin" valueType="num">
                                      <p:cBhvr>
                                        <p:cTn id="47" dur="1000" fill="hold"/>
                                        <p:tgtEl>
                                          <p:spTgt spid="22"/>
                                        </p:tgtEl>
                                        <p:attrNameLst>
                                          <p:attrName>ppt_x</p:attrName>
                                        </p:attrNameLst>
                                      </p:cBhvr>
                                      <p:tavLst>
                                        <p:tav tm="0">
                                          <p:val>
                                            <p:strVal val="#ppt_x"/>
                                          </p:val>
                                        </p:tav>
                                        <p:tav tm="100000">
                                          <p:val>
                                            <p:strVal val="#ppt_x"/>
                                          </p:val>
                                        </p:tav>
                                      </p:tavLst>
                                    </p:anim>
                                    <p:anim calcmode="lin" valueType="num">
                                      <p:cBhvr>
                                        <p:cTn id="48" dur="1000" fill="hold"/>
                                        <p:tgtEl>
                                          <p:spTgt spid="22"/>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anim calcmode="lin" valueType="num">
                                      <p:cBhvr>
                                        <p:cTn id="52" dur="1000" fill="hold"/>
                                        <p:tgtEl>
                                          <p:spTgt spid="27"/>
                                        </p:tgtEl>
                                        <p:attrNameLst>
                                          <p:attrName>ppt_x</p:attrName>
                                        </p:attrNameLst>
                                      </p:cBhvr>
                                      <p:tavLst>
                                        <p:tav tm="0">
                                          <p:val>
                                            <p:strVal val="#ppt_x"/>
                                          </p:val>
                                        </p:tav>
                                        <p:tav tm="100000">
                                          <p:val>
                                            <p:strVal val="#ppt_x"/>
                                          </p:val>
                                        </p:tav>
                                      </p:tavLst>
                                    </p:anim>
                                    <p:anim calcmode="lin" valueType="num">
                                      <p:cBhvr>
                                        <p:cTn id="53" dur="1000" fill="hold"/>
                                        <p:tgtEl>
                                          <p:spTgt spid="27"/>
                                        </p:tgtEl>
                                        <p:attrNameLst>
                                          <p:attrName>ppt_y</p:attrName>
                                        </p:attrNameLst>
                                      </p:cBhvr>
                                      <p:tavLst>
                                        <p:tav tm="0">
                                          <p:val>
                                            <p:strVal val="#ppt_y+.1"/>
                                          </p:val>
                                        </p:tav>
                                        <p:tav tm="100000">
                                          <p:val>
                                            <p:strVal val="#ppt_y"/>
                                          </p:val>
                                        </p:tav>
                                      </p:tavLst>
                                    </p:anim>
                                  </p:childTnLst>
                                </p:cTn>
                              </p:par>
                              <p:par>
                                <p:cTn id="54" presetID="16" presetClass="entr" presetSubtype="21" fill="hold" grpId="0" nodeType="with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barn(inVertical)">
                                      <p:cBhvr>
                                        <p:cTn id="56" dur="500"/>
                                        <p:tgtEl>
                                          <p:spTgt spid="2"/>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barn(inVertical)">
                                      <p:cBhvr>
                                        <p:cTn id="59" dur="500"/>
                                        <p:tgtEl>
                                          <p:spTgt spid="4"/>
                                        </p:tgtEl>
                                      </p:cBhvr>
                                    </p:animEffect>
                                  </p:childTnLst>
                                </p:cTn>
                              </p:par>
                              <p:par>
                                <p:cTn id="60" presetID="42" presetClass="entr" presetSubtype="0"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fade">
                                      <p:cBhvr>
                                        <p:cTn id="62" dur="1000"/>
                                        <p:tgtEl>
                                          <p:spTgt spid="35"/>
                                        </p:tgtEl>
                                      </p:cBhvr>
                                    </p:animEffect>
                                    <p:anim calcmode="lin" valueType="num">
                                      <p:cBhvr>
                                        <p:cTn id="63" dur="1000" fill="hold"/>
                                        <p:tgtEl>
                                          <p:spTgt spid="35"/>
                                        </p:tgtEl>
                                        <p:attrNameLst>
                                          <p:attrName>ppt_x</p:attrName>
                                        </p:attrNameLst>
                                      </p:cBhvr>
                                      <p:tavLst>
                                        <p:tav tm="0">
                                          <p:val>
                                            <p:strVal val="#ppt_x"/>
                                          </p:val>
                                        </p:tav>
                                        <p:tav tm="100000">
                                          <p:val>
                                            <p:strVal val="#ppt_x"/>
                                          </p:val>
                                        </p:tav>
                                      </p:tavLst>
                                    </p:anim>
                                    <p:anim calcmode="lin" valueType="num">
                                      <p:cBhvr>
                                        <p:cTn id="64" dur="1000" fill="hold"/>
                                        <p:tgtEl>
                                          <p:spTgt spid="35"/>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1000"/>
                                        <p:tgtEl>
                                          <p:spTgt spid="36"/>
                                        </p:tgtEl>
                                      </p:cBhvr>
                                    </p:animEffect>
                                    <p:anim calcmode="lin" valueType="num">
                                      <p:cBhvr>
                                        <p:cTn id="68" dur="1000" fill="hold"/>
                                        <p:tgtEl>
                                          <p:spTgt spid="36"/>
                                        </p:tgtEl>
                                        <p:attrNameLst>
                                          <p:attrName>ppt_x</p:attrName>
                                        </p:attrNameLst>
                                      </p:cBhvr>
                                      <p:tavLst>
                                        <p:tav tm="0">
                                          <p:val>
                                            <p:strVal val="#ppt_x"/>
                                          </p:val>
                                        </p:tav>
                                        <p:tav tm="100000">
                                          <p:val>
                                            <p:strVal val="#ppt_x"/>
                                          </p:val>
                                        </p:tav>
                                      </p:tavLst>
                                    </p:anim>
                                    <p:anim calcmode="lin" valueType="num">
                                      <p:cBhvr>
                                        <p:cTn id="69" dur="1000" fill="hold"/>
                                        <p:tgtEl>
                                          <p:spTgt spid="36"/>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1000"/>
                                        <p:tgtEl>
                                          <p:spTgt spid="38"/>
                                        </p:tgtEl>
                                      </p:cBhvr>
                                    </p:animEffect>
                                    <p:anim calcmode="lin" valueType="num">
                                      <p:cBhvr>
                                        <p:cTn id="73" dur="1000" fill="hold"/>
                                        <p:tgtEl>
                                          <p:spTgt spid="38"/>
                                        </p:tgtEl>
                                        <p:attrNameLst>
                                          <p:attrName>ppt_x</p:attrName>
                                        </p:attrNameLst>
                                      </p:cBhvr>
                                      <p:tavLst>
                                        <p:tav tm="0">
                                          <p:val>
                                            <p:strVal val="#ppt_x"/>
                                          </p:val>
                                        </p:tav>
                                        <p:tav tm="100000">
                                          <p:val>
                                            <p:strVal val="#ppt_x"/>
                                          </p:val>
                                        </p:tav>
                                      </p:tavLst>
                                    </p:anim>
                                    <p:anim calcmode="lin" valueType="num">
                                      <p:cBhvr>
                                        <p:cTn id="74" dur="1000" fill="hold"/>
                                        <p:tgtEl>
                                          <p:spTgt spid="38"/>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1000"/>
                                        <p:tgtEl>
                                          <p:spTgt spid="10"/>
                                        </p:tgtEl>
                                      </p:cBhvr>
                                    </p:animEffect>
                                    <p:anim calcmode="lin" valueType="num">
                                      <p:cBhvr>
                                        <p:cTn id="78" dur="1000" fill="hold"/>
                                        <p:tgtEl>
                                          <p:spTgt spid="10"/>
                                        </p:tgtEl>
                                        <p:attrNameLst>
                                          <p:attrName>ppt_x</p:attrName>
                                        </p:attrNameLst>
                                      </p:cBhvr>
                                      <p:tavLst>
                                        <p:tav tm="0">
                                          <p:val>
                                            <p:strVal val="#ppt_x"/>
                                          </p:val>
                                        </p:tav>
                                        <p:tav tm="100000">
                                          <p:val>
                                            <p:strVal val="#ppt_x"/>
                                          </p:val>
                                        </p:tav>
                                      </p:tavLst>
                                    </p:anim>
                                    <p:anim calcmode="lin" valueType="num">
                                      <p:cBhvr>
                                        <p:cTn id="79" dur="1000" fill="hold"/>
                                        <p:tgtEl>
                                          <p:spTgt spid="10"/>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fade">
                                      <p:cBhvr>
                                        <p:cTn id="82" dur="1000"/>
                                        <p:tgtEl>
                                          <p:spTgt spid="3"/>
                                        </p:tgtEl>
                                      </p:cBhvr>
                                    </p:animEffect>
                                    <p:anim calcmode="lin" valueType="num">
                                      <p:cBhvr>
                                        <p:cTn id="83" dur="1000" fill="hold"/>
                                        <p:tgtEl>
                                          <p:spTgt spid="3"/>
                                        </p:tgtEl>
                                        <p:attrNameLst>
                                          <p:attrName>ppt_x</p:attrName>
                                        </p:attrNameLst>
                                      </p:cBhvr>
                                      <p:tavLst>
                                        <p:tav tm="0">
                                          <p:val>
                                            <p:strVal val="#ppt_x"/>
                                          </p:val>
                                        </p:tav>
                                        <p:tav tm="100000">
                                          <p:val>
                                            <p:strVal val="#ppt_x"/>
                                          </p:val>
                                        </p:tav>
                                      </p:tavLst>
                                    </p:anim>
                                    <p:anim calcmode="lin" valueType="num">
                                      <p:cBhvr>
                                        <p:cTn id="8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39">
                                            <p:txEl>
                                              <p:pRg st="0" end="0"/>
                                            </p:txEl>
                                          </p:spTgt>
                                        </p:tgtEl>
                                        <p:attrNameLst>
                                          <p:attrName>style.visibility</p:attrName>
                                        </p:attrNameLst>
                                      </p:cBhvr>
                                      <p:to>
                                        <p:strVal val="visible"/>
                                      </p:to>
                                    </p:set>
                                    <p:animEffect transition="in" filter="wipe(down)">
                                      <p:cBhvr>
                                        <p:cTn id="89" dur="500"/>
                                        <p:tgtEl>
                                          <p:spTgt spid="39">
                                            <p:txEl>
                                              <p:pRg st="0" end="0"/>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39">
                                            <p:txEl>
                                              <p:pRg st="1" end="1"/>
                                            </p:txEl>
                                          </p:spTgt>
                                        </p:tgtEl>
                                        <p:attrNameLst>
                                          <p:attrName>style.visibility</p:attrName>
                                        </p:attrNameLst>
                                      </p:cBhvr>
                                      <p:to>
                                        <p:strVal val="visible"/>
                                      </p:to>
                                    </p:set>
                                    <p:animEffect transition="in" filter="wipe(down)">
                                      <p:cBhvr>
                                        <p:cTn id="94" dur="500"/>
                                        <p:tgtEl>
                                          <p:spTgt spid="39">
                                            <p:txEl>
                                              <p:pRg st="1" end="1"/>
                                            </p:txEl>
                                          </p:spTgt>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39">
                                            <p:txEl>
                                              <p:pRg st="2" end="2"/>
                                            </p:txEl>
                                          </p:spTgt>
                                        </p:tgtEl>
                                        <p:attrNameLst>
                                          <p:attrName>style.visibility</p:attrName>
                                        </p:attrNameLst>
                                      </p:cBhvr>
                                      <p:to>
                                        <p:strVal val="visible"/>
                                      </p:to>
                                    </p:set>
                                    <p:animEffect transition="in" filter="wipe(down)">
                                      <p:cBhvr>
                                        <p:cTn id="97" dur="500"/>
                                        <p:tgtEl>
                                          <p:spTgt spid="39">
                                            <p:txEl>
                                              <p:pRg st="2" end="2"/>
                                            </p:txEl>
                                          </p:spTgt>
                                        </p:tgtEl>
                                      </p:cBhvr>
                                    </p:animEffect>
                                  </p:childTnLst>
                                </p:cTn>
                              </p:par>
                              <p:par>
                                <p:cTn id="98" presetID="22" presetClass="entr" presetSubtype="4" fill="hold" grpId="0" nodeType="withEffect">
                                  <p:stCondLst>
                                    <p:cond delay="0"/>
                                  </p:stCondLst>
                                  <p:childTnLst>
                                    <p:set>
                                      <p:cBhvr>
                                        <p:cTn id="99" dur="1" fill="hold">
                                          <p:stCondLst>
                                            <p:cond delay="0"/>
                                          </p:stCondLst>
                                        </p:cTn>
                                        <p:tgtEl>
                                          <p:spTgt spid="39">
                                            <p:txEl>
                                              <p:pRg st="3" end="3"/>
                                            </p:txEl>
                                          </p:spTgt>
                                        </p:tgtEl>
                                        <p:attrNameLst>
                                          <p:attrName>style.visibility</p:attrName>
                                        </p:attrNameLst>
                                      </p:cBhvr>
                                      <p:to>
                                        <p:strVal val="visible"/>
                                      </p:to>
                                    </p:set>
                                    <p:animEffect transition="in" filter="wipe(down)">
                                      <p:cBhvr>
                                        <p:cTn id="100" dur="500"/>
                                        <p:tgtEl>
                                          <p:spTgt spid="39">
                                            <p:txEl>
                                              <p:pRg st="3" end="3"/>
                                            </p:txEl>
                                          </p:spTgt>
                                        </p:tgtEl>
                                      </p:cBhvr>
                                    </p:animEffect>
                                  </p:childTnLst>
                                </p:cTn>
                              </p:par>
                              <p:par>
                                <p:cTn id="101" presetID="22" presetClass="entr" presetSubtype="4" fill="hold" grpId="0" nodeType="withEffect">
                                  <p:stCondLst>
                                    <p:cond delay="0"/>
                                  </p:stCondLst>
                                  <p:childTnLst>
                                    <p:set>
                                      <p:cBhvr>
                                        <p:cTn id="102" dur="1" fill="hold">
                                          <p:stCondLst>
                                            <p:cond delay="0"/>
                                          </p:stCondLst>
                                        </p:cTn>
                                        <p:tgtEl>
                                          <p:spTgt spid="41">
                                            <p:txEl>
                                              <p:pRg st="0" end="0"/>
                                            </p:txEl>
                                          </p:spTgt>
                                        </p:tgtEl>
                                        <p:attrNameLst>
                                          <p:attrName>style.visibility</p:attrName>
                                        </p:attrNameLst>
                                      </p:cBhvr>
                                      <p:to>
                                        <p:strVal val="visible"/>
                                      </p:to>
                                    </p:set>
                                    <p:animEffect transition="in" filter="wipe(down)">
                                      <p:cBhvr>
                                        <p:cTn id="103" dur="500"/>
                                        <p:tgtEl>
                                          <p:spTgt spid="41">
                                            <p:txEl>
                                              <p:pRg st="0" end="0"/>
                                            </p:txEl>
                                          </p:spTgt>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41">
                                            <p:txEl>
                                              <p:pRg st="1" end="1"/>
                                            </p:txEl>
                                          </p:spTgt>
                                        </p:tgtEl>
                                        <p:attrNameLst>
                                          <p:attrName>style.visibility</p:attrName>
                                        </p:attrNameLst>
                                      </p:cBhvr>
                                      <p:to>
                                        <p:strVal val="visible"/>
                                      </p:to>
                                    </p:set>
                                    <p:animEffect transition="in" filter="wipe(down)">
                                      <p:cBhvr>
                                        <p:cTn id="106" dur="500"/>
                                        <p:tgtEl>
                                          <p:spTgt spid="41">
                                            <p:txEl>
                                              <p:pRg st="1" end="1"/>
                                            </p:txEl>
                                          </p:spTgt>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41">
                                            <p:txEl>
                                              <p:pRg st="2" end="2"/>
                                            </p:txEl>
                                          </p:spTgt>
                                        </p:tgtEl>
                                        <p:attrNameLst>
                                          <p:attrName>style.visibility</p:attrName>
                                        </p:attrNameLst>
                                      </p:cBhvr>
                                      <p:to>
                                        <p:strVal val="visible"/>
                                      </p:to>
                                    </p:set>
                                    <p:animEffect transition="in" filter="wipe(down)">
                                      <p:cBhvr>
                                        <p:cTn id="109" dur="500"/>
                                        <p:tgtEl>
                                          <p:spTgt spid="41">
                                            <p:txEl>
                                              <p:pRg st="2" end="2"/>
                                            </p:txEl>
                                          </p:spTgt>
                                        </p:tgtEl>
                                      </p:cBhvr>
                                    </p:animEffect>
                                  </p:childTnLst>
                                </p:cTn>
                              </p:par>
                              <p:par>
                                <p:cTn id="110" presetID="22" presetClass="entr" presetSubtype="4" fill="hold" grpId="0" nodeType="withEffect">
                                  <p:stCondLst>
                                    <p:cond delay="0"/>
                                  </p:stCondLst>
                                  <p:childTnLst>
                                    <p:set>
                                      <p:cBhvr>
                                        <p:cTn id="111" dur="1" fill="hold">
                                          <p:stCondLst>
                                            <p:cond delay="0"/>
                                          </p:stCondLst>
                                        </p:cTn>
                                        <p:tgtEl>
                                          <p:spTgt spid="41">
                                            <p:txEl>
                                              <p:pRg st="3" end="3"/>
                                            </p:txEl>
                                          </p:spTgt>
                                        </p:tgtEl>
                                        <p:attrNameLst>
                                          <p:attrName>style.visibility</p:attrName>
                                        </p:attrNameLst>
                                      </p:cBhvr>
                                      <p:to>
                                        <p:strVal val="visible"/>
                                      </p:to>
                                    </p:set>
                                    <p:animEffect transition="in" filter="wipe(down)">
                                      <p:cBhvr>
                                        <p:cTn id="112" dur="500"/>
                                        <p:tgtEl>
                                          <p:spTgt spid="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0" grpId="0" animBg="1"/>
      <p:bldP spid="19" grpId="0"/>
      <p:bldP spid="20" grpId="0"/>
      <p:bldP spid="21" grpId="0"/>
      <p:bldP spid="38" grpId="0"/>
      <p:bldP spid="3" grpId="0"/>
      <p:bldP spid="39" grpId="0" uiExpand="1" build="p"/>
      <p:bldP spid="41" grpId="0" uiExpand="1" build="p"/>
      <p:bldP spid="2" grpId="0" animBg="1"/>
      <p:bldP spid="4" grpId="0" animBg="1"/>
      <p:bldP spid="10" grpId="0"/>
    </p:bld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382</Words>
  <Application>Microsoft Office PowerPoint</Application>
  <PresentationFormat>Widescreen</PresentationFormat>
  <Paragraphs>108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等线</vt:lpstr>
      <vt:lpstr>等线 Light</vt:lpstr>
      <vt:lpstr>Arial</vt:lpstr>
      <vt:lpstr>Calibri</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Thao Tran</dc:creator>
  <cp:lastModifiedBy>Admin</cp:lastModifiedBy>
  <cp:revision>41</cp:revision>
  <dcterms:created xsi:type="dcterms:W3CDTF">2022-09-25T11:00:43Z</dcterms:created>
  <dcterms:modified xsi:type="dcterms:W3CDTF">2025-01-08T02:38:47Z</dcterms:modified>
</cp:coreProperties>
</file>