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0" r:id="rId2"/>
    <p:sldId id="349" r:id="rId3"/>
    <p:sldId id="350" r:id="rId4"/>
    <p:sldId id="351" r:id="rId5"/>
    <p:sldId id="354" r:id="rId6"/>
    <p:sldId id="377" r:id="rId7"/>
    <p:sldId id="373" r:id="rId8"/>
    <p:sldId id="374" r:id="rId9"/>
    <p:sldId id="375" r:id="rId10"/>
    <p:sldId id="3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image" Target="../media/image7.jp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752" y="985972"/>
            <a:ext cx="1932599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172" y="1812312"/>
            <a:ext cx="5169856" cy="1755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4C4560-C50C-2FC6-0691-E03E9CC44860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0C19-2E11-E1F7-FDCE-F52856FDF4C2}"/>
              </a:ext>
            </a:extLst>
          </p:cNvPr>
          <p:cNvSpPr txBox="1"/>
          <p:nvPr/>
        </p:nvSpPr>
        <p:spPr>
          <a:xfrm>
            <a:off x="2970149" y="3752398"/>
            <a:ext cx="382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TIẾT 1 – TRANG 17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4E2B3-8F0F-945C-AA1D-27563CD6F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31" y="1356285"/>
            <a:ext cx="8414496" cy="414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3F30B6-5EA7-974E-215E-29F15E45E9E5}"/>
              </a:ext>
            </a:extLst>
          </p:cNvPr>
          <p:cNvSpPr/>
          <p:nvPr/>
        </p:nvSpPr>
        <p:spPr>
          <a:xfrm>
            <a:off x="-1404730" y="371061"/>
            <a:ext cx="1298713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sp>
        <p:nvSpPr>
          <p:cNvPr id="15" name="Flowchart: Manual Operation 7">
            <a:extLst>
              <a:ext uri="{FF2B5EF4-FFF2-40B4-BE49-F238E27FC236}">
                <a16:creationId xmlns:a16="http://schemas.microsoft.com/office/drawing/2014/main" id="{7D38C79A-D512-4490-9AF0-6CD689BE8DE1}"/>
              </a:ext>
            </a:extLst>
          </p:cNvPr>
          <p:cNvSpPr/>
          <p:nvPr/>
        </p:nvSpPr>
        <p:spPr>
          <a:xfrm rot="16200000" flipH="1">
            <a:off x="6494389" y="1485081"/>
            <a:ext cx="1588134" cy="31225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8936"/>
              <a:gd name="connsiteY0" fmla="*/ 690 h 10000"/>
              <a:gd name="connsiteX1" fmla="*/ 8936 w 8936"/>
              <a:gd name="connsiteY1" fmla="*/ 0 h 10000"/>
              <a:gd name="connsiteX2" fmla="*/ 6936 w 8936"/>
              <a:gd name="connsiteY2" fmla="*/ 10000 h 10000"/>
              <a:gd name="connsiteX3" fmla="*/ 936 w 8936"/>
              <a:gd name="connsiteY3" fmla="*/ 10000 h 10000"/>
              <a:gd name="connsiteX4" fmla="*/ 0 w 8936"/>
              <a:gd name="connsiteY4" fmla="*/ 690 h 10000"/>
              <a:gd name="connsiteX0" fmla="*/ 0 w 8809"/>
              <a:gd name="connsiteY0" fmla="*/ 0 h 9310"/>
              <a:gd name="connsiteX1" fmla="*/ 8809 w 8809"/>
              <a:gd name="connsiteY1" fmla="*/ 38 h 9310"/>
              <a:gd name="connsiteX2" fmla="*/ 7762 w 8809"/>
              <a:gd name="connsiteY2" fmla="*/ 9310 h 9310"/>
              <a:gd name="connsiteX3" fmla="*/ 1047 w 8809"/>
              <a:gd name="connsiteY3" fmla="*/ 9310 h 9310"/>
              <a:gd name="connsiteX4" fmla="*/ 0 w 8809"/>
              <a:gd name="connsiteY4" fmla="*/ 0 h 9310"/>
              <a:gd name="connsiteX0" fmla="*/ 0 w 10196"/>
              <a:gd name="connsiteY0" fmla="*/ 0 h 10000"/>
              <a:gd name="connsiteX1" fmla="*/ 10196 w 10196"/>
              <a:gd name="connsiteY1" fmla="*/ 41 h 10000"/>
              <a:gd name="connsiteX2" fmla="*/ 9007 w 10196"/>
              <a:gd name="connsiteY2" fmla="*/ 10000 h 10000"/>
              <a:gd name="connsiteX3" fmla="*/ 1385 w 10196"/>
              <a:gd name="connsiteY3" fmla="*/ 10000 h 10000"/>
              <a:gd name="connsiteX4" fmla="*/ 0 w 10196"/>
              <a:gd name="connsiteY4" fmla="*/ 0 h 10000"/>
              <a:gd name="connsiteX0" fmla="*/ 0 w 10196"/>
              <a:gd name="connsiteY0" fmla="*/ 0 h 10000"/>
              <a:gd name="connsiteX1" fmla="*/ 10196 w 10196"/>
              <a:gd name="connsiteY1" fmla="*/ 41 h 10000"/>
              <a:gd name="connsiteX2" fmla="*/ 9007 w 10196"/>
              <a:gd name="connsiteY2" fmla="*/ 10000 h 10000"/>
              <a:gd name="connsiteX3" fmla="*/ 1385 w 10196"/>
              <a:gd name="connsiteY3" fmla="*/ 10000 h 10000"/>
              <a:gd name="connsiteX4" fmla="*/ 0 w 10196"/>
              <a:gd name="connsiteY4" fmla="*/ 0 h 10000"/>
              <a:gd name="connsiteX0" fmla="*/ 0 w 10196"/>
              <a:gd name="connsiteY0" fmla="*/ 0 h 10000"/>
              <a:gd name="connsiteX1" fmla="*/ 10196 w 10196"/>
              <a:gd name="connsiteY1" fmla="*/ 41 h 10000"/>
              <a:gd name="connsiteX2" fmla="*/ 9007 w 10196"/>
              <a:gd name="connsiteY2" fmla="*/ 10000 h 10000"/>
              <a:gd name="connsiteX3" fmla="*/ 1385 w 10196"/>
              <a:gd name="connsiteY3" fmla="*/ 10000 h 10000"/>
              <a:gd name="connsiteX4" fmla="*/ 0 w 10196"/>
              <a:gd name="connsiteY4" fmla="*/ 0 h 10000"/>
              <a:gd name="connsiteX0" fmla="*/ 0 w 10196"/>
              <a:gd name="connsiteY0" fmla="*/ 0 h 10000"/>
              <a:gd name="connsiteX1" fmla="*/ 10196 w 10196"/>
              <a:gd name="connsiteY1" fmla="*/ 41 h 10000"/>
              <a:gd name="connsiteX2" fmla="*/ 9007 w 10196"/>
              <a:gd name="connsiteY2" fmla="*/ 10000 h 10000"/>
              <a:gd name="connsiteX3" fmla="*/ 1385 w 10196"/>
              <a:gd name="connsiteY3" fmla="*/ 10000 h 10000"/>
              <a:gd name="connsiteX4" fmla="*/ 0 w 10196"/>
              <a:gd name="connsiteY4" fmla="*/ 0 h 10000"/>
              <a:gd name="connsiteX0" fmla="*/ 0 w 10196"/>
              <a:gd name="connsiteY0" fmla="*/ 0 h 10000"/>
              <a:gd name="connsiteX1" fmla="*/ 10196 w 10196"/>
              <a:gd name="connsiteY1" fmla="*/ 41 h 10000"/>
              <a:gd name="connsiteX2" fmla="*/ 9007 w 10196"/>
              <a:gd name="connsiteY2" fmla="*/ 10000 h 10000"/>
              <a:gd name="connsiteX3" fmla="*/ 1385 w 10196"/>
              <a:gd name="connsiteY3" fmla="*/ 10000 h 10000"/>
              <a:gd name="connsiteX4" fmla="*/ 0 w 10196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6" h="10000">
                <a:moveTo>
                  <a:pt x="0" y="0"/>
                </a:moveTo>
                <a:cubicBezTo>
                  <a:pt x="3203" y="980"/>
                  <a:pt x="5036" y="1174"/>
                  <a:pt x="10196" y="41"/>
                </a:cubicBezTo>
                <a:cubicBezTo>
                  <a:pt x="7158" y="1791"/>
                  <a:pt x="9403" y="6680"/>
                  <a:pt x="9007" y="10000"/>
                </a:cubicBezTo>
                <a:lnTo>
                  <a:pt x="1385" y="10000"/>
                </a:lnTo>
                <a:cubicBezTo>
                  <a:pt x="923" y="6667"/>
                  <a:pt x="1636" y="5266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3 860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FAB6C-9A45-EAD8-0CDF-2629FF62BF7B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sp>
        <p:nvSpPr>
          <p:cNvPr id="40" name="Flowchart: Manual Operation 7">
            <a:extLst>
              <a:ext uri="{FF2B5EF4-FFF2-40B4-BE49-F238E27FC236}">
                <a16:creationId xmlns:a16="http://schemas.microsoft.com/office/drawing/2014/main" id="{9BDF3EEF-EE09-47FA-BD70-E6DEE43748DB}"/>
              </a:ext>
            </a:extLst>
          </p:cNvPr>
          <p:cNvSpPr/>
          <p:nvPr/>
        </p:nvSpPr>
        <p:spPr>
          <a:xfrm rot="16200000" flipH="1">
            <a:off x="4916260" y="3781056"/>
            <a:ext cx="1450909" cy="334697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8936"/>
              <a:gd name="connsiteY0" fmla="*/ 690 h 10000"/>
              <a:gd name="connsiteX1" fmla="*/ 8936 w 8936"/>
              <a:gd name="connsiteY1" fmla="*/ 0 h 10000"/>
              <a:gd name="connsiteX2" fmla="*/ 6936 w 8936"/>
              <a:gd name="connsiteY2" fmla="*/ 10000 h 10000"/>
              <a:gd name="connsiteX3" fmla="*/ 936 w 8936"/>
              <a:gd name="connsiteY3" fmla="*/ 10000 h 10000"/>
              <a:gd name="connsiteX4" fmla="*/ 0 w 8936"/>
              <a:gd name="connsiteY4" fmla="*/ 690 h 10000"/>
              <a:gd name="connsiteX0" fmla="*/ 0 w 8809"/>
              <a:gd name="connsiteY0" fmla="*/ 0 h 9310"/>
              <a:gd name="connsiteX1" fmla="*/ 8809 w 8809"/>
              <a:gd name="connsiteY1" fmla="*/ 38 h 9310"/>
              <a:gd name="connsiteX2" fmla="*/ 7762 w 8809"/>
              <a:gd name="connsiteY2" fmla="*/ 9310 h 9310"/>
              <a:gd name="connsiteX3" fmla="*/ 1047 w 8809"/>
              <a:gd name="connsiteY3" fmla="*/ 9310 h 9310"/>
              <a:gd name="connsiteX4" fmla="*/ 0 w 8809"/>
              <a:gd name="connsiteY4" fmla="*/ 0 h 9310"/>
              <a:gd name="connsiteX0" fmla="*/ 0 w 10000"/>
              <a:gd name="connsiteY0" fmla="*/ 0 h 10000"/>
              <a:gd name="connsiteX1" fmla="*/ 10000 w 10000"/>
              <a:gd name="connsiteY1" fmla="*/ 41 h 10000"/>
              <a:gd name="connsiteX2" fmla="*/ 8811 w 10000"/>
              <a:gd name="connsiteY2" fmla="*/ 10000 h 10000"/>
              <a:gd name="connsiteX3" fmla="*/ 118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41 h 10000"/>
              <a:gd name="connsiteX2" fmla="*/ 8811 w 10000"/>
              <a:gd name="connsiteY2" fmla="*/ 10000 h 10000"/>
              <a:gd name="connsiteX3" fmla="*/ 118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41 h 10000"/>
              <a:gd name="connsiteX2" fmla="*/ 8811 w 10000"/>
              <a:gd name="connsiteY2" fmla="*/ 10000 h 10000"/>
              <a:gd name="connsiteX3" fmla="*/ 1189 w 10000"/>
              <a:gd name="connsiteY3" fmla="*/ 10000 h 10000"/>
              <a:gd name="connsiteX4" fmla="*/ 0 w 10000"/>
              <a:gd name="connsiteY4" fmla="*/ 0 h 10000"/>
              <a:gd name="connsiteX0" fmla="*/ 0 w 9315"/>
              <a:gd name="connsiteY0" fmla="*/ 261 h 9959"/>
              <a:gd name="connsiteX1" fmla="*/ 9315 w 9315"/>
              <a:gd name="connsiteY1" fmla="*/ 0 h 9959"/>
              <a:gd name="connsiteX2" fmla="*/ 8126 w 9315"/>
              <a:gd name="connsiteY2" fmla="*/ 9959 h 9959"/>
              <a:gd name="connsiteX3" fmla="*/ 504 w 9315"/>
              <a:gd name="connsiteY3" fmla="*/ 9959 h 9959"/>
              <a:gd name="connsiteX4" fmla="*/ 0 w 9315"/>
              <a:gd name="connsiteY4" fmla="*/ 261 h 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5" h="9959">
                <a:moveTo>
                  <a:pt x="0" y="261"/>
                </a:moveTo>
                <a:cubicBezTo>
                  <a:pt x="3333" y="275"/>
                  <a:pt x="5199" y="1315"/>
                  <a:pt x="9315" y="0"/>
                </a:cubicBezTo>
                <a:cubicBezTo>
                  <a:pt x="7060" y="2112"/>
                  <a:pt x="8522" y="6639"/>
                  <a:pt x="8126" y="9959"/>
                </a:cubicBezTo>
                <a:lnTo>
                  <a:pt x="504" y="9959"/>
                </a:lnTo>
                <a:cubicBezTo>
                  <a:pt x="108" y="6626"/>
                  <a:pt x="1766" y="2447"/>
                  <a:pt x="0" y="26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5 300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266A94A-AAC6-4894-B10F-D60CC57C35A4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04C8DA-3DED-4941-7976-D7C17D845EAA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1" y="530712"/>
            <a:ext cx="2343839" cy="765581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530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71077" y="1508524"/>
            <a:ext cx="7340725" cy="481876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573719-EAFA-4DA5-BD25-7AAF98C0E45C}"/>
              </a:ext>
            </a:extLst>
          </p:cNvPr>
          <p:cNvSpPr/>
          <p:nvPr/>
        </p:nvSpPr>
        <p:spPr>
          <a:xfrm>
            <a:off x="8652716" y="1790560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7 006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59EC0-2AD4-44B9-A929-41ECA6D7BFEF}"/>
              </a:ext>
            </a:extLst>
          </p:cNvPr>
          <p:cNvSpPr/>
          <p:nvPr/>
        </p:nvSpPr>
        <p:spPr>
          <a:xfrm>
            <a:off x="8908330" y="2966726"/>
            <a:ext cx="942680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8 504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573D2A-36C4-42DE-B872-9C13A95F6C77}"/>
              </a:ext>
            </a:extLst>
          </p:cNvPr>
          <p:cNvSpPr/>
          <p:nvPr/>
        </p:nvSpPr>
        <p:spPr>
          <a:xfrm>
            <a:off x="8663867" y="3866128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31BC-1888-7BA5-46CE-3E377817A369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81671" y="166628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199157" y="506689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253320" y="537503"/>
            <a:ext cx="700757" cy="67904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1914671" y="596405"/>
            <a:ext cx="130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F195EC-49C3-416B-A2B8-621E23480658}"/>
              </a:ext>
            </a:extLst>
          </p:cNvPr>
          <p:cNvGrpSpPr/>
          <p:nvPr/>
        </p:nvGrpSpPr>
        <p:grpSpPr>
          <a:xfrm>
            <a:off x="894096" y="2204110"/>
            <a:ext cx="10312880" cy="404652"/>
            <a:chOff x="719711" y="2944906"/>
            <a:chExt cx="9042854" cy="38582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373EE8-83B3-401F-88EB-E91290453702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73097C-78AD-4F7B-ACAC-244BF6AB85D2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62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9B58CC-72E2-421E-A22C-9D2A962E6B81}"/>
                </a:ext>
              </a:extLst>
            </p:cNvPr>
            <p:cNvCxnSpPr/>
            <p:nvPr/>
          </p:nvCxnSpPr>
          <p:spPr>
            <a:xfrm>
              <a:off x="2425075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6F53FA-D209-414A-A04F-D715929DDF6A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9E7130-5307-42AE-86AD-55F01EFA98E1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99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2C37C6-8E2F-49BA-B29E-9626D0420C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790" y="2944906"/>
              <a:ext cx="3385" cy="36645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55805C-0000-447F-9A1C-F3D06811DD31}"/>
                </a:ext>
              </a:extLst>
            </p:cNvPr>
            <p:cNvCxnSpPr/>
            <p:nvPr/>
          </p:nvCxnSpPr>
          <p:spPr>
            <a:xfrm>
              <a:off x="6209074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00D1516-1CCD-419D-A8B5-7CB69AC337D0}"/>
                </a:ext>
              </a:extLst>
            </p:cNvPr>
            <p:cNvCxnSpPr/>
            <p:nvPr/>
          </p:nvCxnSpPr>
          <p:spPr>
            <a:xfrm>
              <a:off x="7135310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9E18A94-5EA1-4715-AC25-FE9EA168D7AD}"/>
                </a:ext>
              </a:extLst>
            </p:cNvPr>
            <p:cNvCxnSpPr/>
            <p:nvPr/>
          </p:nvCxnSpPr>
          <p:spPr>
            <a:xfrm>
              <a:off x="8051686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B9C24F9-E57B-467F-B7BC-CA27C5A458A0}"/>
                </a:ext>
              </a:extLst>
            </p:cNvPr>
            <p:cNvCxnSpPr/>
            <p:nvPr/>
          </p:nvCxnSpPr>
          <p:spPr>
            <a:xfrm>
              <a:off x="8979263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471F8CC-4DBD-444F-B6B5-EAB49476D16C}"/>
              </a:ext>
            </a:extLst>
          </p:cNvPr>
          <p:cNvSpPr txBox="1"/>
          <p:nvPr/>
        </p:nvSpPr>
        <p:spPr>
          <a:xfrm>
            <a:off x="1217643" y="2608762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3 496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FA4D32-75C8-4940-9C4C-E34FE9BE3BA2}"/>
              </a:ext>
            </a:extLst>
          </p:cNvPr>
          <p:cNvSpPr txBox="1"/>
          <p:nvPr/>
        </p:nvSpPr>
        <p:spPr>
          <a:xfrm>
            <a:off x="2296316" y="2573351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3 497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371F81-BF41-4AAE-86D8-096E55084859}"/>
              </a:ext>
            </a:extLst>
          </p:cNvPr>
          <p:cNvSpPr txBox="1"/>
          <p:nvPr/>
        </p:nvSpPr>
        <p:spPr>
          <a:xfrm>
            <a:off x="3291310" y="2562715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3 498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B088EA-032F-43CC-A031-937BF63F522D}"/>
              </a:ext>
            </a:extLst>
          </p:cNvPr>
          <p:cNvSpPr txBox="1"/>
          <p:nvPr/>
        </p:nvSpPr>
        <p:spPr>
          <a:xfrm>
            <a:off x="5483576" y="264565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3 500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A99512-B25C-461E-8607-80B1AA7A1350}"/>
              </a:ext>
            </a:extLst>
          </p:cNvPr>
          <p:cNvSpPr txBox="1"/>
          <p:nvPr/>
        </p:nvSpPr>
        <p:spPr>
          <a:xfrm>
            <a:off x="7626241" y="2655707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3 502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2CF76F-6080-4F33-BF2A-396979ED301D}"/>
              </a:ext>
            </a:extLst>
          </p:cNvPr>
          <p:cNvSpPr txBox="1"/>
          <p:nvPr/>
        </p:nvSpPr>
        <p:spPr>
          <a:xfrm>
            <a:off x="8724959" y="266590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3 503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493CFC-5CD9-44D3-B117-70B48457000E}"/>
              </a:ext>
            </a:extLst>
          </p:cNvPr>
          <p:cNvSpPr txBox="1"/>
          <p:nvPr/>
        </p:nvSpPr>
        <p:spPr>
          <a:xfrm>
            <a:off x="9774691" y="266590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3 504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BECAA5-B0A7-4278-88F8-680541472C7D}"/>
              </a:ext>
            </a:extLst>
          </p:cNvPr>
          <p:cNvGrpSpPr/>
          <p:nvPr/>
        </p:nvGrpSpPr>
        <p:grpSpPr>
          <a:xfrm>
            <a:off x="894096" y="3852517"/>
            <a:ext cx="10312880" cy="404652"/>
            <a:chOff x="719711" y="2944906"/>
            <a:chExt cx="9042854" cy="38582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CDD1A64-95C5-4538-8D39-350FD0D98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3AD1E9F-9951-4841-BCF0-B76D487BA12E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62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81F8A5-9641-4447-BAB7-5FFF37459ECA}"/>
                </a:ext>
              </a:extLst>
            </p:cNvPr>
            <p:cNvCxnSpPr/>
            <p:nvPr/>
          </p:nvCxnSpPr>
          <p:spPr>
            <a:xfrm>
              <a:off x="2425075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68071FC-6A88-48D7-9B5F-B7C170526796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2567D9-501D-4C8F-BD73-6C0232D1E522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99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6E4663-DFA0-4494-BF0B-A8F32566C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4790" y="2944906"/>
              <a:ext cx="3385" cy="36645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97F1BB-E007-4CCF-9025-F4CB263BC2EE}"/>
                </a:ext>
              </a:extLst>
            </p:cNvPr>
            <p:cNvCxnSpPr/>
            <p:nvPr/>
          </p:nvCxnSpPr>
          <p:spPr>
            <a:xfrm>
              <a:off x="6209074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3205EE-2C11-4B2C-99CB-8FF251A6A814}"/>
                </a:ext>
              </a:extLst>
            </p:cNvPr>
            <p:cNvCxnSpPr/>
            <p:nvPr/>
          </p:nvCxnSpPr>
          <p:spPr>
            <a:xfrm>
              <a:off x="7135310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901F73-B1E0-4554-AC89-6F9EEF16BB05}"/>
                </a:ext>
              </a:extLst>
            </p:cNvPr>
            <p:cNvCxnSpPr/>
            <p:nvPr/>
          </p:nvCxnSpPr>
          <p:spPr>
            <a:xfrm>
              <a:off x="8051686" y="2967659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163870B-97F7-4441-8D9A-C59B4944F639}"/>
                </a:ext>
              </a:extLst>
            </p:cNvPr>
            <p:cNvCxnSpPr/>
            <p:nvPr/>
          </p:nvCxnSpPr>
          <p:spPr>
            <a:xfrm>
              <a:off x="8979263" y="2944906"/>
              <a:ext cx="0" cy="3630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7288E10-1C62-49F0-9E51-B984458A1582}"/>
              </a:ext>
            </a:extLst>
          </p:cNvPr>
          <p:cNvSpPr txBox="1"/>
          <p:nvPr/>
        </p:nvSpPr>
        <p:spPr>
          <a:xfrm>
            <a:off x="3306404" y="4429712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9 994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2A28FD-8DB4-4512-A2B6-EDC38C1E8826}"/>
              </a:ext>
            </a:extLst>
          </p:cNvPr>
          <p:cNvSpPr txBox="1"/>
          <p:nvPr/>
        </p:nvSpPr>
        <p:spPr>
          <a:xfrm>
            <a:off x="1186018" y="4429713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9 992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A03EEB-AB11-47A1-B188-9FEED3A8271E}"/>
              </a:ext>
            </a:extLst>
          </p:cNvPr>
          <p:cNvSpPr txBox="1"/>
          <p:nvPr/>
        </p:nvSpPr>
        <p:spPr>
          <a:xfrm>
            <a:off x="4411107" y="4429711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9 995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5A337E-1CD6-445E-9A3E-715FBA953CFB}"/>
              </a:ext>
            </a:extLst>
          </p:cNvPr>
          <p:cNvSpPr txBox="1"/>
          <p:nvPr/>
        </p:nvSpPr>
        <p:spPr>
          <a:xfrm>
            <a:off x="6637095" y="442370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9 997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2CE94E-D03A-432C-8ECE-3AF780D8C318}"/>
              </a:ext>
            </a:extLst>
          </p:cNvPr>
          <p:cNvSpPr txBox="1"/>
          <p:nvPr/>
        </p:nvSpPr>
        <p:spPr>
          <a:xfrm>
            <a:off x="7689968" y="443779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9 998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C876CD-3FF2-4B28-96D1-2D9A3816E410}"/>
              </a:ext>
            </a:extLst>
          </p:cNvPr>
          <p:cNvSpPr txBox="1"/>
          <p:nvPr/>
        </p:nvSpPr>
        <p:spPr>
          <a:xfrm>
            <a:off x="8693539" y="4423700"/>
            <a:ext cx="11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9 999</a:t>
            </a:r>
            <a:endParaRPr lang="x-none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3205A2F-E86E-46F6-87CA-DF4942C4893B}"/>
              </a:ext>
            </a:extLst>
          </p:cNvPr>
          <p:cNvSpPr/>
          <p:nvPr/>
        </p:nvSpPr>
        <p:spPr>
          <a:xfrm>
            <a:off x="4723785" y="2698791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E303105-3B26-4312-BA0E-38FC457B4BF9}"/>
              </a:ext>
            </a:extLst>
          </p:cNvPr>
          <p:cNvSpPr/>
          <p:nvPr/>
        </p:nvSpPr>
        <p:spPr>
          <a:xfrm>
            <a:off x="4475392" y="266239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3 499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197EC40-6A1C-43A1-B2AD-99C94850A54D}"/>
              </a:ext>
            </a:extLst>
          </p:cNvPr>
          <p:cNvSpPr/>
          <p:nvPr/>
        </p:nvSpPr>
        <p:spPr>
          <a:xfrm>
            <a:off x="6925268" y="2760898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9D44CC0-8DD7-4D69-898D-6710EA3DE401}"/>
              </a:ext>
            </a:extLst>
          </p:cNvPr>
          <p:cNvSpPr/>
          <p:nvPr/>
        </p:nvSpPr>
        <p:spPr>
          <a:xfrm>
            <a:off x="6684972" y="2707941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3 501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BA9D65C-6859-424E-B9C0-14DB9840F72A}"/>
              </a:ext>
            </a:extLst>
          </p:cNvPr>
          <p:cNvSpPr/>
          <p:nvPr/>
        </p:nvSpPr>
        <p:spPr>
          <a:xfrm>
            <a:off x="2620195" y="4427778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F30511-BAC4-4078-8947-2D847293F532}"/>
              </a:ext>
            </a:extLst>
          </p:cNvPr>
          <p:cNvSpPr/>
          <p:nvPr/>
        </p:nvSpPr>
        <p:spPr>
          <a:xfrm>
            <a:off x="5834771" y="4442070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5838E34-6A14-4C71-A30A-F829169BB344}"/>
              </a:ext>
            </a:extLst>
          </p:cNvPr>
          <p:cNvSpPr/>
          <p:nvPr/>
        </p:nvSpPr>
        <p:spPr>
          <a:xfrm>
            <a:off x="10136143" y="4401199"/>
            <a:ext cx="452487" cy="358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CC8CF3C-71DD-42A7-A661-7AB06D3665E3}"/>
              </a:ext>
            </a:extLst>
          </p:cNvPr>
          <p:cNvSpPr/>
          <p:nvPr/>
        </p:nvSpPr>
        <p:spPr>
          <a:xfrm>
            <a:off x="2385708" y="4381773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0FA4D5F-D733-4D9B-B92A-796D8F525709}"/>
              </a:ext>
            </a:extLst>
          </p:cNvPr>
          <p:cNvSpPr/>
          <p:nvPr/>
        </p:nvSpPr>
        <p:spPr>
          <a:xfrm>
            <a:off x="5674253" y="439805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9 996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B0AB71F-0EA9-4EF0-B195-B7CF38DCDE4D}"/>
              </a:ext>
            </a:extLst>
          </p:cNvPr>
          <p:cNvSpPr/>
          <p:nvPr/>
        </p:nvSpPr>
        <p:spPr>
          <a:xfrm>
            <a:off x="9971423" y="4343743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3CEDA5-3375-4D3D-A679-54E7131292DB}"/>
              </a:ext>
            </a:extLst>
          </p:cNvPr>
          <p:cNvSpPr/>
          <p:nvPr/>
        </p:nvSpPr>
        <p:spPr>
          <a:xfrm>
            <a:off x="325662" y="2041174"/>
            <a:ext cx="506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BB3C22-48B4-4A5E-BC44-2F519E292687}"/>
              </a:ext>
            </a:extLst>
          </p:cNvPr>
          <p:cNvSpPr/>
          <p:nvPr/>
        </p:nvSpPr>
        <p:spPr>
          <a:xfrm>
            <a:off x="316044" y="3717551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6439D-B9DE-2428-1E9E-9C5382A10D2B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6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4" grpId="0" animBg="1"/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3" y="123826"/>
            <a:ext cx="8440710" cy="1266446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2054546" y="323851"/>
            <a:ext cx="715307" cy="75205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69853" y="315155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lang="en-US" sz="4400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 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2 900  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2 850 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2 840 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516346-A514-DFB3-001F-0B46739EAB36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394883" y="156495"/>
            <a:ext cx="662985" cy="7175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057868" y="35240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143205"/>
            <a:ext cx="1894282" cy="151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675782" y="4222065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675782" y="5366696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FB5FFE-0B50-C917-03A6-6916185F41F9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04801" y="114280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143205"/>
            <a:ext cx="1962498" cy="1569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I; II; IV; V; VII; VIII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</a:t>
            </a:r>
            <a:r>
              <a:rPr lang="it-IT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III; VI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椭圆 47">
            <a:extLst>
              <a:ext uri="{FF2B5EF4-FFF2-40B4-BE49-F238E27FC236}">
                <a16:creationId xmlns:a16="http://schemas.microsoft.com/office/drawing/2014/main" id="{D91BD316-C2CE-4D27-937D-1E0B6F5F1C97}"/>
              </a:ext>
            </a:extLst>
          </p:cNvPr>
          <p:cNvSpPr/>
          <p:nvPr/>
        </p:nvSpPr>
        <p:spPr>
          <a:xfrm>
            <a:off x="1475995" y="123825"/>
            <a:ext cx="662985" cy="71759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75535" y="2233537"/>
            <a:ext cx="4647558" cy="30488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19EE31-9BA2-BCDD-F82D-F4B5BC82FF3D}"/>
              </a:ext>
            </a:extLst>
          </p:cNvPr>
          <p:cNvSpPr/>
          <p:nvPr/>
        </p:nvSpPr>
        <p:spPr>
          <a:xfrm>
            <a:off x="-1457739" y="344557"/>
            <a:ext cx="1457739" cy="15505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387</Words>
  <Application>Microsoft Office PowerPoint</Application>
  <PresentationFormat>Widescreen</PresentationFormat>
  <Paragraphs>69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65</cp:revision>
  <dcterms:created xsi:type="dcterms:W3CDTF">2022-10-22T23:23:32Z</dcterms:created>
  <dcterms:modified xsi:type="dcterms:W3CDTF">2025-02-04T05:49:57Z</dcterms:modified>
</cp:coreProperties>
</file>