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20" r:id="rId2"/>
    <p:sldId id="3219" r:id="rId3"/>
    <p:sldId id="3221" r:id="rId4"/>
    <p:sldId id="354" r:id="rId5"/>
    <p:sldId id="3222" r:id="rId6"/>
    <p:sldId id="3223" r:id="rId7"/>
    <p:sldId id="3224" r:id="rId8"/>
    <p:sldId id="35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FA404-D1D4-468B-A3AC-46F2D782A800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458DC-467A-47CB-9E7E-3283A3CBA8E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605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17920-93B5-E14D-7197-FCDDFFECD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BBBBE-7666-C059-7457-C213FFB18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86BA2-FDD0-D19D-819A-80CEA697D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26B6-D82E-4A79-B586-A3C7A4494073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17AD1-D789-BE5D-A5AB-D7A22454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F16FF-8FC0-00EC-9944-1463C3ACB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4ECB-980A-4B08-984C-95AD833F4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1055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19904-F593-134F-6EFA-E66C23FC3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8AFBD9-D763-9848-9905-20641ADB5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A09DE-3959-A311-497B-951C1EAA9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26B6-D82E-4A79-B586-A3C7A4494073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45ADE-0CD8-6B07-FD62-F42FEAB2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0AB52-300E-CDB4-DE77-31796DE7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4ECB-980A-4B08-984C-95AD833F4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675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16F79D-9D63-9C70-7274-F62B4E9E0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5F507-FE6C-F523-CCAE-BCAF7EDE3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E0327-FA1F-A986-539B-38B140020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26B6-D82E-4A79-B586-A3C7A4494073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449BD-D838-5F37-6FBA-AE0A52E67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4DC5C-43D2-721E-32CA-8016F281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4ECB-980A-4B08-984C-95AD833F4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9258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4696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362AA-DB4E-FCDE-49A2-2F3DFFEC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D93FA-00E5-A7F1-C36C-12F60CC97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1A51B-0FDB-658B-6D32-E74B654B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26B6-D82E-4A79-B586-A3C7A4494073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8BCC5-79BE-C7C3-2603-F10C9FBD8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E4427-6141-0920-4E7A-5480FF5A8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4ECB-980A-4B08-984C-95AD833F4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082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1DBA-3286-351A-57D7-9CEFCBAB2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D3CB6-9270-F1CB-3915-7A1C018AB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70350-34B7-21EE-0594-E04FA72C6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26B6-D82E-4A79-B586-A3C7A4494073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148FF-48AC-D475-CF86-59E92D3F5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8BCEC-2F7E-7CBC-9F15-EE5DC617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4ECB-980A-4B08-984C-95AD833F4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925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E0144-A29A-681F-8777-5B582D6A9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BD36C-D8AF-2D75-8E7F-30F203497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399D6-8F65-9EFC-A4D4-A74A6FE8A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0CE10-5346-A2D1-9389-28C81A88E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26B6-D82E-4A79-B586-A3C7A4494073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71CED-D9DF-7D00-CB0F-48136D44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9D459-3D00-2A07-CB68-D2D4115B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4ECB-980A-4B08-984C-95AD833F4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466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E7623-634A-0B15-F0BC-93C189165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7B41E-94A4-E608-C34B-782237BEF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81B8E-D9EC-0696-9FCB-CCC11FFF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FA57E5-E98F-05D1-2901-925C6EFB4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89665D-8F73-6071-DA30-BC86D6CEF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013F60-F872-86F1-779C-AFF463AC0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26B6-D82E-4A79-B586-A3C7A4494073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66FCE4-0B62-8C8D-9E08-C4565C195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2E2649-8A4B-F2D6-1DFF-0ACB1E37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4ECB-980A-4B08-984C-95AD833F4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594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D328F-CCF6-9697-8958-F9DDBA858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7FDFE-910D-F7AB-E84D-7A1E6560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26B6-D82E-4A79-B586-A3C7A4494073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E7E17A-1B16-9D6E-A3D7-1E95072D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40177-87DD-F2FD-0F7A-25BBC3C22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4ECB-980A-4B08-984C-95AD833F4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083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942881-550C-595A-C5A5-7ED5D064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26B6-D82E-4A79-B586-A3C7A4494073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C57C5E-C6E2-5C6F-D642-3DC9FADFE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C268F-9660-C14E-9AC9-011C94A8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4ECB-980A-4B08-984C-95AD833F4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888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D6816-FC55-EE82-F544-24B034BDC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32ED8-2C39-DCC0-5115-2C3281384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33436-4EA2-B249-8A98-32DCA655A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D7765-E809-980C-59BE-9DE6E31E7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26B6-D82E-4A79-B586-A3C7A4494073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3A197-8506-B286-A574-FAD29CAB2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89E05-3ACF-598D-A105-B7C7EFE6C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4ECB-980A-4B08-984C-95AD833F4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158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1913E-3FFF-A154-9405-C8D50E225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92B5EF-0757-EE77-7035-E30440F4F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87D96-52BF-6B27-9500-2D7DD6330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56A60B-441A-0F8C-335E-577DF4596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26B6-D82E-4A79-B586-A3C7A4494073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478CC-F760-92EF-0FBB-5FD99C538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CC2EA-5F25-055A-6E83-653BD77D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4ECB-980A-4B08-984C-95AD833F4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803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449D9E-3BFB-5E0D-40CA-A76FD20E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294C9-8DFD-270F-FDF8-32BE68590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A20DC-AF8B-AE9F-D399-FFBED4447B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C26B6-D82E-4A79-B586-A3C7A4494073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91944-CA10-A407-832F-196ACDD17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3D0BD-68C2-D5C4-A444-8C92D75FB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A4ECB-980A-4B08-984C-95AD833F4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367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HẠM DUYÊN 1 - 9Slide.vn">
            <a:extLst>
              <a:ext uri="{FF2B5EF4-FFF2-40B4-BE49-F238E27FC236}">
                <a16:creationId xmlns:a16="http://schemas.microsoft.com/office/drawing/2014/main" id="{23ACCBB2-5BDB-3E3E-BAF8-4F7043A450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9861274">
            <a:off x="3522479" y="939283"/>
            <a:ext cx="1302848" cy="612338"/>
          </a:xfrm>
          <a:prstGeom prst="rect">
            <a:avLst/>
          </a:prstGeom>
        </p:spPr>
      </p:pic>
      <p:pic>
        <p:nvPicPr>
          <p:cNvPr id="7" name="PHẠM DUYÊN 2 - 9Slide.vn">
            <a:extLst>
              <a:ext uri="{FF2B5EF4-FFF2-40B4-BE49-F238E27FC236}">
                <a16:creationId xmlns:a16="http://schemas.microsoft.com/office/drawing/2014/main" id="{4FB27462-59D8-5A95-4865-F11608E595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31" t="29101" r="20133" b="30774"/>
          <a:stretch/>
        </p:blipFill>
        <p:spPr>
          <a:xfrm>
            <a:off x="5222875" y="1378248"/>
            <a:ext cx="1746250" cy="7761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78A5E9-F18D-D0DD-32AC-3A6DF3BCD41A}"/>
              </a:ext>
            </a:extLst>
          </p:cNvPr>
          <p:cNvSpPr/>
          <p:nvPr/>
        </p:nvSpPr>
        <p:spPr>
          <a:xfrm>
            <a:off x="-1988457" y="-23219"/>
            <a:ext cx="1770065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3F19B02-454C-5DE8-16BB-F806C3D57080}"/>
              </a:ext>
            </a:extLst>
          </p:cNvPr>
          <p:cNvSpPr/>
          <p:nvPr/>
        </p:nvSpPr>
        <p:spPr>
          <a:xfrm>
            <a:off x="1695726" y="2154358"/>
            <a:ext cx="8800548" cy="18441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66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58: </a:t>
            </a:r>
            <a:r>
              <a:rPr lang="en-US" sz="6600" b="1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66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66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66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 </a:t>
            </a:r>
            <a:r>
              <a:rPr lang="en-US" sz="6600" b="1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66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2 – Trang 53)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5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1EA84347-5952-3E71-0029-286706532033}"/>
              </a:ext>
            </a:extLst>
          </p:cNvPr>
          <p:cNvGrpSpPr/>
          <p:nvPr/>
        </p:nvGrpSpPr>
        <p:grpSpPr>
          <a:xfrm>
            <a:off x="424975" y="432371"/>
            <a:ext cx="668922" cy="707886"/>
            <a:chOff x="1559434" y="1176116"/>
            <a:chExt cx="668922" cy="70788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C8A453F-2467-3116-BD98-EC5C35F013F4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46944F1-26F3-F065-9337-1B641C437A5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2406DE6-914E-CB53-D8C5-AA49F31B3E8E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9BB7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3">
              <a:extLst>
                <a:ext uri="{FF2B5EF4-FFF2-40B4-BE49-F238E27FC236}">
                  <a16:creationId xmlns:a16="http://schemas.microsoft.com/office/drawing/2014/main" id="{52088A99-47F3-A372-498C-C3F66D73F8CE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26520651-B8C0-17B1-16F7-E057CC1CA721}"/>
              </a:ext>
            </a:extLst>
          </p:cNvPr>
          <p:cNvSpPr txBox="1"/>
          <p:nvPr/>
        </p:nvSpPr>
        <p:spPr>
          <a:xfrm>
            <a:off x="1229557" y="476394"/>
            <a:ext cx="4357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GB" sz="3600" b="1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600" b="1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kumimoji="0" lang="en-GB" sz="3600" b="1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600" b="1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GB" sz="3600" b="1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600" b="1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kumimoji="0" lang="en-GB" sz="3600" b="1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1" i="0" u="none" strike="noStrike" kern="1200" cap="none" spc="107" normalizeH="0" baseline="0" noProof="0" dirty="0">
              <a:ln>
                <a:noFill/>
              </a:ln>
              <a:solidFill>
                <a:srgbClr val="327F5B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PHẠM DUYÊN 3 - 9Slide.vn">
            <a:extLst>
              <a:ext uri="{FF2B5EF4-FFF2-40B4-BE49-F238E27FC236}">
                <a16:creationId xmlns:a16="http://schemas.microsoft.com/office/drawing/2014/main" id="{95285F0A-B163-E397-870A-2174C69A7C7D}"/>
              </a:ext>
            </a:extLst>
          </p:cNvPr>
          <p:cNvSpPr txBox="1"/>
          <p:nvPr/>
        </p:nvSpPr>
        <p:spPr>
          <a:xfrm>
            <a:off x="424975" y="1748714"/>
            <a:ext cx="2536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9 362 : 9</a:t>
            </a:r>
          </a:p>
        </p:txBody>
      </p:sp>
      <p:sp>
        <p:nvSpPr>
          <p:cNvPr id="5" name="PHẠM DUYÊN 4 - 9Slide.vn">
            <a:extLst>
              <a:ext uri="{FF2B5EF4-FFF2-40B4-BE49-F238E27FC236}">
                <a16:creationId xmlns:a16="http://schemas.microsoft.com/office/drawing/2014/main" id="{0BC54497-D1C8-0204-1A71-5F640F145CD6}"/>
              </a:ext>
            </a:extLst>
          </p:cNvPr>
          <p:cNvSpPr/>
          <p:nvPr/>
        </p:nvSpPr>
        <p:spPr>
          <a:xfrm>
            <a:off x="560635" y="1694078"/>
            <a:ext cx="2536372" cy="668922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A0DDB8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HẠM DUYÊN 3 - 9Slide.vn">
            <a:extLst>
              <a:ext uri="{FF2B5EF4-FFF2-40B4-BE49-F238E27FC236}">
                <a16:creationId xmlns:a16="http://schemas.microsoft.com/office/drawing/2014/main" id="{0F272759-1F21-5E91-D7B4-E590B30712E9}"/>
              </a:ext>
            </a:extLst>
          </p:cNvPr>
          <p:cNvSpPr txBox="1"/>
          <p:nvPr/>
        </p:nvSpPr>
        <p:spPr>
          <a:xfrm>
            <a:off x="3408445" y="1767902"/>
            <a:ext cx="2536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1 214 x 6</a:t>
            </a:r>
          </a:p>
        </p:txBody>
      </p:sp>
      <p:sp>
        <p:nvSpPr>
          <p:cNvPr id="7" name="PHẠM DUYÊN 4 - 9Slide.vn">
            <a:extLst>
              <a:ext uri="{FF2B5EF4-FFF2-40B4-BE49-F238E27FC236}">
                <a16:creationId xmlns:a16="http://schemas.microsoft.com/office/drawing/2014/main" id="{A25CD89C-1F48-EA35-A6DF-84A1FE066662}"/>
              </a:ext>
            </a:extLst>
          </p:cNvPr>
          <p:cNvSpPr/>
          <p:nvPr/>
        </p:nvSpPr>
        <p:spPr>
          <a:xfrm>
            <a:off x="3500015" y="1675863"/>
            <a:ext cx="2536372" cy="668922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A0DDB8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PHẠM DUYÊN 4 - 9Slide.vn">
            <a:extLst>
              <a:ext uri="{FF2B5EF4-FFF2-40B4-BE49-F238E27FC236}">
                <a16:creationId xmlns:a16="http://schemas.microsoft.com/office/drawing/2014/main" id="{D8C188F0-C35B-DFB9-5D90-F59725F05C14}"/>
              </a:ext>
            </a:extLst>
          </p:cNvPr>
          <p:cNvSpPr/>
          <p:nvPr/>
        </p:nvSpPr>
        <p:spPr>
          <a:xfrm>
            <a:off x="6519940" y="1646188"/>
            <a:ext cx="2536372" cy="668922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A0DDB8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PHẠM DUYÊN 4 - 9Slide.vn">
            <a:extLst>
              <a:ext uri="{FF2B5EF4-FFF2-40B4-BE49-F238E27FC236}">
                <a16:creationId xmlns:a16="http://schemas.microsoft.com/office/drawing/2014/main" id="{F7F7F4D5-AAA3-A9ED-CCA6-DB2860769E03}"/>
              </a:ext>
            </a:extLst>
          </p:cNvPr>
          <p:cNvSpPr/>
          <p:nvPr/>
        </p:nvSpPr>
        <p:spPr>
          <a:xfrm>
            <a:off x="9383092" y="1622200"/>
            <a:ext cx="2536372" cy="668922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A0DDB8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1F648EEC-33BF-E41D-8B51-E773065E0358}"/>
              </a:ext>
            </a:extLst>
          </p:cNvPr>
          <p:cNvSpPr txBox="1"/>
          <p:nvPr/>
        </p:nvSpPr>
        <p:spPr>
          <a:xfrm>
            <a:off x="6428370" y="1740740"/>
            <a:ext cx="2182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2 790 : 3</a:t>
            </a:r>
          </a:p>
        </p:txBody>
      </p:sp>
      <p:sp>
        <p:nvSpPr>
          <p:cNvPr id="11" name="PHẠM DUYÊN 3 - 9Slide.vn">
            <a:extLst>
              <a:ext uri="{FF2B5EF4-FFF2-40B4-BE49-F238E27FC236}">
                <a16:creationId xmlns:a16="http://schemas.microsoft.com/office/drawing/2014/main" id="{F473B16E-74F5-63F9-1BBE-D87F466E10CD}"/>
              </a:ext>
            </a:extLst>
          </p:cNvPr>
          <p:cNvSpPr txBox="1"/>
          <p:nvPr/>
        </p:nvSpPr>
        <p:spPr>
          <a:xfrm>
            <a:off x="9383092" y="1694078"/>
            <a:ext cx="1965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912 x 7 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33CB5B09-C31B-F6F8-628D-72763A508081}"/>
              </a:ext>
            </a:extLst>
          </p:cNvPr>
          <p:cNvSpPr/>
          <p:nvPr/>
        </p:nvSpPr>
        <p:spPr>
          <a:xfrm>
            <a:off x="5090473" y="2844073"/>
            <a:ext cx="2675794" cy="1669143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</a:rPr>
              <a:t>Làm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</a:rPr>
              <a:t>vở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99C46B92-5228-5284-C87D-4022379E1CFD}"/>
              </a:ext>
            </a:extLst>
          </p:cNvPr>
          <p:cNvGrpSpPr/>
          <p:nvPr/>
        </p:nvGrpSpPr>
        <p:grpSpPr>
          <a:xfrm>
            <a:off x="651934" y="544346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9E4A443-43EC-A66D-FB8D-CE82BD218ECC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25A26CA-B5D6-B686-8FF8-2617894F29B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9B42F70-CFC3-CB75-475F-04A76683C8B7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9BB7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CC6687-B65A-5660-D744-2B503C2689A6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30928F67-E50B-A7C3-36BE-AA8ABB69596C}"/>
              </a:ext>
            </a:extLst>
          </p:cNvPr>
          <p:cNvSpPr txBox="1"/>
          <p:nvPr/>
        </p:nvSpPr>
        <p:spPr>
          <a:xfrm>
            <a:off x="1509624" y="544346"/>
            <a:ext cx="4357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GB" sz="36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6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kumimoji="0" lang="en-GB" sz="36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6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GB" sz="36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6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kumimoji="0" lang="en-GB" sz="36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0" i="0" u="none" strike="noStrike" kern="1200" cap="none" spc="107" normalizeH="0" baseline="0" noProof="0" dirty="0">
              <a:ln>
                <a:noFill/>
              </a:ln>
              <a:solidFill>
                <a:srgbClr val="327F5B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10241856-B41B-BB96-0C40-66A3BC16067E}"/>
              </a:ext>
            </a:extLst>
          </p:cNvPr>
          <p:cNvSpPr txBox="1"/>
          <p:nvPr/>
        </p:nvSpPr>
        <p:spPr>
          <a:xfrm>
            <a:off x="417521" y="2248230"/>
            <a:ext cx="2536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9 362 : 9</a:t>
            </a:r>
          </a:p>
        </p:txBody>
      </p:sp>
      <p:sp>
        <p:nvSpPr>
          <p:cNvPr id="9" name="PHẠM DUYÊN 4 - 9Slide.vn">
            <a:extLst>
              <a:ext uri="{FF2B5EF4-FFF2-40B4-BE49-F238E27FC236}">
                <a16:creationId xmlns:a16="http://schemas.microsoft.com/office/drawing/2014/main" id="{D00C8D59-9329-45FF-6026-F45E9CBD171D}"/>
              </a:ext>
            </a:extLst>
          </p:cNvPr>
          <p:cNvSpPr/>
          <p:nvPr/>
        </p:nvSpPr>
        <p:spPr>
          <a:xfrm>
            <a:off x="483851" y="2169454"/>
            <a:ext cx="2536372" cy="668922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A0DDB8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C0D7E5D2-103A-BCFA-C43C-1B1D848228BC}"/>
              </a:ext>
            </a:extLst>
          </p:cNvPr>
          <p:cNvSpPr txBox="1"/>
          <p:nvPr/>
        </p:nvSpPr>
        <p:spPr>
          <a:xfrm>
            <a:off x="3281020" y="2200450"/>
            <a:ext cx="2536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1 214 x 6</a:t>
            </a:r>
          </a:p>
        </p:txBody>
      </p:sp>
      <p:sp>
        <p:nvSpPr>
          <p:cNvPr id="11" name="PHẠM DUYÊN 4 - 9Slide.vn">
            <a:extLst>
              <a:ext uri="{FF2B5EF4-FFF2-40B4-BE49-F238E27FC236}">
                <a16:creationId xmlns:a16="http://schemas.microsoft.com/office/drawing/2014/main" id="{F929C150-D3AB-5CAA-0EA3-9FC5BBC86449}"/>
              </a:ext>
            </a:extLst>
          </p:cNvPr>
          <p:cNvSpPr/>
          <p:nvPr/>
        </p:nvSpPr>
        <p:spPr>
          <a:xfrm>
            <a:off x="3331028" y="2131929"/>
            <a:ext cx="2536372" cy="668922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A0DDB8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PHẠM DUYÊN 4 - 9Slide.vn">
            <a:extLst>
              <a:ext uri="{FF2B5EF4-FFF2-40B4-BE49-F238E27FC236}">
                <a16:creationId xmlns:a16="http://schemas.microsoft.com/office/drawing/2014/main" id="{6DBF65C4-0460-7935-3AD7-3CA816282825}"/>
              </a:ext>
            </a:extLst>
          </p:cNvPr>
          <p:cNvSpPr/>
          <p:nvPr/>
        </p:nvSpPr>
        <p:spPr>
          <a:xfrm>
            <a:off x="6244535" y="2127599"/>
            <a:ext cx="2536372" cy="668922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A0DDB8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PHẠM DUYÊN 4 - 9Slide.vn">
            <a:extLst>
              <a:ext uri="{FF2B5EF4-FFF2-40B4-BE49-F238E27FC236}">
                <a16:creationId xmlns:a16="http://schemas.microsoft.com/office/drawing/2014/main" id="{20B960AE-B0D2-EE13-7102-FE546AB7A1EF}"/>
              </a:ext>
            </a:extLst>
          </p:cNvPr>
          <p:cNvSpPr/>
          <p:nvPr/>
        </p:nvSpPr>
        <p:spPr>
          <a:xfrm>
            <a:off x="9087517" y="2085744"/>
            <a:ext cx="2536372" cy="668922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A0DDB8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PHẠM DUYÊN 3 - 9Slide.vn">
            <a:extLst>
              <a:ext uri="{FF2B5EF4-FFF2-40B4-BE49-F238E27FC236}">
                <a16:creationId xmlns:a16="http://schemas.microsoft.com/office/drawing/2014/main" id="{AD8E2743-96B8-20AD-8B5B-EDD4374527D6}"/>
              </a:ext>
            </a:extLst>
          </p:cNvPr>
          <p:cNvSpPr txBox="1"/>
          <p:nvPr/>
        </p:nvSpPr>
        <p:spPr>
          <a:xfrm>
            <a:off x="6509842" y="2180899"/>
            <a:ext cx="2182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2 790 : 3</a:t>
            </a:r>
          </a:p>
        </p:txBody>
      </p:sp>
      <p:sp>
        <p:nvSpPr>
          <p:cNvPr id="15" name="PHẠM DUYÊN 3 - 9Slide.vn">
            <a:extLst>
              <a:ext uri="{FF2B5EF4-FFF2-40B4-BE49-F238E27FC236}">
                <a16:creationId xmlns:a16="http://schemas.microsoft.com/office/drawing/2014/main" id="{3F8ABFF6-7E2A-27C6-6D94-3AE2F0C120C4}"/>
              </a:ext>
            </a:extLst>
          </p:cNvPr>
          <p:cNvSpPr txBox="1"/>
          <p:nvPr/>
        </p:nvSpPr>
        <p:spPr>
          <a:xfrm>
            <a:off x="9372994" y="2180899"/>
            <a:ext cx="1965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912 x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E84EC-DC49-B229-1675-2FB31D791374}"/>
              </a:ext>
            </a:extLst>
          </p:cNvPr>
          <p:cNvSpPr/>
          <p:nvPr/>
        </p:nvSpPr>
        <p:spPr>
          <a:xfrm>
            <a:off x="-1988457" y="-23219"/>
            <a:ext cx="1770065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28EAD55-3ADC-C52E-6169-4825DC37F1B7}"/>
              </a:ext>
            </a:extLst>
          </p:cNvPr>
          <p:cNvGrpSpPr/>
          <p:nvPr/>
        </p:nvGrpSpPr>
        <p:grpSpPr>
          <a:xfrm>
            <a:off x="3484663" y="3279020"/>
            <a:ext cx="1627193" cy="1705133"/>
            <a:chOff x="1054012" y="2750240"/>
            <a:chExt cx="1627193" cy="1705133"/>
          </a:xfrm>
        </p:grpSpPr>
        <p:sp>
          <p:nvSpPr>
            <p:cNvPr id="18" name="PHẠM DUYÊN 5 - 9Slide.vn">
              <a:extLst>
                <a:ext uri="{FF2B5EF4-FFF2-40B4-BE49-F238E27FC236}">
                  <a16:creationId xmlns:a16="http://schemas.microsoft.com/office/drawing/2014/main" id="{7DC6D02C-3780-6AAE-CB72-26AB9879A3C3}"/>
                </a:ext>
              </a:extLst>
            </p:cNvPr>
            <p:cNvSpPr txBox="1"/>
            <p:nvPr/>
          </p:nvSpPr>
          <p:spPr>
            <a:xfrm>
              <a:off x="1054012" y="2994395"/>
              <a:ext cx="461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92D6C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92D6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PHẠM DUYÊN 3 - 9Slide.vn">
              <a:extLst>
                <a:ext uri="{FF2B5EF4-FFF2-40B4-BE49-F238E27FC236}">
                  <a16:creationId xmlns:a16="http://schemas.microsoft.com/office/drawing/2014/main" id="{41F70839-8EB3-1ED4-EF2F-3CB85991F64E}"/>
                </a:ext>
              </a:extLst>
            </p:cNvPr>
            <p:cNvSpPr txBox="1"/>
            <p:nvPr/>
          </p:nvSpPr>
          <p:spPr>
            <a:xfrm>
              <a:off x="1320856" y="2750240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1 214</a:t>
              </a:r>
            </a:p>
          </p:txBody>
        </p:sp>
        <p:sp>
          <p:nvSpPr>
            <p:cNvPr id="20" name="PHẠM DUYÊN 3 - 9Slide.vn">
              <a:extLst>
                <a:ext uri="{FF2B5EF4-FFF2-40B4-BE49-F238E27FC236}">
                  <a16:creationId xmlns:a16="http://schemas.microsoft.com/office/drawing/2014/main" id="{E031E3CE-D240-B5C4-1004-FD8F9934B2E4}"/>
                </a:ext>
              </a:extLst>
            </p:cNvPr>
            <p:cNvSpPr txBox="1"/>
            <p:nvPr/>
          </p:nvSpPr>
          <p:spPr>
            <a:xfrm>
              <a:off x="2063856" y="3322931"/>
              <a:ext cx="6173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21" name="PHẠM DUYÊN 6 - 9Slide.vn">
              <a:extLst>
                <a:ext uri="{FF2B5EF4-FFF2-40B4-BE49-F238E27FC236}">
                  <a16:creationId xmlns:a16="http://schemas.microsoft.com/office/drawing/2014/main" id="{EBC1D1C5-B441-E40E-55BC-FA5A544B24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9624" y="3846151"/>
              <a:ext cx="1001101" cy="10348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PHẠM DUYÊN 3 - 9Slide.vn">
              <a:extLst>
                <a:ext uri="{FF2B5EF4-FFF2-40B4-BE49-F238E27FC236}">
                  <a16:creationId xmlns:a16="http://schemas.microsoft.com/office/drawing/2014/main" id="{D5CB49BA-C439-374D-1B0C-C5EC67E07983}"/>
                </a:ext>
              </a:extLst>
            </p:cNvPr>
            <p:cNvSpPr txBox="1"/>
            <p:nvPr/>
          </p:nvSpPr>
          <p:spPr>
            <a:xfrm>
              <a:off x="1348902" y="3932153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7 284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F38E43A-C6A4-36FD-3017-0F0C911F26DF}"/>
              </a:ext>
            </a:extLst>
          </p:cNvPr>
          <p:cNvGrpSpPr/>
          <p:nvPr/>
        </p:nvGrpSpPr>
        <p:grpSpPr>
          <a:xfrm>
            <a:off x="9459727" y="3159728"/>
            <a:ext cx="1813171" cy="1686057"/>
            <a:chOff x="1054012" y="2750240"/>
            <a:chExt cx="1813171" cy="1686057"/>
          </a:xfrm>
        </p:grpSpPr>
        <p:sp>
          <p:nvSpPr>
            <p:cNvPr id="24" name="PHẠM DUYÊN 5 - 9Slide.vn">
              <a:extLst>
                <a:ext uri="{FF2B5EF4-FFF2-40B4-BE49-F238E27FC236}">
                  <a16:creationId xmlns:a16="http://schemas.microsoft.com/office/drawing/2014/main" id="{A23B4495-93F0-6F83-4D04-FA3CFB0D29CA}"/>
                </a:ext>
              </a:extLst>
            </p:cNvPr>
            <p:cNvSpPr txBox="1"/>
            <p:nvPr/>
          </p:nvSpPr>
          <p:spPr>
            <a:xfrm>
              <a:off x="1054012" y="2994395"/>
              <a:ext cx="461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92D6C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92D6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PHẠM DUYÊN 3 - 9Slide.vn">
              <a:extLst>
                <a:ext uri="{FF2B5EF4-FFF2-40B4-BE49-F238E27FC236}">
                  <a16:creationId xmlns:a16="http://schemas.microsoft.com/office/drawing/2014/main" id="{76665170-D1F8-C55E-C04A-A03CD4D86A78}"/>
                </a:ext>
              </a:extLst>
            </p:cNvPr>
            <p:cNvSpPr txBox="1"/>
            <p:nvPr/>
          </p:nvSpPr>
          <p:spPr>
            <a:xfrm>
              <a:off x="1320856" y="2750240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912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" name="PHẠM DUYÊN 3 - 9Slide.vn">
              <a:extLst>
                <a:ext uri="{FF2B5EF4-FFF2-40B4-BE49-F238E27FC236}">
                  <a16:creationId xmlns:a16="http://schemas.microsoft.com/office/drawing/2014/main" id="{2F342212-07D9-4D6C-C061-0C2ABE367409}"/>
                </a:ext>
              </a:extLst>
            </p:cNvPr>
            <p:cNvSpPr txBox="1"/>
            <p:nvPr/>
          </p:nvSpPr>
          <p:spPr>
            <a:xfrm>
              <a:off x="1537829" y="3322931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PHẠM DUYÊN 6 - 9Slide.vn">
              <a:extLst>
                <a:ext uri="{FF2B5EF4-FFF2-40B4-BE49-F238E27FC236}">
                  <a16:creationId xmlns:a16="http://schemas.microsoft.com/office/drawing/2014/main" id="{725788ED-BC8F-0B3D-7EEB-5A53919A72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9624" y="3846151"/>
              <a:ext cx="1001101" cy="10348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PHẠM DUYÊN 3 - 9Slide.vn">
              <a:extLst>
                <a:ext uri="{FF2B5EF4-FFF2-40B4-BE49-F238E27FC236}">
                  <a16:creationId xmlns:a16="http://schemas.microsoft.com/office/drawing/2014/main" id="{62507B32-C6DC-6C63-EC51-9069197524DC}"/>
                </a:ext>
              </a:extLst>
            </p:cNvPr>
            <p:cNvSpPr txBox="1"/>
            <p:nvPr/>
          </p:nvSpPr>
          <p:spPr>
            <a:xfrm>
              <a:off x="1227868" y="3913077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6384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3FB97A4-F1C4-D1B1-DAB2-C3EBC8C3CD9F}"/>
              </a:ext>
            </a:extLst>
          </p:cNvPr>
          <p:cNvGrpSpPr/>
          <p:nvPr/>
        </p:nvGrpSpPr>
        <p:grpSpPr>
          <a:xfrm>
            <a:off x="431285" y="3293933"/>
            <a:ext cx="2577964" cy="2493436"/>
            <a:chOff x="431285" y="3293933"/>
            <a:chExt cx="2577964" cy="2493436"/>
          </a:xfrm>
        </p:grpSpPr>
        <p:sp>
          <p:nvSpPr>
            <p:cNvPr id="30" name="PHẠM DUYÊN 3 - 9Slide.vn">
              <a:extLst>
                <a:ext uri="{FF2B5EF4-FFF2-40B4-BE49-F238E27FC236}">
                  <a16:creationId xmlns:a16="http://schemas.microsoft.com/office/drawing/2014/main" id="{21AF726E-E12A-9F07-C3F9-AFA20EB1E64B}"/>
                </a:ext>
              </a:extLst>
            </p:cNvPr>
            <p:cNvSpPr txBox="1"/>
            <p:nvPr/>
          </p:nvSpPr>
          <p:spPr>
            <a:xfrm>
              <a:off x="431285" y="3293933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9 362</a:t>
              </a:r>
            </a:p>
          </p:txBody>
        </p:sp>
        <p:sp>
          <p:nvSpPr>
            <p:cNvPr id="31" name="PHẠM DUYÊN 3 - 9Slide.vn">
              <a:extLst>
                <a:ext uri="{FF2B5EF4-FFF2-40B4-BE49-F238E27FC236}">
                  <a16:creationId xmlns:a16="http://schemas.microsoft.com/office/drawing/2014/main" id="{8C5110AB-53A6-F13A-94E1-7C8E5BBC0414}"/>
                </a:ext>
              </a:extLst>
            </p:cNvPr>
            <p:cNvSpPr txBox="1"/>
            <p:nvPr/>
          </p:nvSpPr>
          <p:spPr>
            <a:xfrm>
              <a:off x="1563206" y="3310036"/>
              <a:ext cx="6173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9</a:t>
              </a:r>
            </a:p>
          </p:txBody>
        </p:sp>
        <p:cxnSp>
          <p:nvCxnSpPr>
            <p:cNvPr id="32" name="PHẠM DUYÊN 6 - 9Slide.vn">
              <a:extLst>
                <a:ext uri="{FF2B5EF4-FFF2-40B4-BE49-F238E27FC236}">
                  <a16:creationId xmlns:a16="http://schemas.microsoft.com/office/drawing/2014/main" id="{DE2D5275-FC61-BDA2-C007-63C42416B5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21550" y="3403883"/>
              <a:ext cx="0" cy="1180292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HẠM DUYÊN 6 - 9Slide.vn">
              <a:extLst>
                <a:ext uri="{FF2B5EF4-FFF2-40B4-BE49-F238E27FC236}">
                  <a16:creationId xmlns:a16="http://schemas.microsoft.com/office/drawing/2014/main" id="{22979F67-8BA9-E238-7662-2AAD6C1F396D}"/>
                </a:ext>
              </a:extLst>
            </p:cNvPr>
            <p:cNvCxnSpPr>
              <a:cxnSpLocks/>
            </p:cNvCxnSpPr>
            <p:nvPr/>
          </p:nvCxnSpPr>
          <p:spPr>
            <a:xfrm>
              <a:off x="1623715" y="3833324"/>
              <a:ext cx="597592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PHẠM DUYÊN 3 - 9Slide.vn">
              <a:extLst>
                <a:ext uri="{FF2B5EF4-FFF2-40B4-BE49-F238E27FC236}">
                  <a16:creationId xmlns:a16="http://schemas.microsoft.com/office/drawing/2014/main" id="{3D4A54E4-AE2B-D1BE-9461-AEA53D2160BF}"/>
                </a:ext>
              </a:extLst>
            </p:cNvPr>
            <p:cNvSpPr txBox="1"/>
            <p:nvPr/>
          </p:nvSpPr>
          <p:spPr>
            <a:xfrm>
              <a:off x="1679895" y="3937713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1 040</a:t>
              </a:r>
            </a:p>
          </p:txBody>
        </p:sp>
        <p:sp>
          <p:nvSpPr>
            <p:cNvPr id="35" name="PHẠM DUYÊN 3 - 9Slide.vn">
              <a:extLst>
                <a:ext uri="{FF2B5EF4-FFF2-40B4-BE49-F238E27FC236}">
                  <a16:creationId xmlns:a16="http://schemas.microsoft.com/office/drawing/2014/main" id="{A3E5694C-8498-30A5-B87D-955D4C26864D}"/>
                </a:ext>
              </a:extLst>
            </p:cNvPr>
            <p:cNvSpPr txBox="1"/>
            <p:nvPr/>
          </p:nvSpPr>
          <p:spPr>
            <a:xfrm>
              <a:off x="445197" y="3851711"/>
              <a:ext cx="8756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0 3</a:t>
              </a:r>
            </a:p>
          </p:txBody>
        </p:sp>
        <p:sp>
          <p:nvSpPr>
            <p:cNvPr id="36" name="PHẠM DUYÊN 3 - 9Slide.vn">
              <a:extLst>
                <a:ext uri="{FF2B5EF4-FFF2-40B4-BE49-F238E27FC236}">
                  <a16:creationId xmlns:a16="http://schemas.microsoft.com/office/drawing/2014/main" id="{98732A49-262F-2476-906A-87C64DC2E7D2}"/>
                </a:ext>
              </a:extLst>
            </p:cNvPr>
            <p:cNvSpPr txBox="1"/>
            <p:nvPr/>
          </p:nvSpPr>
          <p:spPr>
            <a:xfrm>
              <a:off x="721708" y="4292712"/>
              <a:ext cx="8756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36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7" name="PHẠM DUYÊN 3 - 9Slide.vn">
              <a:extLst>
                <a:ext uri="{FF2B5EF4-FFF2-40B4-BE49-F238E27FC236}">
                  <a16:creationId xmlns:a16="http://schemas.microsoft.com/office/drawing/2014/main" id="{9717C50F-04F4-8612-3A66-F4E54F2FE4E0}"/>
                </a:ext>
              </a:extLst>
            </p:cNvPr>
            <p:cNvSpPr txBox="1"/>
            <p:nvPr/>
          </p:nvSpPr>
          <p:spPr>
            <a:xfrm>
              <a:off x="916369" y="4722543"/>
              <a:ext cx="8756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02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PHẠM DUYÊN 3 - 9Slide.vn">
              <a:extLst>
                <a:ext uri="{FF2B5EF4-FFF2-40B4-BE49-F238E27FC236}">
                  <a16:creationId xmlns:a16="http://schemas.microsoft.com/office/drawing/2014/main" id="{547B3AAD-F0DA-DE79-564F-513BB101C492}"/>
                </a:ext>
              </a:extLst>
            </p:cNvPr>
            <p:cNvSpPr txBox="1"/>
            <p:nvPr/>
          </p:nvSpPr>
          <p:spPr>
            <a:xfrm>
              <a:off x="1051051" y="5264149"/>
              <a:ext cx="8756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88B12F9-4E96-7308-1BB6-7D26C7CD4A7E}"/>
              </a:ext>
            </a:extLst>
          </p:cNvPr>
          <p:cNvGrpSpPr/>
          <p:nvPr/>
        </p:nvGrpSpPr>
        <p:grpSpPr>
          <a:xfrm>
            <a:off x="6504549" y="3159728"/>
            <a:ext cx="2577964" cy="1951830"/>
            <a:chOff x="431285" y="3293933"/>
            <a:chExt cx="2577964" cy="1951830"/>
          </a:xfrm>
        </p:grpSpPr>
        <p:sp>
          <p:nvSpPr>
            <p:cNvPr id="40" name="PHẠM DUYÊN 3 - 9Slide.vn">
              <a:extLst>
                <a:ext uri="{FF2B5EF4-FFF2-40B4-BE49-F238E27FC236}">
                  <a16:creationId xmlns:a16="http://schemas.microsoft.com/office/drawing/2014/main" id="{B27C3DA4-7FAC-BC85-FD91-5A8DFFA8DFED}"/>
                </a:ext>
              </a:extLst>
            </p:cNvPr>
            <p:cNvSpPr txBox="1"/>
            <p:nvPr/>
          </p:nvSpPr>
          <p:spPr>
            <a:xfrm>
              <a:off x="431285" y="3293933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2 790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" name="PHẠM DUYÊN 3 - 9Slide.vn">
              <a:extLst>
                <a:ext uri="{FF2B5EF4-FFF2-40B4-BE49-F238E27FC236}">
                  <a16:creationId xmlns:a16="http://schemas.microsoft.com/office/drawing/2014/main" id="{3DC90514-6D72-EF48-DF8E-088DF145B22E}"/>
                </a:ext>
              </a:extLst>
            </p:cNvPr>
            <p:cNvSpPr txBox="1"/>
            <p:nvPr/>
          </p:nvSpPr>
          <p:spPr>
            <a:xfrm>
              <a:off x="1563206" y="3310036"/>
              <a:ext cx="6173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42" name="PHẠM DUYÊN 6 - 9Slide.vn">
              <a:extLst>
                <a:ext uri="{FF2B5EF4-FFF2-40B4-BE49-F238E27FC236}">
                  <a16:creationId xmlns:a16="http://schemas.microsoft.com/office/drawing/2014/main" id="{4169723F-52D8-FCDA-732D-C66EFB3BDA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21550" y="3403883"/>
              <a:ext cx="0" cy="1180292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HẠM DUYÊN 6 - 9Slide.vn">
              <a:extLst>
                <a:ext uri="{FF2B5EF4-FFF2-40B4-BE49-F238E27FC236}">
                  <a16:creationId xmlns:a16="http://schemas.microsoft.com/office/drawing/2014/main" id="{868715B0-D1CB-A479-6C65-DB05295666BC}"/>
                </a:ext>
              </a:extLst>
            </p:cNvPr>
            <p:cNvCxnSpPr>
              <a:cxnSpLocks/>
            </p:cNvCxnSpPr>
            <p:nvPr/>
          </p:nvCxnSpPr>
          <p:spPr>
            <a:xfrm>
              <a:off x="1623715" y="3833324"/>
              <a:ext cx="597592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PHẠM DUYÊN 3 - 9Slide.vn">
              <a:extLst>
                <a:ext uri="{FF2B5EF4-FFF2-40B4-BE49-F238E27FC236}">
                  <a16:creationId xmlns:a16="http://schemas.microsoft.com/office/drawing/2014/main" id="{D1BC4A47-1C6E-FEC2-3E55-E87950A5E0A4}"/>
                </a:ext>
              </a:extLst>
            </p:cNvPr>
            <p:cNvSpPr txBox="1"/>
            <p:nvPr/>
          </p:nvSpPr>
          <p:spPr>
            <a:xfrm>
              <a:off x="1679895" y="3937713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9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45" name="PHẠM DUYÊN 3 - 9Slide.vn">
              <a:extLst>
                <a:ext uri="{FF2B5EF4-FFF2-40B4-BE49-F238E27FC236}">
                  <a16:creationId xmlns:a16="http://schemas.microsoft.com/office/drawing/2014/main" id="{CB6334E5-4203-B580-064A-B0F540889C49}"/>
                </a:ext>
              </a:extLst>
            </p:cNvPr>
            <p:cNvSpPr txBox="1"/>
            <p:nvPr/>
          </p:nvSpPr>
          <p:spPr>
            <a:xfrm>
              <a:off x="677667" y="3851711"/>
              <a:ext cx="8756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09</a:t>
              </a:r>
            </a:p>
          </p:txBody>
        </p:sp>
        <p:sp>
          <p:nvSpPr>
            <p:cNvPr id="46" name="PHẠM DUYÊN 3 - 9Slide.vn">
              <a:extLst>
                <a:ext uri="{FF2B5EF4-FFF2-40B4-BE49-F238E27FC236}">
                  <a16:creationId xmlns:a16="http://schemas.microsoft.com/office/drawing/2014/main" id="{48700EFA-FE3E-BA2D-1C62-4498C657518B}"/>
                </a:ext>
              </a:extLst>
            </p:cNvPr>
            <p:cNvSpPr txBox="1"/>
            <p:nvPr/>
          </p:nvSpPr>
          <p:spPr>
            <a:xfrm>
              <a:off x="892187" y="4292712"/>
              <a:ext cx="8756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00</a:t>
              </a:r>
            </a:p>
          </p:txBody>
        </p:sp>
        <p:sp>
          <p:nvSpPr>
            <p:cNvPr id="47" name="PHẠM DUYÊN 3 - 9Slide.vn">
              <a:extLst>
                <a:ext uri="{FF2B5EF4-FFF2-40B4-BE49-F238E27FC236}">
                  <a16:creationId xmlns:a16="http://schemas.microsoft.com/office/drawing/2014/main" id="{67552870-7F7B-C863-8A5B-17704F39536A}"/>
                </a:ext>
              </a:extLst>
            </p:cNvPr>
            <p:cNvSpPr txBox="1"/>
            <p:nvPr/>
          </p:nvSpPr>
          <p:spPr>
            <a:xfrm>
              <a:off x="1009357" y="4722543"/>
              <a:ext cx="8756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03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5B98E5FF-9DAB-4FA0-8F71-4BFBEB752619}"/>
              </a:ext>
            </a:extLst>
          </p:cNvPr>
          <p:cNvSpPr txBox="1"/>
          <p:nvPr/>
        </p:nvSpPr>
        <p:spPr>
          <a:xfrm>
            <a:off x="548650" y="1478009"/>
            <a:ext cx="63146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spc="27" noProof="0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lang="en-US" sz="3000" b="1" spc="27" noProof="0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000" b="1" spc="27" noProof="0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noProof="0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000" b="1" spc="27" noProof="0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noProof="0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000" b="1" spc="27" noProof="0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000" b="1" spc="27" noProof="0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3000" b="1" spc="27" noProof="0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Nam </a:t>
            </a:r>
            <a:r>
              <a:rPr lang="en-US" sz="3000" b="1" spc="27" noProof="0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000" b="1" spc="27" noProof="0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noProof="0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3000" b="1" spc="27" noProof="0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noProof="0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000" b="1" spc="27" noProof="0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noProof="0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000" b="1" spc="27" noProof="0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noProof="0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3000" b="1" spc="27" noProof="0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noProof="0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lang="en-US" sz="3000" b="1" spc="27" noProof="0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noProof="0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000" b="1" spc="27" noProof="0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noProof="0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000" b="1" spc="27" noProof="0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noProof="0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3000" b="1" spc="27" noProof="0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noProof="0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spc="27" noProof="0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noProof="0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3000" b="1" spc="27" noProof="0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noProof="0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000" b="1" spc="27" noProof="0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noProof="0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3000" b="1" spc="27" noProof="0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noProof="0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khối</a:t>
            </a:r>
            <a:r>
              <a:rPr lang="en-US" sz="3000" b="1" spc="27" noProof="0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noProof="0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3000" b="1" spc="27" noProof="0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noProof="0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3000" b="1" spc="27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000" b="1" spc="27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trừ</a:t>
            </a:r>
            <a:r>
              <a:rPr lang="en-US" sz="3000" b="1" spc="27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spc="27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3000" b="1" spc="27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000" b="1" spc="27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000" b="1" spc="27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000" b="1" spc="27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000" b="1" spc="27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000" b="1" spc="27" dirty="0">
                <a:solidFill>
                  <a:srgbClr val="327F5B"/>
                </a:solidFill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3000" b="1" spc="27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000" b="1" spc="27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3000" b="1" spc="27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000" b="1" spc="27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000" b="1" spc="27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3000" b="1" spc="27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000" b="1" spc="27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450 cm.</a:t>
            </a:r>
            <a:endParaRPr kumimoji="0" lang="en-US" sz="3000" b="1" i="0" u="none" strike="noStrike" kern="1200" cap="none" spc="27" normalizeH="0" baseline="0" noProof="0" dirty="0">
              <a:ln>
                <a:noFill/>
              </a:ln>
              <a:effectLst/>
              <a:uLnTx/>
              <a:uFillTx/>
              <a:latin typeface="#9Slide03 Sofia Pro Sof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" name="PHẠM DUYÊN 2 - 9Slide.vn">
            <a:extLst>
              <a:ext uri="{FF2B5EF4-FFF2-40B4-BE49-F238E27FC236}">
                <a16:creationId xmlns:a16="http://schemas.microsoft.com/office/drawing/2014/main" id="{A39DCC94-B2E6-4258-6371-74177AC6F7E7}"/>
              </a:ext>
            </a:extLst>
          </p:cNvPr>
          <p:cNvGrpSpPr/>
          <p:nvPr/>
        </p:nvGrpSpPr>
        <p:grpSpPr>
          <a:xfrm>
            <a:off x="651934" y="544346"/>
            <a:ext cx="668922" cy="707886"/>
            <a:chOff x="1559434" y="1176116"/>
            <a:chExt cx="668922" cy="7078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02E8C9A-EB7D-B90D-341A-EBE9CF25F409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AEE23AA-3E11-F7D5-44B1-4F8185BC3DEF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F6B60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9CF93C1-F879-B784-75F4-BA3B939E4010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9BB7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5FBC57-484D-5359-DB48-1029B74468BC}"/>
                </a:ext>
              </a:extLst>
            </p:cNvPr>
            <p:cNvSpPr txBox="1"/>
            <p:nvPr/>
          </p:nvSpPr>
          <p:spPr>
            <a:xfrm>
              <a:off x="1712640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PHẠM DUYÊN 3 - 9Slide.vn">
            <a:extLst>
              <a:ext uri="{FF2B5EF4-FFF2-40B4-BE49-F238E27FC236}">
                <a16:creationId xmlns:a16="http://schemas.microsoft.com/office/drawing/2014/main" id="{7B82F3A3-21B5-5BA5-01C4-3F247132FF90}"/>
              </a:ext>
            </a:extLst>
          </p:cNvPr>
          <p:cNvGrpSpPr/>
          <p:nvPr/>
        </p:nvGrpSpPr>
        <p:grpSpPr>
          <a:xfrm>
            <a:off x="1519238" y="527843"/>
            <a:ext cx="1319183" cy="783193"/>
            <a:chOff x="1295400" y="457200"/>
            <a:chExt cx="1319183" cy="783193"/>
          </a:xfrm>
        </p:grpSpPr>
        <p:sp>
          <p:nvSpPr>
            <p:cNvPr id="9" name="PHẠM DUYÊN 1 - 9Slide.vn">
              <a:extLst>
                <a:ext uri="{FF2B5EF4-FFF2-40B4-BE49-F238E27FC236}">
                  <a16:creationId xmlns:a16="http://schemas.microsoft.com/office/drawing/2014/main" id="{8C804EED-2BD8-D7BE-C610-E743377CC2C9}"/>
                </a:ext>
              </a:extLst>
            </p:cNvPr>
            <p:cNvSpPr/>
            <p:nvPr/>
          </p:nvSpPr>
          <p:spPr>
            <a:xfrm>
              <a:off x="1334644" y="510780"/>
              <a:ext cx="818006" cy="668922"/>
            </a:xfrm>
            <a:prstGeom prst="roundRect">
              <a:avLst/>
            </a:prstGeom>
            <a:gradFill flip="none" rotWithShape="1">
              <a:gsLst>
                <a:gs pos="42000">
                  <a:srgbClr val="257D70"/>
                </a:gs>
                <a:gs pos="87000">
                  <a:srgbClr val="32A897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  <p:sp>
          <p:nvSpPr>
            <p:cNvPr id="10" name="PHẠM DUYÊN 3 - 9Slide.vn">
              <a:extLst>
                <a:ext uri="{FF2B5EF4-FFF2-40B4-BE49-F238E27FC236}">
                  <a16:creationId xmlns:a16="http://schemas.microsoft.com/office/drawing/2014/main" id="{D18238F1-8E21-271B-02E1-47D0CD3D8C55}"/>
                </a:ext>
              </a:extLst>
            </p:cNvPr>
            <p:cNvSpPr txBox="1"/>
            <p:nvPr/>
          </p:nvSpPr>
          <p:spPr>
            <a:xfrm>
              <a:off x="1295400" y="457200"/>
              <a:ext cx="840690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3 Sofia Pro Soft Bold"/>
                  <a:ea typeface="+mn-ea"/>
                  <a:cs typeface="+mn-cs"/>
                </a:rPr>
                <a:t>Số</a:t>
              </a:r>
            </a:p>
          </p:txBody>
        </p:sp>
        <p:sp>
          <p:nvSpPr>
            <p:cNvPr id="11" name="PHẠM DUYÊN 4 - 9Slide.vn">
              <a:extLst>
                <a:ext uri="{FF2B5EF4-FFF2-40B4-BE49-F238E27FC236}">
                  <a16:creationId xmlns:a16="http://schemas.microsoft.com/office/drawing/2014/main" id="{F3B6944F-FECE-69A8-65EA-03D62C96EF95}"/>
                </a:ext>
              </a:extLst>
            </p:cNvPr>
            <p:cNvSpPr txBox="1"/>
            <p:nvPr/>
          </p:nvSpPr>
          <p:spPr>
            <a:xfrm>
              <a:off x="2133600" y="475804"/>
              <a:ext cx="480983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257D7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3 Sofia Pro Soft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12" name="PHẠM DUYÊN 4 - 9Slide.vn">
            <a:extLst>
              <a:ext uri="{FF2B5EF4-FFF2-40B4-BE49-F238E27FC236}">
                <a16:creationId xmlns:a16="http://schemas.microsoft.com/office/drawing/2014/main" id="{7BAC7C2C-FB38-41BD-81B0-1F7981570F23}"/>
              </a:ext>
            </a:extLst>
          </p:cNvPr>
          <p:cNvSpPr txBox="1"/>
          <p:nvPr/>
        </p:nvSpPr>
        <p:spPr>
          <a:xfrm>
            <a:off x="630162" y="4087653"/>
            <a:ext cx="61516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-113" normalizeH="0" baseline="0" noProof="0" dirty="0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a) </a:t>
            </a:r>
            <a:r>
              <a:rPr kumimoji="0" lang="en-US" sz="3000" i="0" u="none" strike="noStrike" kern="1200" cap="none" spc="-113" normalizeH="0" baseline="0" noProof="0" dirty="0" err="1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kumimoji="0" lang="en-US" sz="3000" i="0" u="none" strike="noStrike" kern="1200" cap="none" spc="-113" normalizeH="0" noProof="0" dirty="0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Nam </a:t>
            </a:r>
            <a:r>
              <a:rPr kumimoji="0" lang="en-US" sz="3000" i="0" u="none" strike="noStrike" kern="1200" cap="none" spc="-113" normalizeH="0" noProof="0" dirty="0" err="1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kumimoji="0" lang="en-US" sz="3000" i="0" u="none" strike="noStrike" kern="1200" cap="none" spc="-113" normalizeH="0" noProof="0" dirty="0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-113" normalizeH="0" noProof="0" dirty="0" err="1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3000" i="0" u="none" strike="noStrike" kern="1200" cap="none" spc="-113" normalizeH="0" noProof="0" dirty="0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-113" normalizeH="0" noProof="0" dirty="0" err="1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kumimoji="0" lang="en-US" sz="3000" i="0" u="none" strike="noStrike" kern="1200" cap="none" spc="-113" normalizeH="0" noProof="0" dirty="0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-113" normalizeH="0" noProof="0" dirty="0" err="1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3000" i="0" u="none" strike="noStrike" kern="1200" cap="none" spc="-113" normalizeH="0" noProof="0" dirty="0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              </a:t>
            </a:r>
            <a:r>
              <a:rPr kumimoji="0" lang="en-US" sz="3000" i="0" u="none" strike="noStrike" kern="1200" cap="none" spc="-113" normalizeH="0" baseline="0" noProof="0" dirty="0" err="1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kumimoji="0" lang="en-US" sz="3000" i="0" u="none" strike="noStrike" kern="1200" cap="none" spc="-113" normalizeH="0" noProof="0" dirty="0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-113" normalizeH="0" noProof="0" dirty="0" err="1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kumimoji="0" lang="en-US" sz="3000" i="0" u="none" strike="noStrike" kern="1200" cap="none" spc="-113" normalizeH="0" noProof="0" dirty="0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000" i="0" u="none" strike="noStrike" kern="1200" cap="none" spc="-113" normalizeH="0" baseline="0" noProof="0" dirty="0">
              <a:ln>
                <a:noFill/>
              </a:ln>
              <a:effectLst/>
              <a:uLnTx/>
              <a:uFillTx/>
              <a:latin typeface="#9Slide03 Sofia Pro Sof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PHẠM DUYÊN 5 - 9Slide.vn">
            <a:extLst>
              <a:ext uri="{FF2B5EF4-FFF2-40B4-BE49-F238E27FC236}">
                <a16:creationId xmlns:a16="http://schemas.microsoft.com/office/drawing/2014/main" id="{BB25E788-4E98-9A8A-DF78-A50150756E46}"/>
              </a:ext>
            </a:extLst>
          </p:cNvPr>
          <p:cNvSpPr/>
          <p:nvPr/>
        </p:nvSpPr>
        <p:spPr>
          <a:xfrm>
            <a:off x="4523923" y="4043733"/>
            <a:ext cx="686252" cy="641826"/>
          </a:xfrm>
          <a:prstGeom prst="roundRect">
            <a:avLst>
              <a:gd name="adj" fmla="val 23414"/>
            </a:avLst>
          </a:prstGeom>
          <a:solidFill>
            <a:srgbClr val="1F6B6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"/>
                <a:ea typeface="+mn-ea"/>
                <a:cs typeface="+mn-cs"/>
              </a:rPr>
              <a:t>?</a:t>
            </a:r>
          </a:p>
        </p:txBody>
      </p:sp>
      <p:sp>
        <p:nvSpPr>
          <p:cNvPr id="14" name="PHẠM DUYÊN 6 - 9Slide.vn">
            <a:extLst>
              <a:ext uri="{FF2B5EF4-FFF2-40B4-BE49-F238E27FC236}">
                <a16:creationId xmlns:a16="http://schemas.microsoft.com/office/drawing/2014/main" id="{C3DDBA92-906C-70FB-EAB8-2386EB3D211D}"/>
              </a:ext>
            </a:extLst>
          </p:cNvPr>
          <p:cNvSpPr txBox="1"/>
          <p:nvPr/>
        </p:nvSpPr>
        <p:spPr>
          <a:xfrm>
            <a:off x="630161" y="4980186"/>
            <a:ext cx="82348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-113" normalizeH="0" baseline="0" noProof="0" dirty="0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b) </a:t>
            </a:r>
            <a:r>
              <a:rPr kumimoji="0" lang="en-US" sz="3000" b="0" i="0" u="none" strike="noStrike" kern="1200" cap="none" spc="-113" normalizeH="0" baseline="0" noProof="0" dirty="0" err="1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Tổng</a:t>
            </a:r>
            <a:r>
              <a:rPr kumimoji="0" lang="en-US" sz="3000" b="0" i="0" u="none" strike="noStrike" kern="1200" cap="none" spc="-113" normalizeH="0" noProof="0" dirty="0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-113" normalizeH="0" noProof="0" dirty="0" err="1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sz="3000" b="0" i="0" u="none" strike="noStrike" kern="1200" cap="none" spc="-113" normalizeH="0" noProof="0" dirty="0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-113" normalizeH="0" noProof="0" dirty="0" err="1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3000" b="0" i="0" u="none" strike="noStrike" kern="1200" cap="none" spc="-113" normalizeH="0" noProof="0" dirty="0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-113" normalizeH="0" noProof="0" dirty="0" err="1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000" b="0" i="0" u="none" strike="noStrike" kern="1200" cap="none" spc="-113" normalizeH="0" noProof="0" dirty="0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-113" normalizeH="0" noProof="0" dirty="0" err="1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kumimoji="0" lang="en-US" sz="3000" b="0" i="0" u="none" strike="noStrike" kern="1200" cap="none" spc="-113" normalizeH="0" noProof="0" dirty="0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-113" normalizeH="0" noProof="0" dirty="0" err="1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kumimoji="0" lang="en-US" sz="3000" b="0" i="0" u="none" strike="noStrike" kern="1200" cap="none" spc="-113" normalizeH="0" noProof="0" dirty="0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spc="-113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000" spc="-113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spc="-113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spc="-113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</a:t>
            </a:r>
            <a:r>
              <a:rPr kumimoji="0" lang="en-US" sz="3000" b="0" i="0" u="none" strike="noStrike" kern="1200" cap="none" spc="-113" normalizeH="0" baseline="0" noProof="0" dirty="0" err="1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xăng</a:t>
            </a:r>
            <a:r>
              <a:rPr kumimoji="0" lang="en-US" sz="3000" b="0" i="0" u="none" strike="noStrike" kern="1200" cap="none" spc="-113" normalizeH="0" noProof="0" dirty="0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3000" b="0" i="0" u="none" strike="noStrike" kern="1200" cap="none" spc="-113" normalizeH="0" noProof="0" dirty="0" err="1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ti</a:t>
            </a:r>
            <a:r>
              <a:rPr kumimoji="0" lang="en-US" sz="3000" b="0" i="0" u="none" strike="noStrike" kern="1200" cap="none" spc="-113" normalizeH="0" noProof="0" dirty="0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3000" b="0" i="0" u="none" strike="noStrike" kern="1200" cap="none" spc="-113" normalizeH="0" noProof="0" dirty="0" err="1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mét</a:t>
            </a:r>
            <a:r>
              <a:rPr kumimoji="0" lang="en-US" sz="3000" b="0" i="0" u="none" strike="noStrike" kern="1200" cap="none" spc="-113" normalizeH="0" noProof="0" dirty="0">
                <a:ln>
                  <a:noFill/>
                </a:ln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000" b="0" i="0" u="none" strike="noStrike" kern="1200" cap="none" spc="-113" normalizeH="0" baseline="0" noProof="0" dirty="0">
              <a:ln>
                <a:noFill/>
              </a:ln>
              <a:effectLst/>
              <a:uLnTx/>
              <a:uFillTx/>
              <a:latin typeface="#9Slide03 Sofia Pro Sof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PHẠM DUYÊN 7 - 9Slide.vn">
            <a:extLst>
              <a:ext uri="{FF2B5EF4-FFF2-40B4-BE49-F238E27FC236}">
                <a16:creationId xmlns:a16="http://schemas.microsoft.com/office/drawing/2014/main" id="{F3F9F8D7-E549-D179-E359-DAEFA4119A55}"/>
              </a:ext>
            </a:extLst>
          </p:cNvPr>
          <p:cNvSpPr/>
          <p:nvPr/>
        </p:nvSpPr>
        <p:spPr>
          <a:xfrm>
            <a:off x="5505025" y="4936272"/>
            <a:ext cx="686252" cy="641826"/>
          </a:xfrm>
          <a:prstGeom prst="roundRect">
            <a:avLst>
              <a:gd name="adj" fmla="val 23414"/>
            </a:avLst>
          </a:prstGeom>
          <a:solidFill>
            <a:srgbClr val="1F6B6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"/>
                <a:ea typeface="+mn-ea"/>
                <a:cs typeface="+mn-cs"/>
              </a:rPr>
              <a:t>?</a:t>
            </a:r>
          </a:p>
        </p:txBody>
      </p:sp>
      <p:sp>
        <p:nvSpPr>
          <p:cNvPr id="16" name="Cloud Callout 19">
            <a:extLst>
              <a:ext uri="{FF2B5EF4-FFF2-40B4-BE49-F238E27FC236}">
                <a16:creationId xmlns:a16="http://schemas.microsoft.com/office/drawing/2014/main" id="{63819E04-7D13-2A71-1CA8-A074E6FBB1F6}"/>
              </a:ext>
            </a:extLst>
          </p:cNvPr>
          <p:cNvSpPr/>
          <p:nvPr/>
        </p:nvSpPr>
        <p:spPr>
          <a:xfrm>
            <a:off x="8320705" y="3961809"/>
            <a:ext cx="3241133" cy="1436673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vào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SGK</a:t>
            </a:r>
          </a:p>
        </p:txBody>
      </p:sp>
      <p:sp>
        <p:nvSpPr>
          <p:cNvPr id="17" name="PHẠM DUYÊN 5 - 9Slide.vn">
            <a:extLst>
              <a:ext uri="{FF2B5EF4-FFF2-40B4-BE49-F238E27FC236}">
                <a16:creationId xmlns:a16="http://schemas.microsoft.com/office/drawing/2014/main" id="{409E1862-39B7-8CC6-08E8-F13FF3D93CA2}"/>
              </a:ext>
            </a:extLst>
          </p:cNvPr>
          <p:cNvSpPr/>
          <p:nvPr/>
        </p:nvSpPr>
        <p:spPr>
          <a:xfrm>
            <a:off x="4523923" y="4043733"/>
            <a:ext cx="686252" cy="641826"/>
          </a:xfrm>
          <a:prstGeom prst="roundRect">
            <a:avLst>
              <a:gd name="adj" fmla="val 23414"/>
            </a:avLst>
          </a:prstGeom>
          <a:solidFill>
            <a:srgbClr val="1F6B6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"/>
                <a:ea typeface="+mn-ea"/>
                <a:cs typeface="+mn-cs"/>
              </a:rPr>
              <a:t>8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AF3DD00-72D3-0384-39D8-555DAE617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441" y="849316"/>
            <a:ext cx="3476625" cy="2943225"/>
          </a:xfrm>
          <a:prstGeom prst="rect">
            <a:avLst/>
          </a:prstGeom>
        </p:spPr>
      </p:pic>
      <p:sp>
        <p:nvSpPr>
          <p:cNvPr id="19" name="PHẠM DUYÊN 9 - 9Slide.vn">
            <a:extLst>
              <a:ext uri="{FF2B5EF4-FFF2-40B4-BE49-F238E27FC236}">
                <a16:creationId xmlns:a16="http://schemas.microsoft.com/office/drawing/2014/main" id="{65D2ABB4-6D24-417B-362C-BFA72BEDD9C2}"/>
              </a:ext>
            </a:extLst>
          </p:cNvPr>
          <p:cNvSpPr txBox="1"/>
          <p:nvPr/>
        </p:nvSpPr>
        <p:spPr>
          <a:xfrm>
            <a:off x="3470538" y="5721176"/>
            <a:ext cx="6504474" cy="725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4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450 x 8 = 3600 (cm)                                </a:t>
            </a:r>
          </a:p>
        </p:txBody>
      </p:sp>
      <p:sp>
        <p:nvSpPr>
          <p:cNvPr id="20" name="PHẠM DUYÊN 5 - 9Slide.vn">
            <a:extLst>
              <a:ext uri="{FF2B5EF4-FFF2-40B4-BE49-F238E27FC236}">
                <a16:creationId xmlns:a16="http://schemas.microsoft.com/office/drawing/2014/main" id="{830AC37F-D0C6-2E6B-265A-93199A9B1378}"/>
              </a:ext>
            </a:extLst>
          </p:cNvPr>
          <p:cNvSpPr/>
          <p:nvPr/>
        </p:nvSpPr>
        <p:spPr>
          <a:xfrm>
            <a:off x="5291584" y="4964345"/>
            <a:ext cx="1113133" cy="641826"/>
          </a:xfrm>
          <a:prstGeom prst="roundRect">
            <a:avLst>
              <a:gd name="adj" fmla="val 23414"/>
            </a:avLst>
          </a:prstGeom>
          <a:solidFill>
            <a:srgbClr val="1F6B6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"/>
                <a:ea typeface="+mn-ea"/>
                <a:cs typeface="+mn-cs"/>
              </a:rPr>
              <a:t>3600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58910D-11E4-8F01-6525-8FC4651A0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979" y="-101600"/>
            <a:ext cx="1705779" cy="179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9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5 - 9Slide.vn">
            <a:extLst>
              <a:ext uri="{FF2B5EF4-FFF2-40B4-BE49-F238E27FC236}">
                <a16:creationId xmlns:a16="http://schemas.microsoft.com/office/drawing/2014/main" id="{87C92D4E-F724-A55E-D0F5-CCE4CE0A2DA3}"/>
              </a:ext>
            </a:extLst>
          </p:cNvPr>
          <p:cNvGrpSpPr/>
          <p:nvPr/>
        </p:nvGrpSpPr>
        <p:grpSpPr>
          <a:xfrm>
            <a:off x="651934" y="544346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1D4DEEA-DB71-A529-14C1-94B61B5BB7D9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8F1E789-FB7E-1C0C-E473-5687A61A858F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2CA634A-55E2-5D0E-D16D-778E1392333C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9BB7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801D3A-5AE2-12BE-588F-46315A35C805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" name="PHẠM DUYÊN 1 - 9Slide.vn">
            <a:extLst>
              <a:ext uri="{FF2B5EF4-FFF2-40B4-BE49-F238E27FC236}">
                <a16:creationId xmlns:a16="http://schemas.microsoft.com/office/drawing/2014/main" id="{D32A7DC9-EBEE-4EF9-8F64-5A030C7A1EEE}"/>
              </a:ext>
            </a:extLst>
          </p:cNvPr>
          <p:cNvSpPr txBox="1"/>
          <p:nvPr/>
        </p:nvSpPr>
        <p:spPr>
          <a:xfrm>
            <a:off x="1362974" y="504309"/>
            <a:ext cx="100835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ngôi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800" b="1" spc="2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trùng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2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b="1" i="0" u="none" strike="noStrike" kern="1200" cap="none" spc="2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3B7F57-EE1A-AB6E-D4C5-48B30873F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073" y="2635761"/>
            <a:ext cx="8915854" cy="3340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84BAFB-9656-F8B6-57A3-1AE998698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979" y="-101600"/>
            <a:ext cx="1705779" cy="179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09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4070FB-E788-478F-2449-1B418878BC03}"/>
              </a:ext>
            </a:extLst>
          </p:cNvPr>
          <p:cNvSpPr txBox="1"/>
          <p:nvPr/>
        </p:nvSpPr>
        <p:spPr>
          <a:xfrm>
            <a:off x="2371060" y="659219"/>
            <a:ext cx="7378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 chú sâu đi theo đường sau: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7A6A1-C3E5-5245-099E-36720E7F0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320" y="1834744"/>
            <a:ext cx="9688476" cy="364009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7DD61D6-2739-94E6-2F5D-02C3DE28BF65}"/>
              </a:ext>
            </a:extLst>
          </p:cNvPr>
          <p:cNvGrpSpPr/>
          <p:nvPr/>
        </p:nvGrpSpPr>
        <p:grpSpPr>
          <a:xfrm>
            <a:off x="2991293" y="2941250"/>
            <a:ext cx="5741582" cy="712382"/>
            <a:chOff x="2881423" y="3221665"/>
            <a:chExt cx="5741582" cy="71238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A96B937-7756-456C-80A9-89C42E4757A2}"/>
                </a:ext>
              </a:extLst>
            </p:cNvPr>
            <p:cNvCxnSpPr>
              <a:cxnSpLocks/>
            </p:cNvCxnSpPr>
            <p:nvPr/>
          </p:nvCxnSpPr>
          <p:spPr>
            <a:xfrm>
              <a:off x="2881423" y="3232298"/>
              <a:ext cx="2402958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B3A4C13-26CF-2082-B9FE-0744F2533319}"/>
                </a:ext>
              </a:extLst>
            </p:cNvPr>
            <p:cNvCxnSpPr>
              <a:cxnSpLocks/>
            </p:cNvCxnSpPr>
            <p:nvPr/>
          </p:nvCxnSpPr>
          <p:spPr>
            <a:xfrm>
              <a:off x="5263117" y="3232298"/>
              <a:ext cx="0" cy="691116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2A93F2E-F7FD-18D3-6C98-2102465FDA26}"/>
                </a:ext>
              </a:extLst>
            </p:cNvPr>
            <p:cNvCxnSpPr>
              <a:cxnSpLocks/>
            </p:cNvCxnSpPr>
            <p:nvPr/>
          </p:nvCxnSpPr>
          <p:spPr>
            <a:xfrm>
              <a:off x="5241851" y="3934047"/>
              <a:ext cx="765544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88D6D1A-B4B9-1300-EC00-10B62D52F2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6130" y="3232298"/>
              <a:ext cx="0" cy="701749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70E8B43-B411-F64D-A90F-F8ADE99835C7}"/>
                </a:ext>
              </a:extLst>
            </p:cNvPr>
            <p:cNvCxnSpPr>
              <a:cxnSpLocks/>
            </p:cNvCxnSpPr>
            <p:nvPr/>
          </p:nvCxnSpPr>
          <p:spPr>
            <a:xfrm>
              <a:off x="5954233" y="3221665"/>
              <a:ext cx="266877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D75428-DE97-7E6C-BA0A-536FA33FEB97}"/>
              </a:ext>
            </a:extLst>
          </p:cNvPr>
          <p:cNvGrpSpPr/>
          <p:nvPr/>
        </p:nvGrpSpPr>
        <p:grpSpPr>
          <a:xfrm>
            <a:off x="2980661" y="2228869"/>
            <a:ext cx="5741582" cy="2881424"/>
            <a:chOff x="2881423" y="1052623"/>
            <a:chExt cx="5741582" cy="288142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E310149-5BBC-FFF4-19EB-5DA0E4CDF57E}"/>
                </a:ext>
              </a:extLst>
            </p:cNvPr>
            <p:cNvCxnSpPr>
              <a:cxnSpLocks/>
            </p:cNvCxnSpPr>
            <p:nvPr/>
          </p:nvCxnSpPr>
          <p:spPr>
            <a:xfrm>
              <a:off x="2881423" y="3232298"/>
              <a:ext cx="166931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5EE85D7-31CB-889C-9E3A-3E5247569DAE}"/>
                </a:ext>
              </a:extLst>
            </p:cNvPr>
            <p:cNvCxnSpPr>
              <a:cxnSpLocks/>
            </p:cNvCxnSpPr>
            <p:nvPr/>
          </p:nvCxnSpPr>
          <p:spPr>
            <a:xfrm>
              <a:off x="4550736" y="3232298"/>
              <a:ext cx="0" cy="69111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26BEFF-C719-DD65-6011-4BD951184284}"/>
                </a:ext>
              </a:extLst>
            </p:cNvPr>
            <p:cNvCxnSpPr>
              <a:cxnSpLocks/>
            </p:cNvCxnSpPr>
            <p:nvPr/>
          </p:nvCxnSpPr>
          <p:spPr>
            <a:xfrm>
              <a:off x="4529469" y="3912782"/>
              <a:ext cx="220094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6710AFD-20C8-5AD1-3931-B8C604C910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9776" y="1052623"/>
              <a:ext cx="0" cy="28814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4E56E79-0529-EB77-8503-92930EB3388C}"/>
                </a:ext>
              </a:extLst>
            </p:cNvPr>
            <p:cNvCxnSpPr>
              <a:cxnSpLocks/>
            </p:cNvCxnSpPr>
            <p:nvPr/>
          </p:nvCxnSpPr>
          <p:spPr>
            <a:xfrm>
              <a:off x="6709144" y="1073889"/>
              <a:ext cx="191386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53E29F-1DEF-CB41-9938-C4F603FAAB00}"/>
              </a:ext>
            </a:extLst>
          </p:cNvPr>
          <p:cNvGrpSpPr/>
          <p:nvPr/>
        </p:nvGrpSpPr>
        <p:grpSpPr>
          <a:xfrm>
            <a:off x="224732" y="718062"/>
            <a:ext cx="3237982" cy="2051744"/>
            <a:chOff x="12101" y="904021"/>
            <a:chExt cx="3237982" cy="205174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F584F37-DE04-25E1-A15F-EADCBC8C83BC}"/>
                </a:ext>
              </a:extLst>
            </p:cNvPr>
            <p:cNvGrpSpPr/>
            <p:nvPr/>
          </p:nvGrpSpPr>
          <p:grpSpPr>
            <a:xfrm>
              <a:off x="12101" y="904021"/>
              <a:ext cx="3237982" cy="1286562"/>
              <a:chOff x="8991611" y="2254675"/>
              <a:chExt cx="2759018" cy="143424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D0410A-6747-9AC3-3B2D-1DC9B1A08B39}"/>
                  </a:ext>
                </a:extLst>
              </p:cNvPr>
              <p:cNvSpPr txBox="1"/>
              <p:nvPr/>
            </p:nvSpPr>
            <p:spPr>
              <a:xfrm>
                <a:off x="9876522" y="2634497"/>
                <a:ext cx="799498" cy="7891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 </a:t>
                </a:r>
                <a:endParaRPr kumimoji="0" lang="vi-VN" sz="400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41F48C-215D-EAF9-C3D5-3D3091484BA5}"/>
                  </a:ext>
                </a:extLst>
              </p:cNvPr>
              <p:cNvSpPr txBox="1"/>
              <p:nvPr/>
            </p:nvSpPr>
            <p:spPr>
              <a:xfrm>
                <a:off x="9582840" y="2254675"/>
                <a:ext cx="1735495" cy="7891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    721</a:t>
                </a:r>
                <a:endParaRPr kumimoji="0" lang="vi-VN" sz="400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0ACDD0-7D0D-0F61-9B85-798206642F62}"/>
                  </a:ext>
                </a:extLst>
              </p:cNvPr>
              <p:cNvSpPr txBox="1"/>
              <p:nvPr/>
            </p:nvSpPr>
            <p:spPr>
              <a:xfrm>
                <a:off x="8991611" y="2899774"/>
                <a:ext cx="2759018" cy="7891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              6</a:t>
                </a:r>
                <a:endParaRPr kumimoji="0" lang="vi-VN" sz="400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CAC0AE4-CD46-5EF2-AA40-D613AC138AAD}"/>
                  </a:ext>
                </a:extLst>
              </p:cNvPr>
              <p:cNvSpPr txBox="1"/>
              <p:nvPr/>
            </p:nvSpPr>
            <p:spPr>
              <a:xfrm>
                <a:off x="9263979" y="2558599"/>
                <a:ext cx="799498" cy="7891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 x</a:t>
                </a:r>
                <a:endParaRPr kumimoji="0" lang="vi-VN" sz="400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FE1664A-D4C5-F2F5-C0EF-364E8CE771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76522" y="3651787"/>
                <a:ext cx="799498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7FB082-8A64-FC56-3EBB-6BA88E2C62BB}"/>
                </a:ext>
              </a:extLst>
            </p:cNvPr>
            <p:cNvSpPr txBox="1"/>
            <p:nvPr/>
          </p:nvSpPr>
          <p:spPr>
            <a:xfrm>
              <a:off x="1744581" y="2234521"/>
              <a:ext cx="3975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0DA16D-A662-5C4D-E9D5-A559E9B9366D}"/>
                </a:ext>
              </a:extLst>
            </p:cNvPr>
            <p:cNvSpPr txBox="1"/>
            <p:nvPr/>
          </p:nvSpPr>
          <p:spPr>
            <a:xfrm>
              <a:off x="1471126" y="2247879"/>
              <a:ext cx="3719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B0A32B-0ED0-19F7-2878-0FBD81E5E169}"/>
                </a:ext>
              </a:extLst>
            </p:cNvPr>
            <p:cNvSpPr txBox="1"/>
            <p:nvPr/>
          </p:nvSpPr>
          <p:spPr>
            <a:xfrm>
              <a:off x="925579" y="2234521"/>
              <a:ext cx="9462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43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F47E046-23C1-C366-0AE7-77F842947FAD}"/>
              </a:ext>
            </a:extLst>
          </p:cNvPr>
          <p:cNvGrpSpPr/>
          <p:nvPr/>
        </p:nvGrpSpPr>
        <p:grpSpPr>
          <a:xfrm>
            <a:off x="2583460" y="4856935"/>
            <a:ext cx="2321694" cy="2012123"/>
            <a:chOff x="2699522" y="4796324"/>
            <a:chExt cx="2321694" cy="201212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6198E70-4ED8-6B79-ED8C-861CED241102}"/>
                </a:ext>
              </a:extLst>
            </p:cNvPr>
            <p:cNvGrpSpPr/>
            <p:nvPr/>
          </p:nvGrpSpPr>
          <p:grpSpPr>
            <a:xfrm>
              <a:off x="2699522" y="4796324"/>
              <a:ext cx="2234300" cy="1631502"/>
              <a:chOff x="413254" y="1441024"/>
              <a:chExt cx="1709408" cy="1631502"/>
            </a:xfrm>
          </p:grpSpPr>
          <p:sp>
            <p:nvSpPr>
              <p:cNvPr id="36" name="TextBox 43">
                <a:extLst>
                  <a:ext uri="{FF2B5EF4-FFF2-40B4-BE49-F238E27FC236}">
                    <a16:creationId xmlns:a16="http://schemas.microsoft.com/office/drawing/2014/main" id="{7E24D48C-69B9-1AD6-D168-C19F9807F2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2235" y="1441024"/>
                <a:ext cx="38100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37" name="TextBox 49">
                <a:extLst>
                  <a:ext uri="{FF2B5EF4-FFF2-40B4-BE49-F238E27FC236}">
                    <a16:creationId xmlns:a16="http://schemas.microsoft.com/office/drawing/2014/main" id="{7B6A81D5-9DED-A175-871A-7CE55FA8D3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254" y="1445824"/>
                <a:ext cx="1135257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</a:rPr>
                  <a:t>4 328</a:t>
                </a:r>
              </a:p>
            </p:txBody>
          </p:sp>
          <p:grpSp>
            <p:nvGrpSpPr>
              <p:cNvPr id="38" name="Group 66">
                <a:extLst>
                  <a:ext uri="{FF2B5EF4-FFF2-40B4-BE49-F238E27FC236}">
                    <a16:creationId xmlns:a16="http://schemas.microsoft.com/office/drawing/2014/main" id="{36D71C58-0DA4-31F2-A76A-E2597D0B6B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412" y="1586678"/>
                <a:ext cx="730250" cy="1485848"/>
                <a:chOff x="2299" y="1296"/>
                <a:chExt cx="460" cy="681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EE022C0D-A826-33DE-99B3-0C353C6BD7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99" y="1537"/>
                  <a:ext cx="460" cy="17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1021539C-301F-4D06-02FA-F6A1EB7B84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04" y="1296"/>
                  <a:ext cx="0" cy="681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6E5B849-9AE5-897B-A872-E48DC00F9CD7}"/>
                </a:ext>
              </a:extLst>
            </p:cNvPr>
            <p:cNvSpPr txBox="1"/>
            <p:nvPr/>
          </p:nvSpPr>
          <p:spPr>
            <a:xfrm>
              <a:off x="4013654" y="5427384"/>
              <a:ext cx="3709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805F5FB-6506-2D15-2EF3-3BB9910DF2DA}"/>
                </a:ext>
              </a:extLst>
            </p:cNvPr>
            <p:cNvSpPr txBox="1"/>
            <p:nvPr/>
          </p:nvSpPr>
          <p:spPr>
            <a:xfrm>
              <a:off x="3042580" y="5200969"/>
              <a:ext cx="5445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B69EC9F-9EC0-685D-56AC-96EE172170A2}"/>
                </a:ext>
              </a:extLst>
            </p:cNvPr>
            <p:cNvSpPr txBox="1"/>
            <p:nvPr/>
          </p:nvSpPr>
          <p:spPr>
            <a:xfrm>
              <a:off x="3334185" y="5202330"/>
              <a:ext cx="7230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FAEB05A-9BF9-D40D-AD7E-1A20CAB25209}"/>
                </a:ext>
              </a:extLst>
            </p:cNvPr>
            <p:cNvSpPr txBox="1"/>
            <p:nvPr/>
          </p:nvSpPr>
          <p:spPr>
            <a:xfrm>
              <a:off x="4298202" y="5420551"/>
              <a:ext cx="7230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5D35785-340D-73F9-C950-E5FFD8C5C640}"/>
                </a:ext>
              </a:extLst>
            </p:cNvPr>
            <p:cNvSpPr txBox="1"/>
            <p:nvPr/>
          </p:nvSpPr>
          <p:spPr>
            <a:xfrm>
              <a:off x="3281021" y="5641239"/>
              <a:ext cx="4241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691B1A2-EAF1-9423-9B86-0E8539FDDF6C}"/>
                </a:ext>
              </a:extLst>
            </p:cNvPr>
            <p:cNvSpPr txBox="1"/>
            <p:nvPr/>
          </p:nvSpPr>
          <p:spPr>
            <a:xfrm>
              <a:off x="4561927" y="5421910"/>
              <a:ext cx="3711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C3D8CD0-7582-F976-444E-0ED3B5F49BD0}"/>
                </a:ext>
              </a:extLst>
            </p:cNvPr>
            <p:cNvSpPr txBox="1"/>
            <p:nvPr/>
          </p:nvSpPr>
          <p:spPr>
            <a:xfrm>
              <a:off x="3568732" y="5637158"/>
              <a:ext cx="7230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4FF20A4-C676-6414-4FC5-1572CF90A5EC}"/>
                </a:ext>
              </a:extLst>
            </p:cNvPr>
            <p:cNvSpPr txBox="1"/>
            <p:nvPr/>
          </p:nvSpPr>
          <p:spPr>
            <a:xfrm>
              <a:off x="3584554" y="6100561"/>
              <a:ext cx="7230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937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6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2 - 9Slide.vn">
            <a:extLst>
              <a:ext uri="{FF2B5EF4-FFF2-40B4-BE49-F238E27FC236}">
                <a16:creationId xmlns:a16="http://schemas.microsoft.com/office/drawing/2014/main" id="{9E35B14B-8BDA-A655-0F64-9CF8C88ACC96}"/>
              </a:ext>
            </a:extLst>
          </p:cNvPr>
          <p:cNvSpPr txBox="1"/>
          <p:nvPr/>
        </p:nvSpPr>
        <p:spPr>
          <a:xfrm>
            <a:off x="8598302" y="4654106"/>
            <a:ext cx="220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2612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(kg) </a:t>
            </a:r>
          </a:p>
        </p:txBody>
      </p:sp>
      <p:grpSp>
        <p:nvGrpSpPr>
          <p:cNvPr id="3" name="PHẠM DUYÊN 5 - 9Slide.vn">
            <a:extLst>
              <a:ext uri="{FF2B5EF4-FFF2-40B4-BE49-F238E27FC236}">
                <a16:creationId xmlns:a16="http://schemas.microsoft.com/office/drawing/2014/main" id="{B81B9E82-F0A8-D5C7-C0F2-165E1E3DB775}"/>
              </a:ext>
            </a:extLst>
          </p:cNvPr>
          <p:cNvGrpSpPr/>
          <p:nvPr/>
        </p:nvGrpSpPr>
        <p:grpSpPr>
          <a:xfrm>
            <a:off x="651934" y="544346"/>
            <a:ext cx="668922" cy="707886"/>
            <a:chOff x="1559434" y="1176116"/>
            <a:chExt cx="668922" cy="7078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33CC539-18A5-7315-FEB2-EAAD4E56C67F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77965D3-D3CC-CCF0-3011-DFFBD3807F8A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95F9900-5016-5BD3-BDC6-B721BCD9618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9BB7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F2B4814-BAAA-9760-0C84-0E54DB0ED790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" name="PHẠM DUYÊN 1 - 9Slide.vn">
            <a:extLst>
              <a:ext uri="{FF2B5EF4-FFF2-40B4-BE49-F238E27FC236}">
                <a16:creationId xmlns:a16="http://schemas.microsoft.com/office/drawing/2014/main" id="{928E0DD5-011A-0C19-8B43-BDED74E9E630}"/>
              </a:ext>
            </a:extLst>
          </p:cNvPr>
          <p:cNvSpPr txBox="1"/>
          <p:nvPr/>
        </p:nvSpPr>
        <p:spPr>
          <a:xfrm>
            <a:off x="1456516" y="607896"/>
            <a:ext cx="10083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spc="27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000" b="1" spc="27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lang="en-US" sz="3000" b="1" spc="27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lang="en-US" sz="3000" b="1" spc="27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b="1" spc="27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nâng</a:t>
            </a:r>
            <a:r>
              <a:rPr lang="en-US" sz="3000" b="1" spc="27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000" b="1" spc="27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pc="27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000" b="1" spc="27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ki – </a:t>
            </a:r>
            <a:r>
              <a:rPr lang="en-US" sz="3000" b="1" spc="27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lô</a:t>
            </a:r>
            <a:r>
              <a:rPr lang="en-US" sz="3000" b="1" spc="27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– gam </a:t>
            </a:r>
            <a:r>
              <a:rPr lang="en-US" sz="3000" b="1" spc="27" dirty="0" err="1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000" b="1" spc="27" dirty="0"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000" b="1" i="0" u="none" strike="noStrike" kern="1200" cap="none" spc="27" normalizeH="0" baseline="0" noProof="0" dirty="0">
              <a:ln>
                <a:noFill/>
              </a:ln>
              <a:effectLst/>
              <a:uLnTx/>
              <a:uFillTx/>
              <a:latin typeface="#9Slide03 Sofia Pro Sof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BC6ABAA-E683-E925-8E75-CBE33E557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72" t="42486" r="33123" b="21807"/>
          <a:stretch/>
        </p:blipFill>
        <p:spPr bwMode="auto">
          <a:xfrm>
            <a:off x="4512764" y="1142127"/>
            <a:ext cx="2134265" cy="374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9E96B5-9EE0-02C2-ECA4-4516B4C0A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6" t="42486" r="65789" b="22123"/>
          <a:stretch/>
        </p:blipFill>
        <p:spPr bwMode="auto">
          <a:xfrm>
            <a:off x="1224080" y="1132866"/>
            <a:ext cx="1986366" cy="370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HẠM DUYÊN 2 - 9Slide.vn">
            <a:extLst>
              <a:ext uri="{FF2B5EF4-FFF2-40B4-BE49-F238E27FC236}">
                <a16:creationId xmlns:a16="http://schemas.microsoft.com/office/drawing/2014/main" id="{DDC652BA-7DB6-C14D-8555-8588A2F85813}"/>
              </a:ext>
            </a:extLst>
          </p:cNvPr>
          <p:cNvSpPr txBox="1"/>
          <p:nvPr/>
        </p:nvSpPr>
        <p:spPr>
          <a:xfrm>
            <a:off x="787594" y="4813610"/>
            <a:ext cx="3143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 x 3 =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1350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kg)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A654B52-4C2C-7E92-4858-70B025801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7" t="79414" b="5763"/>
          <a:stretch/>
        </p:blipFill>
        <p:spPr bwMode="auto">
          <a:xfrm>
            <a:off x="2533176" y="5260464"/>
            <a:ext cx="6574101" cy="155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HẠM DUYÊN 2 - 9Slide.vn">
            <a:extLst>
              <a:ext uri="{FF2B5EF4-FFF2-40B4-BE49-F238E27FC236}">
                <a16:creationId xmlns:a16="http://schemas.microsoft.com/office/drawing/2014/main" id="{A8882E53-E648-23E9-25AB-E016E2AB14AB}"/>
              </a:ext>
            </a:extLst>
          </p:cNvPr>
          <p:cNvSpPr txBox="1"/>
          <p:nvPr/>
        </p:nvSpPr>
        <p:spPr>
          <a:xfrm>
            <a:off x="4475809" y="4798799"/>
            <a:ext cx="3240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strike="noStrike" kern="1200" cap="none" spc="-4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+ 25 =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1270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(kg)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AF4566B-407E-992C-4683-F1CF4045E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14" t="63987" r="24667"/>
          <a:stretch/>
        </p:blipFill>
        <p:spPr bwMode="auto">
          <a:xfrm rot="16200000">
            <a:off x="8055291" y="1714379"/>
            <a:ext cx="3218916" cy="26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DB8505-5D68-FF58-F8FA-98EFE0F9CF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979" y="-101600"/>
            <a:ext cx="1705779" cy="1799771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1383E308-04AD-6BF7-0371-59303C529C64}"/>
              </a:ext>
            </a:extLst>
          </p:cNvPr>
          <p:cNvSpPr/>
          <p:nvPr/>
        </p:nvSpPr>
        <p:spPr>
          <a:xfrm>
            <a:off x="9214338" y="4318782"/>
            <a:ext cx="393896" cy="3353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605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B75105-AD18-497D-852D-03F5117DE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43" y="823927"/>
            <a:ext cx="11302964" cy="40480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EF041-0CC0-2548-A676-44656656E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99724"/>
            <a:ext cx="1432825" cy="15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290</Words>
  <Application>Microsoft Office PowerPoint</Application>
  <PresentationFormat>Widescreen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#9Slide03 Sofia Pro Soft</vt:lpstr>
      <vt:lpstr>#9Slide03 Sofia Pro Soft Bold</vt:lpstr>
      <vt:lpstr>Arial</vt:lpstr>
      <vt:lpstr>Calibri</vt:lpstr>
      <vt:lpstr>Calibri Light</vt:lpstr>
      <vt:lpstr>Cambria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11</cp:revision>
  <dcterms:created xsi:type="dcterms:W3CDTF">2025-03-03T03:49:04Z</dcterms:created>
  <dcterms:modified xsi:type="dcterms:W3CDTF">2025-03-10T05:08:05Z</dcterms:modified>
</cp:coreProperties>
</file>