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0" r:id="rId2"/>
    <p:sldId id="265" r:id="rId3"/>
    <p:sldId id="3851" r:id="rId4"/>
    <p:sldId id="266" r:id="rId5"/>
    <p:sldId id="379" r:id="rId6"/>
    <p:sldId id="380" r:id="rId7"/>
    <p:sldId id="3853" r:id="rId8"/>
    <p:sldId id="323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FA404-D1D4-468B-A3AC-46F2D782A800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458DC-467A-47CB-9E7E-3283A3CBA8E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605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- Lực sĩ mèo: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Mỗi bên tạ của mèo cân nặng số g là 1 000 + 1 000 + 500 + 500 + 100 = 3 100 g.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Mèo nâng được số gam là 3 100 x 2 = 6 200 g.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- Lực sĩ rùa: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Mỗi bên tạ gồm 1 đĩa tạ nặng 1 000 g, 1 đĩa tạ nặng 500 g và 1 đĩa tạ nặng 100 g.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Mỗi bên tạ của rùa cân nặng số g là 1 000 + 500 + 100 = 1 600 g.</a:t>
            </a:r>
          </a:p>
          <a:p>
            <a:pPr algn="l" latinLnBrk="0"/>
            <a:r>
              <a:rPr lang="vi-VN" b="0" i="0">
                <a:solidFill>
                  <a:srgbClr val="333333"/>
                </a:solidFill>
                <a:effectLst/>
                <a:latin typeface="+mn-lt"/>
              </a:rPr>
              <a:t>Rùa nâng được số gam là 1 600 x 2 = 3 200 g.</a:t>
            </a:r>
          </a:p>
          <a:p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93450-358B-4D1C-A590-2CEC2E7B4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17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svg"/><Relationship Id="rId27" Type="http://schemas.openxmlformats.org/officeDocument/2006/relationships/image" Target="../media/image26.svg"/><Relationship Id="rId30" Type="http://schemas.openxmlformats.org/officeDocument/2006/relationships/image" Target="../media/image2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17920-93B5-E14D-7197-FCDDFFECD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BBBBE-7666-C059-7457-C213FFB18D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86BA2-FDD0-D19D-819A-80CEA697D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17AD1-D789-BE5D-A5AB-D7A2245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F16FF-8FC0-00EC-9944-1463C3AC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05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9904-F593-134F-6EFA-E66C23FC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AFBD9-D763-9848-9905-20641ADB5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A09DE-3959-A311-497B-951C1EAA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45ADE-0CD8-6B07-FD62-F42FEAB2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0AB52-300E-CDB4-DE77-31796DE7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675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6F79D-9D63-9C70-7274-F62B4E9E0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5F507-FE6C-F523-CCAE-BCAF7EDE3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E0327-FA1F-A986-539B-38B140020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449BD-D838-5F37-6FBA-AE0A52E6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4DC5C-43D2-721E-32CA-8016F281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9258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32E6EAF0-F988-A1EC-45B6-DD6EA9A0D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21" t="12000" r="5914" b="1175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FD5E0F90-36C5-ADC1-EF7A-1F4C8181B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0068" y="0"/>
            <a:ext cx="3735706" cy="5629146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50F4675-E233-D454-DB57-584AC97E2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8418"/>
          <a:stretch/>
        </p:blipFill>
        <p:spPr>
          <a:xfrm rot="5155945">
            <a:off x="4196612" y="3416316"/>
            <a:ext cx="806225" cy="5629146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32543031-CE31-EFE1-5CD6-6CDED1F458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28089" y="49728"/>
            <a:ext cx="3735706" cy="5629146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D78CEEDE-295B-CE81-D4BE-F038A4FB3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22929" y="55099"/>
            <a:ext cx="3735706" cy="5629146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28DC57EF-E75B-9547-4FD3-8DDFCE49F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-1382" b="77087"/>
          <a:stretch/>
        </p:blipFill>
        <p:spPr>
          <a:xfrm>
            <a:off x="0" y="5738225"/>
            <a:ext cx="12192000" cy="1119775"/>
          </a:xfrm>
          <a:prstGeom prst="rect">
            <a:avLst/>
          </a:prstGeom>
        </p:spPr>
      </p:pic>
      <p:pic>
        <p:nvPicPr>
          <p:cNvPr id="15" name="PHẠM DUYÊN 7 - 9Slide.vn">
            <a:extLst>
              <a:ext uri="{FF2B5EF4-FFF2-40B4-BE49-F238E27FC236}">
                <a16:creationId xmlns:a16="http://schemas.microsoft.com/office/drawing/2014/main" id="{0C33F67B-01F2-95FF-BA18-9D75E631EEC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01222" y="12415"/>
            <a:ext cx="972267" cy="935144"/>
          </a:xfrm>
          <a:prstGeom prst="rect">
            <a:avLst/>
          </a:prstGeom>
        </p:spPr>
      </p:pic>
      <p:pic>
        <p:nvPicPr>
          <p:cNvPr id="16" name="PHẠM DUYÊN 8 - 9Slide.vn">
            <a:extLst>
              <a:ext uri="{FF2B5EF4-FFF2-40B4-BE49-F238E27FC236}">
                <a16:creationId xmlns:a16="http://schemas.microsoft.com/office/drawing/2014/main" id="{AD5E4FE7-6848-67FE-F4FD-15C8530211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42929" y="6571773"/>
            <a:ext cx="566659" cy="545023"/>
          </a:xfrm>
          <a:prstGeom prst="rect">
            <a:avLst/>
          </a:prstGeom>
        </p:spPr>
      </p:pic>
      <p:pic>
        <p:nvPicPr>
          <p:cNvPr id="17" name="PHẠM DUYÊN 9 - 9Slide.vn">
            <a:extLst>
              <a:ext uri="{FF2B5EF4-FFF2-40B4-BE49-F238E27FC236}">
                <a16:creationId xmlns:a16="http://schemas.microsoft.com/office/drawing/2014/main" id="{9395EBF9-99D3-3FEA-0E44-E924DEA61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036"/>
          <a:stretch/>
        </p:blipFill>
        <p:spPr>
          <a:xfrm>
            <a:off x="3295724" y="6272410"/>
            <a:ext cx="1371089" cy="592951"/>
          </a:xfrm>
          <a:prstGeom prst="rect">
            <a:avLst/>
          </a:prstGeom>
        </p:spPr>
      </p:pic>
      <p:pic>
        <p:nvPicPr>
          <p:cNvPr id="18" name="PHẠM DUYÊN 10 - 9Slide.vn">
            <a:extLst>
              <a:ext uri="{FF2B5EF4-FFF2-40B4-BE49-F238E27FC236}">
                <a16:creationId xmlns:a16="http://schemas.microsoft.com/office/drawing/2014/main" id="{8DDA8503-44B7-6926-1BB3-AFD50545903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0276" y="22083"/>
            <a:ext cx="426294" cy="1386322"/>
          </a:xfrm>
          <a:prstGeom prst="rect">
            <a:avLst/>
          </a:prstGeom>
        </p:spPr>
      </p:pic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A3979A1F-E330-B47A-7BCF-0CE33DDB85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18479" y="49728"/>
            <a:ext cx="345168" cy="1113445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A7976C71-2AB9-BE61-9C7A-DEBA5B18CB5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6570" y="49727"/>
            <a:ext cx="519964" cy="822077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6C5E04C-374E-5D6A-0954-85756ECBB57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1840044" y="49728"/>
            <a:ext cx="296127" cy="1214878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4DC71A3B-A1F4-BC8C-F514-C006F571D9A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>
            <a:fillRect/>
          </a:stretch>
        </p:blipFill>
        <p:spPr>
          <a:xfrm>
            <a:off x="2922487" y="4983927"/>
            <a:ext cx="1295254" cy="1679422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F03EA662-5CA7-5266-1F72-B08753682B9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2624303" y="22083"/>
            <a:ext cx="335485" cy="925475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47E67AD1-A056-3BF4-6D50-B8AB0840DDB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12372" y="22083"/>
            <a:ext cx="426294" cy="1386322"/>
          </a:xfrm>
          <a:prstGeom prst="rect">
            <a:avLst/>
          </a:prstGeom>
        </p:spPr>
      </p:pic>
      <p:pic>
        <p:nvPicPr>
          <p:cNvPr id="25" name="PHẠM DUYÊN 17 - 9Slide.vn">
            <a:extLst>
              <a:ext uri="{FF2B5EF4-FFF2-40B4-BE49-F238E27FC236}">
                <a16:creationId xmlns:a16="http://schemas.microsoft.com/office/drawing/2014/main" id="{2D314493-863C-5DE3-B5B8-CD4376A8D2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35988" y="14722"/>
            <a:ext cx="426294" cy="1386322"/>
          </a:xfrm>
          <a:prstGeom prst="rect">
            <a:avLst/>
          </a:prstGeom>
        </p:spPr>
      </p:pic>
      <p:pic>
        <p:nvPicPr>
          <p:cNvPr id="26" name="PHẠM DUYÊN 18 - 9Slide.vn">
            <a:extLst>
              <a:ext uri="{FF2B5EF4-FFF2-40B4-BE49-F238E27FC236}">
                <a16:creationId xmlns:a16="http://schemas.microsoft.com/office/drawing/2014/main" id="{8650201D-F3E0-CC2D-042F-886D48084D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094191" y="42367"/>
            <a:ext cx="345168" cy="1113445"/>
          </a:xfrm>
          <a:prstGeom prst="rect">
            <a:avLst/>
          </a:prstGeom>
        </p:spPr>
      </p:pic>
      <p:pic>
        <p:nvPicPr>
          <p:cNvPr id="27" name="PHẠM DUYÊN 19 - 9Slide.vn">
            <a:extLst>
              <a:ext uri="{FF2B5EF4-FFF2-40B4-BE49-F238E27FC236}">
                <a16:creationId xmlns:a16="http://schemas.microsoft.com/office/drawing/2014/main" id="{30227F81-FD3E-DAED-2F2A-9EF39DD610F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462281" y="42367"/>
            <a:ext cx="519964" cy="822077"/>
          </a:xfrm>
          <a:prstGeom prst="rect">
            <a:avLst/>
          </a:prstGeom>
        </p:spPr>
      </p:pic>
      <p:pic>
        <p:nvPicPr>
          <p:cNvPr id="28" name="PHẠM DUYÊN 20 - 9Slide.vn">
            <a:extLst>
              <a:ext uri="{FF2B5EF4-FFF2-40B4-BE49-F238E27FC236}">
                <a16:creationId xmlns:a16="http://schemas.microsoft.com/office/drawing/2014/main" id="{E47BA693-7110-9800-EBA9-4447B374CE3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4515757" y="42367"/>
            <a:ext cx="296127" cy="1214878"/>
          </a:xfrm>
          <a:prstGeom prst="rect">
            <a:avLst/>
          </a:prstGeom>
        </p:spPr>
      </p:pic>
      <p:pic>
        <p:nvPicPr>
          <p:cNvPr id="29" name="PHẠM DUYÊN 21 - 9Slide.vn">
            <a:extLst>
              <a:ext uri="{FF2B5EF4-FFF2-40B4-BE49-F238E27FC236}">
                <a16:creationId xmlns:a16="http://schemas.microsoft.com/office/drawing/2014/main" id="{E0E989F7-77AF-0A45-1353-6CAA67AD514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5300014" y="14723"/>
            <a:ext cx="335485" cy="925475"/>
          </a:xfrm>
          <a:prstGeom prst="rect">
            <a:avLst/>
          </a:prstGeom>
        </p:spPr>
      </p:pic>
      <p:pic>
        <p:nvPicPr>
          <p:cNvPr id="30" name="PHẠM DUYÊN 22 - 9Slide.vn">
            <a:extLst>
              <a:ext uri="{FF2B5EF4-FFF2-40B4-BE49-F238E27FC236}">
                <a16:creationId xmlns:a16="http://schemas.microsoft.com/office/drawing/2014/main" id="{615C08A4-0F09-66F5-2E3E-C618D171C38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88083" y="14722"/>
            <a:ext cx="426294" cy="1386322"/>
          </a:xfrm>
          <a:prstGeom prst="rect">
            <a:avLst/>
          </a:prstGeom>
        </p:spPr>
      </p:pic>
      <p:pic>
        <p:nvPicPr>
          <p:cNvPr id="31" name="PHẠM DUYÊN 23 - 9Slide.vn">
            <a:extLst>
              <a:ext uri="{FF2B5EF4-FFF2-40B4-BE49-F238E27FC236}">
                <a16:creationId xmlns:a16="http://schemas.microsoft.com/office/drawing/2014/main" id="{0C8477B8-BBDA-DB37-C2AE-503373BF9E3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11700" y="7361"/>
            <a:ext cx="426294" cy="1386322"/>
          </a:xfrm>
          <a:prstGeom prst="rect">
            <a:avLst/>
          </a:prstGeom>
        </p:spPr>
      </p:pic>
      <p:pic>
        <p:nvPicPr>
          <p:cNvPr id="32" name="PHẠM DUYÊN 24 - 9Slide.vn">
            <a:extLst>
              <a:ext uri="{FF2B5EF4-FFF2-40B4-BE49-F238E27FC236}">
                <a16:creationId xmlns:a16="http://schemas.microsoft.com/office/drawing/2014/main" id="{5A08D74F-1C4F-47A0-589C-2775882173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69902" y="35006"/>
            <a:ext cx="345168" cy="1113445"/>
          </a:xfrm>
          <a:prstGeom prst="rect">
            <a:avLst/>
          </a:prstGeom>
        </p:spPr>
      </p:pic>
      <p:pic>
        <p:nvPicPr>
          <p:cNvPr id="33" name="PHẠM DUYÊN 25 - 9Slide.vn">
            <a:extLst>
              <a:ext uri="{FF2B5EF4-FFF2-40B4-BE49-F238E27FC236}">
                <a16:creationId xmlns:a16="http://schemas.microsoft.com/office/drawing/2014/main" id="{6609DBE7-554A-EDFE-CBE7-0048D527D5F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137993" y="35006"/>
            <a:ext cx="519964" cy="822077"/>
          </a:xfrm>
          <a:prstGeom prst="rect">
            <a:avLst/>
          </a:prstGeom>
        </p:spPr>
      </p:pic>
      <p:pic>
        <p:nvPicPr>
          <p:cNvPr id="34" name="PHẠM DUYÊN 26 - 9Slide.vn">
            <a:extLst>
              <a:ext uri="{FF2B5EF4-FFF2-40B4-BE49-F238E27FC236}">
                <a16:creationId xmlns:a16="http://schemas.microsoft.com/office/drawing/2014/main" id="{895760DC-E8D4-BB4B-6203-46F7AEA38F1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191468" y="35006"/>
            <a:ext cx="296127" cy="1214878"/>
          </a:xfrm>
          <a:prstGeom prst="rect">
            <a:avLst/>
          </a:prstGeom>
        </p:spPr>
      </p:pic>
      <p:pic>
        <p:nvPicPr>
          <p:cNvPr id="35" name="PHẠM DUYÊN 27 - 9Slide.vn">
            <a:extLst>
              <a:ext uri="{FF2B5EF4-FFF2-40B4-BE49-F238E27FC236}">
                <a16:creationId xmlns:a16="http://schemas.microsoft.com/office/drawing/2014/main" id="{B9B3BCD3-8398-9588-466F-9881F0B1FF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7975726" y="7361"/>
            <a:ext cx="335485" cy="925475"/>
          </a:xfrm>
          <a:prstGeom prst="rect">
            <a:avLst/>
          </a:prstGeom>
        </p:spPr>
      </p:pic>
      <p:pic>
        <p:nvPicPr>
          <p:cNvPr id="36" name="PHẠM DUYÊN 28 - 9Slide.vn">
            <a:extLst>
              <a:ext uri="{FF2B5EF4-FFF2-40B4-BE49-F238E27FC236}">
                <a16:creationId xmlns:a16="http://schemas.microsoft.com/office/drawing/2014/main" id="{F220B897-4095-AAF9-4720-AA89B196E7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63795" y="7361"/>
            <a:ext cx="426294" cy="1386322"/>
          </a:xfrm>
          <a:prstGeom prst="rect">
            <a:avLst/>
          </a:prstGeom>
        </p:spPr>
      </p:pic>
      <p:pic>
        <p:nvPicPr>
          <p:cNvPr id="37" name="PHẠM DUYÊN 29 - 9Slide.vn">
            <a:extLst>
              <a:ext uri="{FF2B5EF4-FFF2-40B4-BE49-F238E27FC236}">
                <a16:creationId xmlns:a16="http://schemas.microsoft.com/office/drawing/2014/main" id="{FA8BAC5C-042D-B8FF-0F14-786B0ADA369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7411" y="0"/>
            <a:ext cx="426294" cy="1386322"/>
          </a:xfrm>
          <a:prstGeom prst="rect">
            <a:avLst/>
          </a:prstGeom>
        </p:spPr>
      </p:pic>
      <p:pic>
        <p:nvPicPr>
          <p:cNvPr id="38" name="PHẠM DUYÊN 30 - 9Slide.vn">
            <a:extLst>
              <a:ext uri="{FF2B5EF4-FFF2-40B4-BE49-F238E27FC236}">
                <a16:creationId xmlns:a16="http://schemas.microsoft.com/office/drawing/2014/main" id="{23CE7096-25C9-96C7-9DD9-F5FD7EC57A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445614" y="27645"/>
            <a:ext cx="345168" cy="1113445"/>
          </a:xfrm>
          <a:prstGeom prst="rect">
            <a:avLst/>
          </a:prstGeom>
        </p:spPr>
      </p:pic>
      <p:pic>
        <p:nvPicPr>
          <p:cNvPr id="39" name="PHẠM DUYÊN 31 - 9Slide.vn">
            <a:extLst>
              <a:ext uri="{FF2B5EF4-FFF2-40B4-BE49-F238E27FC236}">
                <a16:creationId xmlns:a16="http://schemas.microsoft.com/office/drawing/2014/main" id="{CE49180E-67D9-A9C4-2483-C90C5E2FA68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813705" y="27645"/>
            <a:ext cx="519964" cy="822077"/>
          </a:xfrm>
          <a:prstGeom prst="rect">
            <a:avLst/>
          </a:prstGeom>
        </p:spPr>
      </p:pic>
      <p:pic>
        <p:nvPicPr>
          <p:cNvPr id="40" name="PHẠM DUYÊN 32 - 9Slide.vn">
            <a:extLst>
              <a:ext uri="{FF2B5EF4-FFF2-40B4-BE49-F238E27FC236}">
                <a16:creationId xmlns:a16="http://schemas.microsoft.com/office/drawing/2014/main" id="{9C333182-38F1-9B80-1757-330A9109048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9867179" y="27645"/>
            <a:ext cx="296127" cy="1214878"/>
          </a:xfrm>
          <a:prstGeom prst="rect">
            <a:avLst/>
          </a:prstGeom>
        </p:spPr>
      </p:pic>
      <p:pic>
        <p:nvPicPr>
          <p:cNvPr id="41" name="PHẠM DUYÊN 33 - 9Slide.vn">
            <a:extLst>
              <a:ext uri="{FF2B5EF4-FFF2-40B4-BE49-F238E27FC236}">
                <a16:creationId xmlns:a16="http://schemas.microsoft.com/office/drawing/2014/main" id="{24C85674-B161-06CD-9BEA-BD05988AFEB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10651438" y="1"/>
            <a:ext cx="335485" cy="925475"/>
          </a:xfrm>
          <a:prstGeom prst="rect">
            <a:avLst/>
          </a:prstGeom>
        </p:spPr>
      </p:pic>
      <p:pic>
        <p:nvPicPr>
          <p:cNvPr id="42" name="PHẠM DUYÊN 34 - 9Slide.vn">
            <a:extLst>
              <a:ext uri="{FF2B5EF4-FFF2-40B4-BE49-F238E27FC236}">
                <a16:creationId xmlns:a16="http://schemas.microsoft.com/office/drawing/2014/main" id="{85B775D1-E34F-DE3F-1817-4CA7A15C7C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39506" y="0"/>
            <a:ext cx="426294" cy="1386322"/>
          </a:xfrm>
          <a:prstGeom prst="rect">
            <a:avLst/>
          </a:prstGeom>
        </p:spPr>
      </p:pic>
      <p:pic>
        <p:nvPicPr>
          <p:cNvPr id="43" name="PHẠM DUYÊN 35 - 9Slide.vn">
            <a:extLst>
              <a:ext uri="{FF2B5EF4-FFF2-40B4-BE49-F238E27FC236}">
                <a16:creationId xmlns:a16="http://schemas.microsoft.com/office/drawing/2014/main" id="{A1BFFA84-82C2-D4B1-3CD6-FB987B0FAE2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020067" y="1408405"/>
            <a:ext cx="486133" cy="467572"/>
          </a:xfrm>
          <a:prstGeom prst="rect">
            <a:avLst/>
          </a:prstGeom>
        </p:spPr>
      </p:pic>
      <p:pic>
        <p:nvPicPr>
          <p:cNvPr id="45" name="PHẠM DUYÊN 36 - 9Slide.vn">
            <a:extLst>
              <a:ext uri="{FF2B5EF4-FFF2-40B4-BE49-F238E27FC236}">
                <a16:creationId xmlns:a16="http://schemas.microsoft.com/office/drawing/2014/main" id="{9F3D3297-B1EA-C2B8-F49F-ABB13352EE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19180" y="1068609"/>
            <a:ext cx="407553" cy="391992"/>
          </a:xfrm>
          <a:prstGeom prst="rect">
            <a:avLst/>
          </a:prstGeom>
        </p:spPr>
      </p:pic>
      <p:pic>
        <p:nvPicPr>
          <p:cNvPr id="46" name="PHẠM DUYÊN 37 - 9Slide.vn">
            <a:extLst>
              <a:ext uri="{FF2B5EF4-FFF2-40B4-BE49-F238E27FC236}">
                <a16:creationId xmlns:a16="http://schemas.microsoft.com/office/drawing/2014/main" id="{80586279-CE68-96C3-7441-28F3FF75762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751058" y="857083"/>
            <a:ext cx="486133" cy="467572"/>
          </a:xfrm>
          <a:prstGeom prst="rect">
            <a:avLst/>
          </a:prstGeom>
        </p:spPr>
      </p:pic>
      <p:pic>
        <p:nvPicPr>
          <p:cNvPr id="47" name="PHẠM DUYÊN 38 - 9Slide.vn">
            <a:extLst>
              <a:ext uri="{FF2B5EF4-FFF2-40B4-BE49-F238E27FC236}">
                <a16:creationId xmlns:a16="http://schemas.microsoft.com/office/drawing/2014/main" id="{F0605836-6134-E4AA-5181-7DD74DFF515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302933" y="947559"/>
            <a:ext cx="486133" cy="467572"/>
          </a:xfrm>
          <a:prstGeom prst="rect">
            <a:avLst/>
          </a:prstGeom>
        </p:spPr>
      </p:pic>
      <p:pic>
        <p:nvPicPr>
          <p:cNvPr id="48" name="PHẠM DUYÊN 39 - 9Slide.vn">
            <a:extLst>
              <a:ext uri="{FF2B5EF4-FFF2-40B4-BE49-F238E27FC236}">
                <a16:creationId xmlns:a16="http://schemas.microsoft.com/office/drawing/2014/main" id="{199E45A8-80FE-2058-5B15-7BF68EB0FA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86572" y="1324655"/>
            <a:ext cx="407553" cy="391992"/>
          </a:xfrm>
          <a:prstGeom prst="rect">
            <a:avLst/>
          </a:prstGeom>
        </p:spPr>
      </p:pic>
      <p:pic>
        <p:nvPicPr>
          <p:cNvPr id="49" name="PHẠM DUYÊN 40 - 9Slide.vn">
            <a:extLst>
              <a:ext uri="{FF2B5EF4-FFF2-40B4-BE49-F238E27FC236}">
                <a16:creationId xmlns:a16="http://schemas.microsoft.com/office/drawing/2014/main" id="{DA1835D4-74C6-5CF1-75C9-E61AC14242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97446" y="1875977"/>
            <a:ext cx="407553" cy="391992"/>
          </a:xfrm>
          <a:prstGeom prst="rect">
            <a:avLst/>
          </a:prstGeom>
        </p:spPr>
      </p:pic>
      <p:pic>
        <p:nvPicPr>
          <p:cNvPr id="50" name="PHẠM DUYÊN 41 - 9Slide.vn">
            <a:extLst>
              <a:ext uri="{FF2B5EF4-FFF2-40B4-BE49-F238E27FC236}">
                <a16:creationId xmlns:a16="http://schemas.microsoft.com/office/drawing/2014/main" id="{353782F5-5D54-980C-87DE-CFD66509823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1046552" y="1324655"/>
            <a:ext cx="1514439" cy="1359209"/>
          </a:xfrm>
          <a:prstGeom prst="rect">
            <a:avLst/>
          </a:prstGeom>
        </p:spPr>
      </p:pic>
      <p:pic>
        <p:nvPicPr>
          <p:cNvPr id="51" name="PHẠM DUYÊN 42 - 9Slide.vn">
            <a:extLst>
              <a:ext uri="{FF2B5EF4-FFF2-40B4-BE49-F238E27FC236}">
                <a16:creationId xmlns:a16="http://schemas.microsoft.com/office/drawing/2014/main" id="{F5E39D2C-4B41-9EC9-7453-96B9AC7741A2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76624" y="4325036"/>
            <a:ext cx="1514439" cy="1359209"/>
          </a:xfrm>
          <a:prstGeom prst="rect">
            <a:avLst/>
          </a:prstGeom>
        </p:spPr>
      </p:pic>
      <p:pic>
        <p:nvPicPr>
          <p:cNvPr id="52" name="PHẠM DUYÊN 43 - 9Slide.vn">
            <a:extLst>
              <a:ext uri="{FF2B5EF4-FFF2-40B4-BE49-F238E27FC236}">
                <a16:creationId xmlns:a16="http://schemas.microsoft.com/office/drawing/2014/main" id="{856DA5C2-70C6-0C3D-8E25-A8E301CDC85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3799938" y="4939632"/>
            <a:ext cx="1514439" cy="1359209"/>
          </a:xfrm>
          <a:prstGeom prst="rect">
            <a:avLst/>
          </a:prstGeom>
        </p:spPr>
      </p:pic>
      <p:pic>
        <p:nvPicPr>
          <p:cNvPr id="53" name="PHẠM DUYÊN 44 - 9Slide.vn">
            <a:extLst>
              <a:ext uri="{FF2B5EF4-FFF2-40B4-BE49-F238E27FC236}">
                <a16:creationId xmlns:a16="http://schemas.microsoft.com/office/drawing/2014/main" id="{74ECBBEF-A220-7C69-A8CC-356D130536C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7299266" y="4707472"/>
            <a:ext cx="1514439" cy="1359209"/>
          </a:xfrm>
          <a:prstGeom prst="rect">
            <a:avLst/>
          </a:prstGeom>
        </p:spPr>
      </p:pic>
      <p:pic>
        <p:nvPicPr>
          <p:cNvPr id="54" name="PHẠM DUYÊN 45 - 9Slide.vn">
            <a:extLst>
              <a:ext uri="{FF2B5EF4-FFF2-40B4-BE49-F238E27FC236}">
                <a16:creationId xmlns:a16="http://schemas.microsoft.com/office/drawing/2014/main" id="{97D6B4F7-6BBC-FE6E-991E-41DE2C4E628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>
            <a:fillRect/>
          </a:stretch>
        </p:blipFill>
        <p:spPr>
          <a:xfrm>
            <a:off x="9304741" y="1455364"/>
            <a:ext cx="1514439" cy="1359209"/>
          </a:xfrm>
          <a:prstGeom prst="rect">
            <a:avLst/>
          </a:prstGeom>
        </p:spPr>
      </p:pic>
      <p:pic>
        <p:nvPicPr>
          <p:cNvPr id="55" name="PHẠM DUYÊN 46 - 9Slide.vn">
            <a:extLst>
              <a:ext uri="{FF2B5EF4-FFF2-40B4-BE49-F238E27FC236}">
                <a16:creationId xmlns:a16="http://schemas.microsoft.com/office/drawing/2014/main" id="{9E045957-7430-4090-6950-65E541EDEB9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-343710" y="2365416"/>
            <a:ext cx="2406202" cy="4445639"/>
          </a:xfrm>
          <a:prstGeom prst="rect">
            <a:avLst/>
          </a:prstGeom>
        </p:spPr>
      </p:pic>
      <p:pic>
        <p:nvPicPr>
          <p:cNvPr id="56" name="PHẠM DUYÊN 47 - 9Slide.vn">
            <a:extLst>
              <a:ext uri="{FF2B5EF4-FFF2-40B4-BE49-F238E27FC236}">
                <a16:creationId xmlns:a16="http://schemas.microsoft.com/office/drawing/2014/main" id="{A07A5494-EA4F-CB44-CC1F-4B7D9B10949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>
          <a:xfrm>
            <a:off x="11177962" y="5426492"/>
            <a:ext cx="1662189" cy="1175999"/>
          </a:xfrm>
          <a:prstGeom prst="rect">
            <a:avLst/>
          </a:prstGeom>
        </p:spPr>
      </p:pic>
      <p:pic>
        <p:nvPicPr>
          <p:cNvPr id="58" name="PHẠM DUYÊN 48 - 9Slide.vn">
            <a:extLst>
              <a:ext uri="{FF2B5EF4-FFF2-40B4-BE49-F238E27FC236}">
                <a16:creationId xmlns:a16="http://schemas.microsoft.com/office/drawing/2014/main" id="{CC3508EB-C436-921C-BE8B-04ED0647827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474251" y="4767618"/>
            <a:ext cx="1889099" cy="19375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PHẠM DUYÊN 49 - 9Slide.vn">
            <a:extLst>
              <a:ext uri="{FF2B5EF4-FFF2-40B4-BE49-F238E27FC236}">
                <a16:creationId xmlns:a16="http://schemas.microsoft.com/office/drawing/2014/main" id="{46C30B15-2CD9-7BC3-9B3F-567A371254BE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8155016" y="6172200"/>
            <a:ext cx="1371089" cy="1318738"/>
          </a:xfrm>
          <a:prstGeom prst="rect">
            <a:avLst/>
          </a:prstGeom>
        </p:spPr>
      </p:pic>
      <p:pic>
        <p:nvPicPr>
          <p:cNvPr id="60" name="PHẠM DUYÊN 50 - 9Slide.vn">
            <a:extLst>
              <a:ext uri="{FF2B5EF4-FFF2-40B4-BE49-F238E27FC236}">
                <a16:creationId xmlns:a16="http://schemas.microsoft.com/office/drawing/2014/main" id="{27A1F44D-951B-AE4C-EC8C-67208ED7685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53538" y="6398418"/>
            <a:ext cx="955654" cy="919165"/>
          </a:xfrm>
          <a:prstGeom prst="rect">
            <a:avLst/>
          </a:prstGeom>
        </p:spPr>
      </p:pic>
      <p:pic>
        <p:nvPicPr>
          <p:cNvPr id="61" name="PHẠM DUYÊN 51 - 9Slide.vn">
            <a:extLst>
              <a:ext uri="{FF2B5EF4-FFF2-40B4-BE49-F238E27FC236}">
                <a16:creationId xmlns:a16="http://schemas.microsoft.com/office/drawing/2014/main" id="{680FAE37-7466-77E4-0054-F66BC7D5849B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6764901" y="6328481"/>
            <a:ext cx="448700" cy="453232"/>
          </a:xfrm>
          <a:prstGeom prst="rect">
            <a:avLst/>
          </a:prstGeom>
        </p:spPr>
      </p:pic>
      <p:pic>
        <p:nvPicPr>
          <p:cNvPr id="62" name="PHẠM DUYÊN 52 - 9Slide.vn">
            <a:extLst>
              <a:ext uri="{FF2B5EF4-FFF2-40B4-BE49-F238E27FC236}">
                <a16:creationId xmlns:a16="http://schemas.microsoft.com/office/drawing/2014/main" id="{83CD624F-303D-3283-6508-F298E982CA9D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rcRect/>
          <a:stretch>
            <a:fillRect/>
          </a:stretch>
        </p:blipFill>
        <p:spPr>
          <a:xfrm>
            <a:off x="6292514" y="6416122"/>
            <a:ext cx="347584" cy="351096"/>
          </a:xfrm>
          <a:prstGeom prst="rect">
            <a:avLst/>
          </a:prstGeom>
        </p:spPr>
      </p:pic>
      <p:grpSp>
        <p:nvGrpSpPr>
          <p:cNvPr id="3" name="PHẠM DUYÊN 53 - 9Slide.vn">
            <a:extLst>
              <a:ext uri="{FF2B5EF4-FFF2-40B4-BE49-F238E27FC236}">
                <a16:creationId xmlns:a16="http://schemas.microsoft.com/office/drawing/2014/main" id="{DF88917F-4D09-E2F3-DD70-B444737ABFD5}"/>
              </a:ext>
            </a:extLst>
          </p:cNvPr>
          <p:cNvGrpSpPr/>
          <p:nvPr userDrawn="1"/>
        </p:nvGrpSpPr>
        <p:grpSpPr>
          <a:xfrm>
            <a:off x="10170051" y="4616569"/>
            <a:ext cx="966523" cy="1767043"/>
            <a:chOff x="14869979" y="5727136"/>
            <a:chExt cx="2192683" cy="4008769"/>
          </a:xfrm>
        </p:grpSpPr>
        <p:pic>
          <p:nvPicPr>
            <p:cNvPr id="63" name="Picture 12">
              <a:extLst>
                <a:ext uri="{FF2B5EF4-FFF2-40B4-BE49-F238E27FC236}">
                  <a16:creationId xmlns:a16="http://schemas.microsoft.com/office/drawing/2014/main" id="{E53C0475-AE58-ED07-CC7C-DF58CFFBE6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/>
            <a:srcRect/>
            <a:stretch>
              <a:fillRect/>
            </a:stretch>
          </p:blipFill>
          <p:spPr>
            <a:xfrm>
              <a:off x="14869979" y="5727136"/>
              <a:ext cx="1471472" cy="2829755"/>
            </a:xfrm>
            <a:prstGeom prst="rect">
              <a:avLst/>
            </a:prstGeom>
          </p:spPr>
        </p:pic>
        <p:pic>
          <p:nvPicPr>
            <p:cNvPr id="64" name="Picture 13">
              <a:extLst>
                <a:ext uri="{FF2B5EF4-FFF2-40B4-BE49-F238E27FC236}">
                  <a16:creationId xmlns:a16="http://schemas.microsoft.com/office/drawing/2014/main" id="{2D2B7866-8930-6DCC-7AD3-67A863882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/>
            <a:srcRect/>
            <a:stretch>
              <a:fillRect/>
            </a:stretch>
          </p:blipFill>
          <p:spPr>
            <a:xfrm>
              <a:off x="15034358" y="7336729"/>
              <a:ext cx="2028304" cy="23991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HẠM DUYÊN 54 - 9Slide.vn">
            <a:extLst>
              <a:ext uri="{FF2B5EF4-FFF2-40B4-BE49-F238E27FC236}">
                <a16:creationId xmlns:a16="http://schemas.microsoft.com/office/drawing/2014/main" id="{B11F53DA-7A79-A564-2A72-7122C4797C43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-1676400" y="0"/>
            <a:ext cx="1414077" cy="163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3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D12D211-4E25-68F7-D2F9-949C0294E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BBD13BF-ABFA-5067-61E1-00822A703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EE53B38B-8EBA-8299-8435-4CC01A7F7F71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7E7F31-C603-5984-E05C-441E8721A43F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725369-C1E0-2192-5EA3-BB9DB71EEAD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D66CB40F-06FF-856F-C03A-A6A0078C1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4152774"/>
            <a:ext cx="5181599" cy="2705226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289BFD2D-8811-3439-31E5-EB7D9BFBF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8305800" y="4535859"/>
            <a:ext cx="3886199" cy="23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2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62AA-DB4E-FCDE-49A2-2F3DFFEC6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D93FA-00E5-A7F1-C36C-12F60CC97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1A51B-0FDB-658B-6D32-E74B654B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8BCC5-79BE-C7C3-2603-F10C9FBD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E4427-6141-0920-4E7A-5480FF5A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82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1DBA-3286-351A-57D7-9CEFCBAB2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D3CB6-9270-F1CB-3915-7A1C018AB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70350-34B7-21EE-0594-E04FA72C6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148FF-48AC-D475-CF86-59E92D3F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8BCEC-2F7E-7CBC-9F15-EE5DC617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9253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E0144-A29A-681F-8777-5B582D6A9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BD36C-D8AF-2D75-8E7F-30F203497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399D6-8F65-9EFC-A4D4-A74A6FE8A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0CE10-5346-A2D1-9389-28C81A88E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71CED-D9DF-7D00-CB0F-48136D44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9D459-3D00-2A07-CB68-D2D4115B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66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7623-634A-0B15-F0BC-93C189165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7B41E-94A4-E608-C34B-782237BEF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81B8E-D9EC-0696-9FCB-CCC11FFF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FA57E5-E98F-05D1-2901-925C6EFB4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89665D-8F73-6071-DA30-BC86D6CEF9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013F60-F872-86F1-779C-AFF463AC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6FCE4-0B62-8C8D-9E08-C4565C19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E2649-8A4B-F2D6-1DFF-0ACB1E37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594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D328F-CCF6-9697-8958-F9DDBA85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7FDFE-910D-F7AB-E84D-7A1E6560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E7E17A-1B16-9D6E-A3D7-1E95072D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40177-87DD-F2FD-0F7A-25BBC3C2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083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942881-550C-595A-C5A5-7ED5D064C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C57C5E-C6E2-5C6F-D642-3DC9FADF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C268F-9660-C14E-9AC9-011C94A8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888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D6816-FC55-EE82-F544-24B034BDC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32ED8-2C39-DCC0-5115-2C3281384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33436-4EA2-B249-8A98-32DCA655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FD7765-E809-980C-59BE-9DE6E31E7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3A197-8506-B286-A574-FAD29CAB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E05-3ACF-598D-A105-B7C7EFE6C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580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1913E-3FFF-A154-9405-C8D50E225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92B5EF-0757-EE77-7035-E30440F4F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87D96-52BF-6B27-9500-2D7DD6330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6A60B-441A-0F8C-335E-577DF459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478CC-F760-92EF-0FBB-5FD99C53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CC2EA-5F25-055A-6E83-653BD77D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803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449D9E-3BFB-5E0D-40CA-A76FD20E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294C9-8DFD-270F-FDF8-32BE68590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A20DC-AF8B-AE9F-D399-FFBED4447B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C26B6-D82E-4A79-B586-A3C7A4494073}" type="datetimeFigureOut">
              <a:rPr lang="vi-VN" smtClean="0"/>
              <a:t>03/03/2025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691944-CA10-A407-832F-196ACDD17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3D0BD-68C2-D5C4-A444-8C92D75FB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A4ECB-980A-4B08-984C-95AD833F46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36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620E16-36EF-0FF2-8E34-A28691E72490}"/>
              </a:ext>
            </a:extLst>
          </p:cNvPr>
          <p:cNvSpPr/>
          <p:nvPr/>
        </p:nvSpPr>
        <p:spPr>
          <a:xfrm>
            <a:off x="1679863" y="145473"/>
            <a:ext cx="9178636" cy="4266795"/>
          </a:xfrm>
          <a:prstGeom prst="roundRect">
            <a:avLst/>
          </a:prstGeom>
          <a:solidFill>
            <a:srgbClr val="CCE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AF62E2-CE40-41C1-BD9F-D53B7B9D6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869" y="1063718"/>
            <a:ext cx="2261812" cy="768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14868-AA8A-49EB-ACD1-CA4141490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050" y="2032548"/>
            <a:ext cx="8077900" cy="20118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9FD603-54BF-C6FB-AC48-7588F1AC8349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460B3-CADC-B768-90D0-50736FE274B4}"/>
              </a:ext>
            </a:extLst>
          </p:cNvPr>
          <p:cNvSpPr txBox="1"/>
          <p:nvPr/>
        </p:nvSpPr>
        <p:spPr>
          <a:xfrm>
            <a:off x="2714721" y="4222517"/>
            <a:ext cx="7829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/>
              <a:t>Luyện</a:t>
            </a:r>
            <a:r>
              <a:rPr lang="en-US" sz="6600" dirty="0"/>
              <a:t> </a:t>
            </a:r>
            <a:r>
              <a:rPr lang="en-US" sz="6600" dirty="0" err="1"/>
              <a:t>Tập</a:t>
            </a:r>
            <a:r>
              <a:rPr lang="en-US" sz="6600" dirty="0"/>
              <a:t> – Trang 45</a:t>
            </a:r>
            <a:endParaRPr lang="vi-VN" sz="6600" dirty="0"/>
          </a:p>
        </p:txBody>
      </p:sp>
    </p:spTree>
    <p:extLst>
      <p:ext uri="{BB962C8B-B14F-4D97-AF65-F5344CB8AC3E}">
        <p14:creationId xmlns:p14="http://schemas.microsoft.com/office/powerpoint/2010/main" val="1853587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EC2F30C4-35E0-B5AD-C673-7A899862E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780" y="0"/>
            <a:ext cx="12367780" cy="71220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2260498" y="934326"/>
            <a:ext cx="4306556" cy="760418"/>
            <a:chOff x="1803298" y="581901"/>
            <a:chExt cx="4306556" cy="76041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768220B-A70B-45AB-12F2-FE6D5BD64594}"/>
                </a:ext>
              </a:extLst>
            </p:cNvPr>
            <p:cNvSpPr/>
            <p:nvPr/>
          </p:nvSpPr>
          <p:spPr>
            <a:xfrm>
              <a:off x="2209065" y="581901"/>
              <a:ext cx="3900789" cy="760418"/>
            </a:xfrm>
            <a:custGeom>
              <a:avLst/>
              <a:gdLst>
                <a:gd name="connsiteX0" fmla="*/ 0 w 5517008"/>
                <a:gd name="connsiteY0" fmla="*/ 126739 h 760418"/>
                <a:gd name="connsiteX1" fmla="*/ 126739 w 5517008"/>
                <a:gd name="connsiteY1" fmla="*/ 0 h 760418"/>
                <a:gd name="connsiteX2" fmla="*/ 679410 w 5517008"/>
                <a:gd name="connsiteY2" fmla="*/ 0 h 760418"/>
                <a:gd name="connsiteX3" fmla="*/ 1284716 w 5517008"/>
                <a:gd name="connsiteY3" fmla="*/ 0 h 760418"/>
                <a:gd name="connsiteX4" fmla="*/ 1784751 w 5517008"/>
                <a:gd name="connsiteY4" fmla="*/ 0 h 760418"/>
                <a:gd name="connsiteX5" fmla="*/ 2442692 w 5517008"/>
                <a:gd name="connsiteY5" fmla="*/ 0 h 760418"/>
                <a:gd name="connsiteX6" fmla="*/ 3153269 w 5517008"/>
                <a:gd name="connsiteY6" fmla="*/ 0 h 760418"/>
                <a:gd name="connsiteX7" fmla="*/ 3811210 w 5517008"/>
                <a:gd name="connsiteY7" fmla="*/ 0 h 760418"/>
                <a:gd name="connsiteX8" fmla="*/ 4521787 w 5517008"/>
                <a:gd name="connsiteY8" fmla="*/ 0 h 760418"/>
                <a:gd name="connsiteX9" fmla="*/ 5390269 w 5517008"/>
                <a:gd name="connsiteY9" fmla="*/ 0 h 760418"/>
                <a:gd name="connsiteX10" fmla="*/ 5517008 w 5517008"/>
                <a:gd name="connsiteY10" fmla="*/ 126739 h 760418"/>
                <a:gd name="connsiteX11" fmla="*/ 5517008 w 5517008"/>
                <a:gd name="connsiteY11" fmla="*/ 633679 h 760418"/>
                <a:gd name="connsiteX12" fmla="*/ 5390269 w 5517008"/>
                <a:gd name="connsiteY12" fmla="*/ 760418 h 760418"/>
                <a:gd name="connsiteX13" fmla="*/ 4627057 w 5517008"/>
                <a:gd name="connsiteY13" fmla="*/ 760418 h 760418"/>
                <a:gd name="connsiteX14" fmla="*/ 4127022 w 5517008"/>
                <a:gd name="connsiteY14" fmla="*/ 760418 h 760418"/>
                <a:gd name="connsiteX15" fmla="*/ 3363810 w 5517008"/>
                <a:gd name="connsiteY15" fmla="*/ 760418 h 760418"/>
                <a:gd name="connsiteX16" fmla="*/ 2600598 w 5517008"/>
                <a:gd name="connsiteY16" fmla="*/ 760418 h 760418"/>
                <a:gd name="connsiteX17" fmla="*/ 1837386 w 5517008"/>
                <a:gd name="connsiteY17" fmla="*/ 760418 h 760418"/>
                <a:gd name="connsiteX18" fmla="*/ 1179445 w 5517008"/>
                <a:gd name="connsiteY18" fmla="*/ 760418 h 760418"/>
                <a:gd name="connsiteX19" fmla="*/ 126739 w 5517008"/>
                <a:gd name="connsiteY19" fmla="*/ 760418 h 760418"/>
                <a:gd name="connsiteX20" fmla="*/ 0 w 5517008"/>
                <a:gd name="connsiteY20" fmla="*/ 633679 h 760418"/>
                <a:gd name="connsiteX21" fmla="*/ 0 w 5517008"/>
                <a:gd name="connsiteY21" fmla="*/ 126739 h 76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517008" h="760418" fill="none" extrusionOk="0">
                  <a:moveTo>
                    <a:pt x="0" y="126739"/>
                  </a:moveTo>
                  <a:cubicBezTo>
                    <a:pt x="1883" y="63570"/>
                    <a:pt x="60730" y="-2708"/>
                    <a:pt x="126739" y="0"/>
                  </a:cubicBezTo>
                  <a:cubicBezTo>
                    <a:pt x="254396" y="15120"/>
                    <a:pt x="547815" y="12085"/>
                    <a:pt x="679410" y="0"/>
                  </a:cubicBezTo>
                  <a:cubicBezTo>
                    <a:pt x="811005" y="-12085"/>
                    <a:pt x="1135812" y="-7721"/>
                    <a:pt x="1284716" y="0"/>
                  </a:cubicBezTo>
                  <a:cubicBezTo>
                    <a:pt x="1433620" y="7721"/>
                    <a:pt x="1642016" y="-20074"/>
                    <a:pt x="1784751" y="0"/>
                  </a:cubicBezTo>
                  <a:cubicBezTo>
                    <a:pt x="1927486" y="20074"/>
                    <a:pt x="2299921" y="28611"/>
                    <a:pt x="2442692" y="0"/>
                  </a:cubicBezTo>
                  <a:cubicBezTo>
                    <a:pt x="2585463" y="-28611"/>
                    <a:pt x="2855392" y="-3687"/>
                    <a:pt x="3153269" y="0"/>
                  </a:cubicBezTo>
                  <a:cubicBezTo>
                    <a:pt x="3451146" y="3687"/>
                    <a:pt x="3491363" y="-8324"/>
                    <a:pt x="3811210" y="0"/>
                  </a:cubicBezTo>
                  <a:cubicBezTo>
                    <a:pt x="4131057" y="8324"/>
                    <a:pt x="4225271" y="-22052"/>
                    <a:pt x="4521787" y="0"/>
                  </a:cubicBezTo>
                  <a:cubicBezTo>
                    <a:pt x="4818303" y="22052"/>
                    <a:pt x="5206129" y="-15405"/>
                    <a:pt x="5390269" y="0"/>
                  </a:cubicBezTo>
                  <a:cubicBezTo>
                    <a:pt x="5462446" y="1218"/>
                    <a:pt x="5518925" y="56077"/>
                    <a:pt x="5517008" y="126739"/>
                  </a:cubicBezTo>
                  <a:cubicBezTo>
                    <a:pt x="5518794" y="349107"/>
                    <a:pt x="5526525" y="503249"/>
                    <a:pt x="5517008" y="633679"/>
                  </a:cubicBezTo>
                  <a:cubicBezTo>
                    <a:pt x="5523144" y="692275"/>
                    <a:pt x="5446569" y="751316"/>
                    <a:pt x="5390269" y="760418"/>
                  </a:cubicBezTo>
                  <a:cubicBezTo>
                    <a:pt x="5233835" y="741551"/>
                    <a:pt x="4955423" y="794740"/>
                    <a:pt x="4627057" y="760418"/>
                  </a:cubicBezTo>
                  <a:cubicBezTo>
                    <a:pt x="4298691" y="726096"/>
                    <a:pt x="4367259" y="782063"/>
                    <a:pt x="4127022" y="760418"/>
                  </a:cubicBezTo>
                  <a:cubicBezTo>
                    <a:pt x="3886786" y="738773"/>
                    <a:pt x="3656690" y="795575"/>
                    <a:pt x="3363810" y="760418"/>
                  </a:cubicBezTo>
                  <a:cubicBezTo>
                    <a:pt x="3070930" y="725261"/>
                    <a:pt x="2856973" y="794091"/>
                    <a:pt x="2600598" y="760418"/>
                  </a:cubicBezTo>
                  <a:cubicBezTo>
                    <a:pt x="2344223" y="726745"/>
                    <a:pt x="2188833" y="750083"/>
                    <a:pt x="1837386" y="760418"/>
                  </a:cubicBezTo>
                  <a:cubicBezTo>
                    <a:pt x="1485939" y="770753"/>
                    <a:pt x="1346725" y="762273"/>
                    <a:pt x="1179445" y="760418"/>
                  </a:cubicBezTo>
                  <a:cubicBezTo>
                    <a:pt x="1012165" y="758563"/>
                    <a:pt x="476964" y="721895"/>
                    <a:pt x="126739" y="760418"/>
                  </a:cubicBezTo>
                  <a:cubicBezTo>
                    <a:pt x="60857" y="753583"/>
                    <a:pt x="5356" y="719007"/>
                    <a:pt x="0" y="633679"/>
                  </a:cubicBezTo>
                  <a:cubicBezTo>
                    <a:pt x="-9642" y="385724"/>
                    <a:pt x="18140" y="333866"/>
                    <a:pt x="0" y="126739"/>
                  </a:cubicBezTo>
                  <a:close/>
                </a:path>
                <a:path w="5517008" h="760418" stroke="0" extrusionOk="0">
                  <a:moveTo>
                    <a:pt x="0" y="126739"/>
                  </a:moveTo>
                  <a:cubicBezTo>
                    <a:pt x="-9858" y="59214"/>
                    <a:pt x="54740" y="15622"/>
                    <a:pt x="126739" y="0"/>
                  </a:cubicBezTo>
                  <a:cubicBezTo>
                    <a:pt x="294306" y="23110"/>
                    <a:pt x="580005" y="-16697"/>
                    <a:pt x="784680" y="0"/>
                  </a:cubicBezTo>
                  <a:cubicBezTo>
                    <a:pt x="989355" y="16697"/>
                    <a:pt x="1242525" y="-15729"/>
                    <a:pt x="1442622" y="0"/>
                  </a:cubicBezTo>
                  <a:cubicBezTo>
                    <a:pt x="1642719" y="15729"/>
                    <a:pt x="1829015" y="20687"/>
                    <a:pt x="2100563" y="0"/>
                  </a:cubicBezTo>
                  <a:cubicBezTo>
                    <a:pt x="2372111" y="-20687"/>
                    <a:pt x="2546426" y="-17980"/>
                    <a:pt x="2863775" y="0"/>
                  </a:cubicBezTo>
                  <a:cubicBezTo>
                    <a:pt x="3181124" y="17980"/>
                    <a:pt x="3302801" y="12864"/>
                    <a:pt x="3416445" y="0"/>
                  </a:cubicBezTo>
                  <a:cubicBezTo>
                    <a:pt x="3530089" y="-12864"/>
                    <a:pt x="3874264" y="15350"/>
                    <a:pt x="4127022" y="0"/>
                  </a:cubicBezTo>
                  <a:cubicBezTo>
                    <a:pt x="4379780" y="-15350"/>
                    <a:pt x="5112223" y="41556"/>
                    <a:pt x="5390269" y="0"/>
                  </a:cubicBezTo>
                  <a:cubicBezTo>
                    <a:pt x="5458212" y="-8149"/>
                    <a:pt x="5513652" y="69303"/>
                    <a:pt x="5517008" y="126739"/>
                  </a:cubicBezTo>
                  <a:cubicBezTo>
                    <a:pt x="5541065" y="228866"/>
                    <a:pt x="5526829" y="504113"/>
                    <a:pt x="5517008" y="633679"/>
                  </a:cubicBezTo>
                  <a:cubicBezTo>
                    <a:pt x="5518885" y="711464"/>
                    <a:pt x="5449860" y="773212"/>
                    <a:pt x="5390269" y="760418"/>
                  </a:cubicBezTo>
                  <a:cubicBezTo>
                    <a:pt x="5123344" y="770599"/>
                    <a:pt x="5018900" y="783051"/>
                    <a:pt x="4784963" y="760418"/>
                  </a:cubicBezTo>
                  <a:cubicBezTo>
                    <a:pt x="4551026" y="737785"/>
                    <a:pt x="4389922" y="771948"/>
                    <a:pt x="4021751" y="760418"/>
                  </a:cubicBezTo>
                  <a:cubicBezTo>
                    <a:pt x="3653580" y="748888"/>
                    <a:pt x="3662809" y="752587"/>
                    <a:pt x="3363810" y="760418"/>
                  </a:cubicBezTo>
                  <a:cubicBezTo>
                    <a:pt x="3064811" y="768249"/>
                    <a:pt x="2841827" y="770048"/>
                    <a:pt x="2705869" y="760418"/>
                  </a:cubicBezTo>
                  <a:cubicBezTo>
                    <a:pt x="2569911" y="750788"/>
                    <a:pt x="2374409" y="770582"/>
                    <a:pt x="2047927" y="760418"/>
                  </a:cubicBezTo>
                  <a:cubicBezTo>
                    <a:pt x="1721445" y="750254"/>
                    <a:pt x="1709834" y="766352"/>
                    <a:pt x="1547892" y="760418"/>
                  </a:cubicBezTo>
                  <a:cubicBezTo>
                    <a:pt x="1385951" y="754484"/>
                    <a:pt x="1069762" y="729314"/>
                    <a:pt x="889951" y="760418"/>
                  </a:cubicBezTo>
                  <a:cubicBezTo>
                    <a:pt x="710140" y="791522"/>
                    <a:pt x="340181" y="741786"/>
                    <a:pt x="126739" y="760418"/>
                  </a:cubicBezTo>
                  <a:cubicBezTo>
                    <a:pt x="54578" y="759737"/>
                    <a:pt x="-7439" y="690870"/>
                    <a:pt x="0" y="633679"/>
                  </a:cubicBezTo>
                  <a:cubicBezTo>
                    <a:pt x="20204" y="433941"/>
                    <a:pt x="25239" y="246385"/>
                    <a:pt x="0" y="126739"/>
                  </a:cubicBezTo>
                  <a:close/>
                </a:path>
              </a:pathLst>
            </a:custGeom>
            <a:ln w="381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1342066999">
                    <a:custGeom>
                      <a:avLst/>
                      <a:gdLst>
                        <a:gd name="connsiteX0" fmla="*/ 0 w 3900789"/>
                        <a:gd name="connsiteY0" fmla="*/ 126739 h 760418"/>
                        <a:gd name="connsiteX1" fmla="*/ 89610 w 3900789"/>
                        <a:gd name="connsiteY1" fmla="*/ 0 h 760418"/>
                        <a:gd name="connsiteX2" fmla="*/ 480375 w 3900789"/>
                        <a:gd name="connsiteY2" fmla="*/ 0 h 760418"/>
                        <a:gd name="connsiteX3" fmla="*/ 908355 w 3900789"/>
                        <a:gd name="connsiteY3" fmla="*/ 0 h 760418"/>
                        <a:gd name="connsiteX4" fmla="*/ 1261904 w 3900789"/>
                        <a:gd name="connsiteY4" fmla="*/ 0 h 760418"/>
                        <a:gd name="connsiteX5" fmla="*/ 1727100 w 3900789"/>
                        <a:gd name="connsiteY5" fmla="*/ 0 h 760418"/>
                        <a:gd name="connsiteX6" fmla="*/ 2229512 w 3900789"/>
                        <a:gd name="connsiteY6" fmla="*/ 0 h 760418"/>
                        <a:gd name="connsiteX7" fmla="*/ 2694708 w 3900789"/>
                        <a:gd name="connsiteY7" fmla="*/ 0 h 760418"/>
                        <a:gd name="connsiteX8" fmla="*/ 3197120 w 3900789"/>
                        <a:gd name="connsiteY8" fmla="*/ 0 h 760418"/>
                        <a:gd name="connsiteX9" fmla="*/ 3811178 w 3900789"/>
                        <a:gd name="connsiteY9" fmla="*/ 0 h 760418"/>
                        <a:gd name="connsiteX10" fmla="*/ 3900789 w 3900789"/>
                        <a:gd name="connsiteY10" fmla="*/ 126739 h 760418"/>
                        <a:gd name="connsiteX11" fmla="*/ 3900789 w 3900789"/>
                        <a:gd name="connsiteY11" fmla="*/ 633679 h 760418"/>
                        <a:gd name="connsiteX12" fmla="*/ 3811178 w 3900789"/>
                        <a:gd name="connsiteY12" fmla="*/ 760418 h 760418"/>
                        <a:gd name="connsiteX13" fmla="*/ 3271551 w 3900789"/>
                        <a:gd name="connsiteY13" fmla="*/ 760418 h 760418"/>
                        <a:gd name="connsiteX14" fmla="*/ 2918002 w 3900789"/>
                        <a:gd name="connsiteY14" fmla="*/ 760418 h 760418"/>
                        <a:gd name="connsiteX15" fmla="*/ 2378374 w 3900789"/>
                        <a:gd name="connsiteY15" fmla="*/ 760418 h 760418"/>
                        <a:gd name="connsiteX16" fmla="*/ 1838747 w 3900789"/>
                        <a:gd name="connsiteY16" fmla="*/ 760418 h 760418"/>
                        <a:gd name="connsiteX17" fmla="*/ 1299119 w 3900789"/>
                        <a:gd name="connsiteY17" fmla="*/ 760418 h 760418"/>
                        <a:gd name="connsiteX18" fmla="*/ 833924 w 3900789"/>
                        <a:gd name="connsiteY18" fmla="*/ 760418 h 760418"/>
                        <a:gd name="connsiteX19" fmla="*/ 89610 w 3900789"/>
                        <a:gd name="connsiteY19" fmla="*/ 760418 h 760418"/>
                        <a:gd name="connsiteX20" fmla="*/ 0 w 3900789"/>
                        <a:gd name="connsiteY20" fmla="*/ 633679 h 760418"/>
                        <a:gd name="connsiteX21" fmla="*/ 0 w 3900789"/>
                        <a:gd name="connsiteY21" fmla="*/ 126739 h 760418"/>
                        <a:gd name="connsiteX0" fmla="*/ 0 w 3900789"/>
                        <a:gd name="connsiteY0" fmla="*/ 126739 h 760418"/>
                        <a:gd name="connsiteX1" fmla="*/ 89610 w 3900789"/>
                        <a:gd name="connsiteY1" fmla="*/ 0 h 760418"/>
                        <a:gd name="connsiteX2" fmla="*/ 554806 w 3900789"/>
                        <a:gd name="connsiteY2" fmla="*/ 0 h 760418"/>
                        <a:gd name="connsiteX3" fmla="*/ 1020002 w 3900789"/>
                        <a:gd name="connsiteY3" fmla="*/ 0 h 760418"/>
                        <a:gd name="connsiteX4" fmla="*/ 1485198 w 3900789"/>
                        <a:gd name="connsiteY4" fmla="*/ 0 h 760418"/>
                        <a:gd name="connsiteX5" fmla="*/ 2024826 w 3900789"/>
                        <a:gd name="connsiteY5" fmla="*/ 0 h 760418"/>
                        <a:gd name="connsiteX6" fmla="*/ 2415590 w 3900789"/>
                        <a:gd name="connsiteY6" fmla="*/ 0 h 760418"/>
                        <a:gd name="connsiteX7" fmla="*/ 2918002 w 3900789"/>
                        <a:gd name="connsiteY7" fmla="*/ 0 h 760418"/>
                        <a:gd name="connsiteX8" fmla="*/ 3811178 w 3900789"/>
                        <a:gd name="connsiteY8" fmla="*/ 0 h 760418"/>
                        <a:gd name="connsiteX9" fmla="*/ 3900789 w 3900789"/>
                        <a:gd name="connsiteY9" fmla="*/ 126739 h 760418"/>
                        <a:gd name="connsiteX10" fmla="*/ 3900789 w 3900789"/>
                        <a:gd name="connsiteY10" fmla="*/ 633679 h 760418"/>
                        <a:gd name="connsiteX11" fmla="*/ 3811178 w 3900789"/>
                        <a:gd name="connsiteY11" fmla="*/ 760418 h 760418"/>
                        <a:gd name="connsiteX12" fmla="*/ 3383198 w 3900789"/>
                        <a:gd name="connsiteY12" fmla="*/ 760418 h 760418"/>
                        <a:gd name="connsiteX13" fmla="*/ 2843570 w 3900789"/>
                        <a:gd name="connsiteY13" fmla="*/ 760418 h 760418"/>
                        <a:gd name="connsiteX14" fmla="*/ 2378374 w 3900789"/>
                        <a:gd name="connsiteY14" fmla="*/ 760418 h 760418"/>
                        <a:gd name="connsiteX15" fmla="*/ 1913179 w 3900789"/>
                        <a:gd name="connsiteY15" fmla="*/ 760418 h 760418"/>
                        <a:gd name="connsiteX16" fmla="*/ 1447982 w 3900789"/>
                        <a:gd name="connsiteY16" fmla="*/ 760418 h 760418"/>
                        <a:gd name="connsiteX17" fmla="*/ 1094433 w 3900789"/>
                        <a:gd name="connsiteY17" fmla="*/ 760418 h 760418"/>
                        <a:gd name="connsiteX18" fmla="*/ 629237 w 3900789"/>
                        <a:gd name="connsiteY18" fmla="*/ 760418 h 760418"/>
                        <a:gd name="connsiteX19" fmla="*/ 89610 w 3900789"/>
                        <a:gd name="connsiteY19" fmla="*/ 760418 h 760418"/>
                        <a:gd name="connsiteX20" fmla="*/ 0 w 3900789"/>
                        <a:gd name="connsiteY20" fmla="*/ 633679 h 760418"/>
                        <a:gd name="connsiteX21" fmla="*/ 0 w 3900789"/>
                        <a:gd name="connsiteY21" fmla="*/ 126739 h 760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3900789" h="760418" fill="none" extrusionOk="0">
                          <a:moveTo>
                            <a:pt x="0" y="126739"/>
                          </a:moveTo>
                          <a:cubicBezTo>
                            <a:pt x="7460" y="70908"/>
                            <a:pt x="49215" y="746"/>
                            <a:pt x="89610" y="0"/>
                          </a:cubicBezTo>
                          <a:cubicBezTo>
                            <a:pt x="190353" y="24744"/>
                            <a:pt x="397877" y="18896"/>
                            <a:pt x="480375" y="0"/>
                          </a:cubicBezTo>
                          <a:cubicBezTo>
                            <a:pt x="565482" y="-13079"/>
                            <a:pt x="795982" y="10185"/>
                            <a:pt x="908355" y="0"/>
                          </a:cubicBezTo>
                          <a:cubicBezTo>
                            <a:pt x="997571" y="1306"/>
                            <a:pt x="1161832" y="-12637"/>
                            <a:pt x="1261904" y="0"/>
                          </a:cubicBezTo>
                          <a:cubicBezTo>
                            <a:pt x="1356628" y="43406"/>
                            <a:pt x="1632970" y="20634"/>
                            <a:pt x="1727100" y="0"/>
                          </a:cubicBezTo>
                          <a:cubicBezTo>
                            <a:pt x="1810865" y="-29308"/>
                            <a:pt x="2016348" y="-8359"/>
                            <a:pt x="2229512" y="0"/>
                          </a:cubicBezTo>
                          <a:cubicBezTo>
                            <a:pt x="2439934" y="6565"/>
                            <a:pt x="2467397" y="-8616"/>
                            <a:pt x="2694708" y="0"/>
                          </a:cubicBezTo>
                          <a:cubicBezTo>
                            <a:pt x="2915216" y="-669"/>
                            <a:pt x="2994322" y="-34784"/>
                            <a:pt x="3197120" y="0"/>
                          </a:cubicBezTo>
                          <a:cubicBezTo>
                            <a:pt x="3399867" y="17464"/>
                            <a:pt x="3684182" y="-6699"/>
                            <a:pt x="3811178" y="0"/>
                          </a:cubicBezTo>
                          <a:cubicBezTo>
                            <a:pt x="3864760" y="11590"/>
                            <a:pt x="3894899" y="43256"/>
                            <a:pt x="3900789" y="126739"/>
                          </a:cubicBezTo>
                          <a:cubicBezTo>
                            <a:pt x="3927179" y="329754"/>
                            <a:pt x="3892529" y="481802"/>
                            <a:pt x="3900789" y="633679"/>
                          </a:cubicBezTo>
                          <a:cubicBezTo>
                            <a:pt x="3902516" y="685988"/>
                            <a:pt x="3855398" y="744338"/>
                            <a:pt x="3811178" y="760418"/>
                          </a:cubicBezTo>
                          <a:cubicBezTo>
                            <a:pt x="3693605" y="699041"/>
                            <a:pt x="3544057" y="796192"/>
                            <a:pt x="3271551" y="760418"/>
                          </a:cubicBezTo>
                          <a:cubicBezTo>
                            <a:pt x="3029137" y="721545"/>
                            <a:pt x="3087046" y="796982"/>
                            <a:pt x="2918002" y="760418"/>
                          </a:cubicBezTo>
                          <a:cubicBezTo>
                            <a:pt x="2768925" y="728597"/>
                            <a:pt x="2552298" y="794587"/>
                            <a:pt x="2378374" y="760418"/>
                          </a:cubicBezTo>
                          <a:cubicBezTo>
                            <a:pt x="2155056" y="761029"/>
                            <a:pt x="2019263" y="824734"/>
                            <a:pt x="1838747" y="760418"/>
                          </a:cubicBezTo>
                          <a:cubicBezTo>
                            <a:pt x="1680313" y="718820"/>
                            <a:pt x="1538771" y="753297"/>
                            <a:pt x="1299119" y="760418"/>
                          </a:cubicBezTo>
                          <a:cubicBezTo>
                            <a:pt x="1062130" y="760564"/>
                            <a:pt x="976416" y="765965"/>
                            <a:pt x="833924" y="760418"/>
                          </a:cubicBezTo>
                          <a:cubicBezTo>
                            <a:pt x="752391" y="765317"/>
                            <a:pt x="331915" y="737168"/>
                            <a:pt x="89610" y="760418"/>
                          </a:cubicBezTo>
                          <a:cubicBezTo>
                            <a:pt x="53502" y="749389"/>
                            <a:pt x="6054" y="711956"/>
                            <a:pt x="0" y="633679"/>
                          </a:cubicBezTo>
                          <a:cubicBezTo>
                            <a:pt x="4022" y="386026"/>
                            <a:pt x="7770" y="328667"/>
                            <a:pt x="0" y="126739"/>
                          </a:cubicBezTo>
                          <a:close/>
                        </a:path>
                        <a:path w="3900789" h="760418" stroke="0" extrusionOk="0">
                          <a:moveTo>
                            <a:pt x="0" y="126739"/>
                          </a:moveTo>
                          <a:cubicBezTo>
                            <a:pt x="-2857" y="55765"/>
                            <a:pt x="44640" y="17677"/>
                            <a:pt x="89610" y="0"/>
                          </a:cubicBezTo>
                          <a:cubicBezTo>
                            <a:pt x="202548" y="48377"/>
                            <a:pt x="418107" y="-15067"/>
                            <a:pt x="554806" y="0"/>
                          </a:cubicBezTo>
                          <a:cubicBezTo>
                            <a:pt x="725318" y="14578"/>
                            <a:pt x="866070" y="-40519"/>
                            <a:pt x="1020002" y="0"/>
                          </a:cubicBezTo>
                          <a:cubicBezTo>
                            <a:pt x="1165166" y="16468"/>
                            <a:pt x="1282657" y="48499"/>
                            <a:pt x="1485198" y="0"/>
                          </a:cubicBezTo>
                          <a:cubicBezTo>
                            <a:pt x="1681674" y="-6164"/>
                            <a:pt x="1777369" y="-33179"/>
                            <a:pt x="2024826" y="0"/>
                          </a:cubicBezTo>
                          <a:cubicBezTo>
                            <a:pt x="2249893" y="22908"/>
                            <a:pt x="2324976" y="6449"/>
                            <a:pt x="2415590" y="0"/>
                          </a:cubicBezTo>
                          <a:cubicBezTo>
                            <a:pt x="2492507" y="7282"/>
                            <a:pt x="2724189" y="6246"/>
                            <a:pt x="2918002" y="0"/>
                          </a:cubicBezTo>
                          <a:cubicBezTo>
                            <a:pt x="3094598" y="33847"/>
                            <a:pt x="3630519" y="48935"/>
                            <a:pt x="3811178" y="0"/>
                          </a:cubicBezTo>
                          <a:cubicBezTo>
                            <a:pt x="3855050" y="-7209"/>
                            <a:pt x="3893878" y="69038"/>
                            <a:pt x="3900789" y="126739"/>
                          </a:cubicBezTo>
                          <a:cubicBezTo>
                            <a:pt x="3918652" y="247863"/>
                            <a:pt x="3896363" y="506151"/>
                            <a:pt x="3900789" y="633679"/>
                          </a:cubicBezTo>
                          <a:cubicBezTo>
                            <a:pt x="3897057" y="711025"/>
                            <a:pt x="3852303" y="775332"/>
                            <a:pt x="3811178" y="760418"/>
                          </a:cubicBezTo>
                          <a:cubicBezTo>
                            <a:pt x="3612041" y="780094"/>
                            <a:pt x="3562427" y="787620"/>
                            <a:pt x="3383198" y="760418"/>
                          </a:cubicBezTo>
                          <a:cubicBezTo>
                            <a:pt x="3204132" y="727757"/>
                            <a:pt x="3099150" y="787548"/>
                            <a:pt x="2843570" y="760418"/>
                          </a:cubicBezTo>
                          <a:cubicBezTo>
                            <a:pt x="2583526" y="749158"/>
                            <a:pt x="2589782" y="752407"/>
                            <a:pt x="2378374" y="760418"/>
                          </a:cubicBezTo>
                          <a:cubicBezTo>
                            <a:pt x="2179287" y="768968"/>
                            <a:pt x="2020651" y="760885"/>
                            <a:pt x="1913179" y="760418"/>
                          </a:cubicBezTo>
                          <a:cubicBezTo>
                            <a:pt x="1825248" y="782436"/>
                            <a:pt x="1691786" y="787699"/>
                            <a:pt x="1447982" y="760418"/>
                          </a:cubicBezTo>
                          <a:cubicBezTo>
                            <a:pt x="1218803" y="750236"/>
                            <a:pt x="1211741" y="763177"/>
                            <a:pt x="1094433" y="760418"/>
                          </a:cubicBezTo>
                          <a:cubicBezTo>
                            <a:pt x="968296" y="748289"/>
                            <a:pt x="755226" y="726144"/>
                            <a:pt x="629237" y="760418"/>
                          </a:cubicBezTo>
                          <a:cubicBezTo>
                            <a:pt x="512252" y="827472"/>
                            <a:pt x="248400" y="706305"/>
                            <a:pt x="89610" y="760418"/>
                          </a:cubicBezTo>
                          <a:cubicBezTo>
                            <a:pt x="36192" y="749057"/>
                            <a:pt x="-5962" y="694613"/>
                            <a:pt x="0" y="633679"/>
                          </a:cubicBezTo>
                          <a:cubicBezTo>
                            <a:pt x="-337" y="437543"/>
                            <a:pt x="20144" y="241976"/>
                            <a:pt x="0" y="126739"/>
                          </a:cubicBezTo>
                          <a:close/>
                        </a:path>
                        <a:path w="3900789" h="760418" fill="none" stroke="0" extrusionOk="0">
                          <a:moveTo>
                            <a:pt x="0" y="126739"/>
                          </a:moveTo>
                          <a:cubicBezTo>
                            <a:pt x="-1596" y="64304"/>
                            <a:pt x="42656" y="-504"/>
                            <a:pt x="89610" y="0"/>
                          </a:cubicBezTo>
                          <a:cubicBezTo>
                            <a:pt x="177742" y="5974"/>
                            <a:pt x="384731" y="16050"/>
                            <a:pt x="480375" y="0"/>
                          </a:cubicBezTo>
                          <a:cubicBezTo>
                            <a:pt x="583192" y="-9847"/>
                            <a:pt x="805866" y="-10067"/>
                            <a:pt x="908355" y="0"/>
                          </a:cubicBezTo>
                          <a:cubicBezTo>
                            <a:pt x="1003576" y="25521"/>
                            <a:pt x="1154581" y="-6852"/>
                            <a:pt x="1261904" y="0"/>
                          </a:cubicBezTo>
                          <a:cubicBezTo>
                            <a:pt x="1368942" y="18568"/>
                            <a:pt x="1631447" y="50467"/>
                            <a:pt x="1727100" y="0"/>
                          </a:cubicBezTo>
                          <a:cubicBezTo>
                            <a:pt x="1826796" y="-65116"/>
                            <a:pt x="1998399" y="33789"/>
                            <a:pt x="2229512" y="0"/>
                          </a:cubicBezTo>
                          <a:cubicBezTo>
                            <a:pt x="2443572" y="9913"/>
                            <a:pt x="2466773" y="-8686"/>
                            <a:pt x="2694708" y="0"/>
                          </a:cubicBezTo>
                          <a:cubicBezTo>
                            <a:pt x="2905048" y="12420"/>
                            <a:pt x="2976906" y="-23917"/>
                            <a:pt x="3197120" y="0"/>
                          </a:cubicBezTo>
                          <a:cubicBezTo>
                            <a:pt x="3401395" y="45717"/>
                            <a:pt x="3712887" y="-22857"/>
                            <a:pt x="3811178" y="0"/>
                          </a:cubicBezTo>
                          <a:cubicBezTo>
                            <a:pt x="3866112" y="17408"/>
                            <a:pt x="3899372" y="59485"/>
                            <a:pt x="3900789" y="126739"/>
                          </a:cubicBezTo>
                          <a:cubicBezTo>
                            <a:pt x="3929076" y="338760"/>
                            <a:pt x="3915706" y="494111"/>
                            <a:pt x="3900789" y="633679"/>
                          </a:cubicBezTo>
                          <a:cubicBezTo>
                            <a:pt x="3898559" y="691431"/>
                            <a:pt x="3852154" y="750780"/>
                            <a:pt x="3811178" y="760418"/>
                          </a:cubicBezTo>
                          <a:cubicBezTo>
                            <a:pt x="3695066" y="738326"/>
                            <a:pt x="3505706" y="839317"/>
                            <a:pt x="3271551" y="760418"/>
                          </a:cubicBezTo>
                          <a:cubicBezTo>
                            <a:pt x="3034743" y="730240"/>
                            <a:pt x="3086456" y="800443"/>
                            <a:pt x="2918002" y="760418"/>
                          </a:cubicBezTo>
                          <a:cubicBezTo>
                            <a:pt x="2765878" y="762721"/>
                            <a:pt x="2595073" y="797769"/>
                            <a:pt x="2378374" y="760418"/>
                          </a:cubicBezTo>
                          <a:cubicBezTo>
                            <a:pt x="2195396" y="755644"/>
                            <a:pt x="2034182" y="788010"/>
                            <a:pt x="1838747" y="760418"/>
                          </a:cubicBezTo>
                          <a:cubicBezTo>
                            <a:pt x="1660091" y="724066"/>
                            <a:pt x="1531636" y="745060"/>
                            <a:pt x="1299119" y="760418"/>
                          </a:cubicBezTo>
                          <a:cubicBezTo>
                            <a:pt x="1045277" y="761539"/>
                            <a:pt x="930756" y="755781"/>
                            <a:pt x="833924" y="760418"/>
                          </a:cubicBezTo>
                          <a:cubicBezTo>
                            <a:pt x="703178" y="807467"/>
                            <a:pt x="311717" y="697654"/>
                            <a:pt x="89610" y="760418"/>
                          </a:cubicBezTo>
                          <a:cubicBezTo>
                            <a:pt x="40101" y="753149"/>
                            <a:pt x="-155" y="727682"/>
                            <a:pt x="0" y="633679"/>
                          </a:cubicBezTo>
                          <a:cubicBezTo>
                            <a:pt x="-4857" y="390268"/>
                            <a:pt x="19722" y="322116"/>
                            <a:pt x="0" y="12673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/>
                </a:rPr>
                <a:t>Đặt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/>
                </a:rPr>
                <a:t>tính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/>
                </a:rPr>
                <a:t>rồi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71D6E82C-EF08-832C-E1A9-E3A27A6C21A9}"/>
              </a:ext>
            </a:extLst>
          </p:cNvPr>
          <p:cNvSpPr txBox="1"/>
          <p:nvPr/>
        </p:nvSpPr>
        <p:spPr>
          <a:xfrm>
            <a:off x="898034" y="2453121"/>
            <a:ext cx="232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AE4B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1 041 x  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E4B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401114FB-7827-EEE4-629C-EE8C515F7575}"/>
              </a:ext>
            </a:extLst>
          </p:cNvPr>
          <p:cNvSpPr/>
          <p:nvPr/>
        </p:nvSpPr>
        <p:spPr>
          <a:xfrm>
            <a:off x="1069768" y="2380270"/>
            <a:ext cx="2022697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7A0A514E-5911-957D-7ABB-FC8FB8825317}"/>
              </a:ext>
            </a:extLst>
          </p:cNvPr>
          <p:cNvSpPr txBox="1"/>
          <p:nvPr/>
        </p:nvSpPr>
        <p:spPr>
          <a:xfrm>
            <a:off x="3652136" y="2408574"/>
            <a:ext cx="2149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1 008 x 9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3EAAF7D5-597F-046E-73FA-6F0EABDC75D9}"/>
              </a:ext>
            </a:extLst>
          </p:cNvPr>
          <p:cNvSpPr/>
          <p:nvPr/>
        </p:nvSpPr>
        <p:spPr>
          <a:xfrm>
            <a:off x="3736221" y="2357130"/>
            <a:ext cx="2022697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CE8C96AF-F988-4760-8D96-77F72A499897}"/>
              </a:ext>
            </a:extLst>
          </p:cNvPr>
          <p:cNvSpPr/>
          <p:nvPr/>
        </p:nvSpPr>
        <p:spPr>
          <a:xfrm>
            <a:off x="6678022" y="2349274"/>
            <a:ext cx="1870229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60F01B37-382C-3EFD-CD08-143CBECCD88D}"/>
              </a:ext>
            </a:extLst>
          </p:cNvPr>
          <p:cNvSpPr/>
          <p:nvPr/>
        </p:nvSpPr>
        <p:spPr>
          <a:xfrm>
            <a:off x="9406168" y="2321274"/>
            <a:ext cx="1870229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9764BBCC-FE08-60CC-2848-E1E03324D5E9}"/>
              </a:ext>
            </a:extLst>
          </p:cNvPr>
          <p:cNvSpPr txBox="1"/>
          <p:nvPr/>
        </p:nvSpPr>
        <p:spPr>
          <a:xfrm>
            <a:off x="6474724" y="2429981"/>
            <a:ext cx="218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1 107 x 8</a:t>
            </a:r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B47DD791-3FB9-5478-40DE-8B02F898060F}"/>
              </a:ext>
            </a:extLst>
          </p:cNvPr>
          <p:cNvSpPr txBox="1"/>
          <p:nvPr/>
        </p:nvSpPr>
        <p:spPr>
          <a:xfrm>
            <a:off x="9406168" y="2416993"/>
            <a:ext cx="174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1 619 x 5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986E194F-A447-B6DC-341E-8B1C4CF3F19B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B1458F">
                    <a:lumMod val="50000"/>
                  </a:srgb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1458F">
                    <a:lumMod val="50000"/>
                  </a:srgb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B1458F">
                    <a:lumMod val="50000"/>
                  </a:srgb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B1458F">
                  <a:lumMod val="50000"/>
                </a:srgb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02948D-1613-24DF-E787-DB5E4BEE8C65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EC2F30C4-35E0-B5AD-C673-7A899862E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780" y="37796"/>
            <a:ext cx="12367780" cy="71220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2260498" y="934326"/>
            <a:ext cx="4306556" cy="760418"/>
            <a:chOff x="1803298" y="581901"/>
            <a:chExt cx="4306556" cy="76041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768220B-A70B-45AB-12F2-FE6D5BD64594}"/>
                </a:ext>
              </a:extLst>
            </p:cNvPr>
            <p:cNvSpPr/>
            <p:nvPr/>
          </p:nvSpPr>
          <p:spPr>
            <a:xfrm>
              <a:off x="2209065" y="581901"/>
              <a:ext cx="3900789" cy="760418"/>
            </a:xfrm>
            <a:custGeom>
              <a:avLst/>
              <a:gdLst>
                <a:gd name="connsiteX0" fmla="*/ 0 w 5517008"/>
                <a:gd name="connsiteY0" fmla="*/ 126739 h 760418"/>
                <a:gd name="connsiteX1" fmla="*/ 126739 w 5517008"/>
                <a:gd name="connsiteY1" fmla="*/ 0 h 760418"/>
                <a:gd name="connsiteX2" fmla="*/ 679410 w 5517008"/>
                <a:gd name="connsiteY2" fmla="*/ 0 h 760418"/>
                <a:gd name="connsiteX3" fmla="*/ 1284716 w 5517008"/>
                <a:gd name="connsiteY3" fmla="*/ 0 h 760418"/>
                <a:gd name="connsiteX4" fmla="*/ 1784751 w 5517008"/>
                <a:gd name="connsiteY4" fmla="*/ 0 h 760418"/>
                <a:gd name="connsiteX5" fmla="*/ 2442692 w 5517008"/>
                <a:gd name="connsiteY5" fmla="*/ 0 h 760418"/>
                <a:gd name="connsiteX6" fmla="*/ 3153269 w 5517008"/>
                <a:gd name="connsiteY6" fmla="*/ 0 h 760418"/>
                <a:gd name="connsiteX7" fmla="*/ 3811210 w 5517008"/>
                <a:gd name="connsiteY7" fmla="*/ 0 h 760418"/>
                <a:gd name="connsiteX8" fmla="*/ 4521787 w 5517008"/>
                <a:gd name="connsiteY8" fmla="*/ 0 h 760418"/>
                <a:gd name="connsiteX9" fmla="*/ 5390269 w 5517008"/>
                <a:gd name="connsiteY9" fmla="*/ 0 h 760418"/>
                <a:gd name="connsiteX10" fmla="*/ 5517008 w 5517008"/>
                <a:gd name="connsiteY10" fmla="*/ 126739 h 760418"/>
                <a:gd name="connsiteX11" fmla="*/ 5517008 w 5517008"/>
                <a:gd name="connsiteY11" fmla="*/ 633679 h 760418"/>
                <a:gd name="connsiteX12" fmla="*/ 5390269 w 5517008"/>
                <a:gd name="connsiteY12" fmla="*/ 760418 h 760418"/>
                <a:gd name="connsiteX13" fmla="*/ 4627057 w 5517008"/>
                <a:gd name="connsiteY13" fmla="*/ 760418 h 760418"/>
                <a:gd name="connsiteX14" fmla="*/ 4127022 w 5517008"/>
                <a:gd name="connsiteY14" fmla="*/ 760418 h 760418"/>
                <a:gd name="connsiteX15" fmla="*/ 3363810 w 5517008"/>
                <a:gd name="connsiteY15" fmla="*/ 760418 h 760418"/>
                <a:gd name="connsiteX16" fmla="*/ 2600598 w 5517008"/>
                <a:gd name="connsiteY16" fmla="*/ 760418 h 760418"/>
                <a:gd name="connsiteX17" fmla="*/ 1837386 w 5517008"/>
                <a:gd name="connsiteY17" fmla="*/ 760418 h 760418"/>
                <a:gd name="connsiteX18" fmla="*/ 1179445 w 5517008"/>
                <a:gd name="connsiteY18" fmla="*/ 760418 h 760418"/>
                <a:gd name="connsiteX19" fmla="*/ 126739 w 5517008"/>
                <a:gd name="connsiteY19" fmla="*/ 760418 h 760418"/>
                <a:gd name="connsiteX20" fmla="*/ 0 w 5517008"/>
                <a:gd name="connsiteY20" fmla="*/ 633679 h 760418"/>
                <a:gd name="connsiteX21" fmla="*/ 0 w 5517008"/>
                <a:gd name="connsiteY21" fmla="*/ 126739 h 76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517008" h="760418" fill="none" extrusionOk="0">
                  <a:moveTo>
                    <a:pt x="0" y="126739"/>
                  </a:moveTo>
                  <a:cubicBezTo>
                    <a:pt x="1883" y="63570"/>
                    <a:pt x="60730" y="-2708"/>
                    <a:pt x="126739" y="0"/>
                  </a:cubicBezTo>
                  <a:cubicBezTo>
                    <a:pt x="254396" y="15120"/>
                    <a:pt x="547815" y="12085"/>
                    <a:pt x="679410" y="0"/>
                  </a:cubicBezTo>
                  <a:cubicBezTo>
                    <a:pt x="811005" y="-12085"/>
                    <a:pt x="1135812" y="-7721"/>
                    <a:pt x="1284716" y="0"/>
                  </a:cubicBezTo>
                  <a:cubicBezTo>
                    <a:pt x="1433620" y="7721"/>
                    <a:pt x="1642016" y="-20074"/>
                    <a:pt x="1784751" y="0"/>
                  </a:cubicBezTo>
                  <a:cubicBezTo>
                    <a:pt x="1927486" y="20074"/>
                    <a:pt x="2299921" y="28611"/>
                    <a:pt x="2442692" y="0"/>
                  </a:cubicBezTo>
                  <a:cubicBezTo>
                    <a:pt x="2585463" y="-28611"/>
                    <a:pt x="2855392" y="-3687"/>
                    <a:pt x="3153269" y="0"/>
                  </a:cubicBezTo>
                  <a:cubicBezTo>
                    <a:pt x="3451146" y="3687"/>
                    <a:pt x="3491363" y="-8324"/>
                    <a:pt x="3811210" y="0"/>
                  </a:cubicBezTo>
                  <a:cubicBezTo>
                    <a:pt x="4131057" y="8324"/>
                    <a:pt x="4225271" y="-22052"/>
                    <a:pt x="4521787" y="0"/>
                  </a:cubicBezTo>
                  <a:cubicBezTo>
                    <a:pt x="4818303" y="22052"/>
                    <a:pt x="5206129" y="-15405"/>
                    <a:pt x="5390269" y="0"/>
                  </a:cubicBezTo>
                  <a:cubicBezTo>
                    <a:pt x="5462446" y="1218"/>
                    <a:pt x="5518925" y="56077"/>
                    <a:pt x="5517008" y="126739"/>
                  </a:cubicBezTo>
                  <a:cubicBezTo>
                    <a:pt x="5518794" y="349107"/>
                    <a:pt x="5526525" y="503249"/>
                    <a:pt x="5517008" y="633679"/>
                  </a:cubicBezTo>
                  <a:cubicBezTo>
                    <a:pt x="5523144" y="692275"/>
                    <a:pt x="5446569" y="751316"/>
                    <a:pt x="5390269" y="760418"/>
                  </a:cubicBezTo>
                  <a:cubicBezTo>
                    <a:pt x="5233835" y="741551"/>
                    <a:pt x="4955423" y="794740"/>
                    <a:pt x="4627057" y="760418"/>
                  </a:cubicBezTo>
                  <a:cubicBezTo>
                    <a:pt x="4298691" y="726096"/>
                    <a:pt x="4367259" y="782063"/>
                    <a:pt x="4127022" y="760418"/>
                  </a:cubicBezTo>
                  <a:cubicBezTo>
                    <a:pt x="3886786" y="738773"/>
                    <a:pt x="3656690" y="795575"/>
                    <a:pt x="3363810" y="760418"/>
                  </a:cubicBezTo>
                  <a:cubicBezTo>
                    <a:pt x="3070930" y="725261"/>
                    <a:pt x="2856973" y="794091"/>
                    <a:pt x="2600598" y="760418"/>
                  </a:cubicBezTo>
                  <a:cubicBezTo>
                    <a:pt x="2344223" y="726745"/>
                    <a:pt x="2188833" y="750083"/>
                    <a:pt x="1837386" y="760418"/>
                  </a:cubicBezTo>
                  <a:cubicBezTo>
                    <a:pt x="1485939" y="770753"/>
                    <a:pt x="1346725" y="762273"/>
                    <a:pt x="1179445" y="760418"/>
                  </a:cubicBezTo>
                  <a:cubicBezTo>
                    <a:pt x="1012165" y="758563"/>
                    <a:pt x="476964" y="721895"/>
                    <a:pt x="126739" y="760418"/>
                  </a:cubicBezTo>
                  <a:cubicBezTo>
                    <a:pt x="60857" y="753583"/>
                    <a:pt x="5356" y="719007"/>
                    <a:pt x="0" y="633679"/>
                  </a:cubicBezTo>
                  <a:cubicBezTo>
                    <a:pt x="-9642" y="385724"/>
                    <a:pt x="18140" y="333866"/>
                    <a:pt x="0" y="126739"/>
                  </a:cubicBezTo>
                  <a:close/>
                </a:path>
                <a:path w="5517008" h="760418" stroke="0" extrusionOk="0">
                  <a:moveTo>
                    <a:pt x="0" y="126739"/>
                  </a:moveTo>
                  <a:cubicBezTo>
                    <a:pt x="-9858" y="59214"/>
                    <a:pt x="54740" y="15622"/>
                    <a:pt x="126739" y="0"/>
                  </a:cubicBezTo>
                  <a:cubicBezTo>
                    <a:pt x="294306" y="23110"/>
                    <a:pt x="580005" y="-16697"/>
                    <a:pt x="784680" y="0"/>
                  </a:cubicBezTo>
                  <a:cubicBezTo>
                    <a:pt x="989355" y="16697"/>
                    <a:pt x="1242525" y="-15729"/>
                    <a:pt x="1442622" y="0"/>
                  </a:cubicBezTo>
                  <a:cubicBezTo>
                    <a:pt x="1642719" y="15729"/>
                    <a:pt x="1829015" y="20687"/>
                    <a:pt x="2100563" y="0"/>
                  </a:cubicBezTo>
                  <a:cubicBezTo>
                    <a:pt x="2372111" y="-20687"/>
                    <a:pt x="2546426" y="-17980"/>
                    <a:pt x="2863775" y="0"/>
                  </a:cubicBezTo>
                  <a:cubicBezTo>
                    <a:pt x="3181124" y="17980"/>
                    <a:pt x="3302801" y="12864"/>
                    <a:pt x="3416445" y="0"/>
                  </a:cubicBezTo>
                  <a:cubicBezTo>
                    <a:pt x="3530089" y="-12864"/>
                    <a:pt x="3874264" y="15350"/>
                    <a:pt x="4127022" y="0"/>
                  </a:cubicBezTo>
                  <a:cubicBezTo>
                    <a:pt x="4379780" y="-15350"/>
                    <a:pt x="5112223" y="41556"/>
                    <a:pt x="5390269" y="0"/>
                  </a:cubicBezTo>
                  <a:cubicBezTo>
                    <a:pt x="5458212" y="-8149"/>
                    <a:pt x="5513652" y="69303"/>
                    <a:pt x="5517008" y="126739"/>
                  </a:cubicBezTo>
                  <a:cubicBezTo>
                    <a:pt x="5541065" y="228866"/>
                    <a:pt x="5526829" y="504113"/>
                    <a:pt x="5517008" y="633679"/>
                  </a:cubicBezTo>
                  <a:cubicBezTo>
                    <a:pt x="5518885" y="711464"/>
                    <a:pt x="5449860" y="773212"/>
                    <a:pt x="5390269" y="760418"/>
                  </a:cubicBezTo>
                  <a:cubicBezTo>
                    <a:pt x="5123344" y="770599"/>
                    <a:pt x="5018900" y="783051"/>
                    <a:pt x="4784963" y="760418"/>
                  </a:cubicBezTo>
                  <a:cubicBezTo>
                    <a:pt x="4551026" y="737785"/>
                    <a:pt x="4389922" y="771948"/>
                    <a:pt x="4021751" y="760418"/>
                  </a:cubicBezTo>
                  <a:cubicBezTo>
                    <a:pt x="3653580" y="748888"/>
                    <a:pt x="3662809" y="752587"/>
                    <a:pt x="3363810" y="760418"/>
                  </a:cubicBezTo>
                  <a:cubicBezTo>
                    <a:pt x="3064811" y="768249"/>
                    <a:pt x="2841827" y="770048"/>
                    <a:pt x="2705869" y="760418"/>
                  </a:cubicBezTo>
                  <a:cubicBezTo>
                    <a:pt x="2569911" y="750788"/>
                    <a:pt x="2374409" y="770582"/>
                    <a:pt x="2047927" y="760418"/>
                  </a:cubicBezTo>
                  <a:cubicBezTo>
                    <a:pt x="1721445" y="750254"/>
                    <a:pt x="1709834" y="766352"/>
                    <a:pt x="1547892" y="760418"/>
                  </a:cubicBezTo>
                  <a:cubicBezTo>
                    <a:pt x="1385951" y="754484"/>
                    <a:pt x="1069762" y="729314"/>
                    <a:pt x="889951" y="760418"/>
                  </a:cubicBezTo>
                  <a:cubicBezTo>
                    <a:pt x="710140" y="791522"/>
                    <a:pt x="340181" y="741786"/>
                    <a:pt x="126739" y="760418"/>
                  </a:cubicBezTo>
                  <a:cubicBezTo>
                    <a:pt x="54578" y="759737"/>
                    <a:pt x="-7439" y="690870"/>
                    <a:pt x="0" y="633679"/>
                  </a:cubicBezTo>
                  <a:cubicBezTo>
                    <a:pt x="20204" y="433941"/>
                    <a:pt x="25239" y="246385"/>
                    <a:pt x="0" y="126739"/>
                  </a:cubicBezTo>
                  <a:close/>
                </a:path>
              </a:pathLst>
            </a:custGeom>
            <a:ln w="381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1342066999">
                    <a:custGeom>
                      <a:avLst/>
                      <a:gdLst>
                        <a:gd name="connsiteX0" fmla="*/ 0 w 3900789"/>
                        <a:gd name="connsiteY0" fmla="*/ 126739 h 760418"/>
                        <a:gd name="connsiteX1" fmla="*/ 89610 w 3900789"/>
                        <a:gd name="connsiteY1" fmla="*/ 0 h 760418"/>
                        <a:gd name="connsiteX2" fmla="*/ 480375 w 3900789"/>
                        <a:gd name="connsiteY2" fmla="*/ 0 h 760418"/>
                        <a:gd name="connsiteX3" fmla="*/ 908355 w 3900789"/>
                        <a:gd name="connsiteY3" fmla="*/ 0 h 760418"/>
                        <a:gd name="connsiteX4" fmla="*/ 1261904 w 3900789"/>
                        <a:gd name="connsiteY4" fmla="*/ 0 h 760418"/>
                        <a:gd name="connsiteX5" fmla="*/ 1727100 w 3900789"/>
                        <a:gd name="connsiteY5" fmla="*/ 0 h 760418"/>
                        <a:gd name="connsiteX6" fmla="*/ 2229512 w 3900789"/>
                        <a:gd name="connsiteY6" fmla="*/ 0 h 760418"/>
                        <a:gd name="connsiteX7" fmla="*/ 2694708 w 3900789"/>
                        <a:gd name="connsiteY7" fmla="*/ 0 h 760418"/>
                        <a:gd name="connsiteX8" fmla="*/ 3197120 w 3900789"/>
                        <a:gd name="connsiteY8" fmla="*/ 0 h 760418"/>
                        <a:gd name="connsiteX9" fmla="*/ 3811178 w 3900789"/>
                        <a:gd name="connsiteY9" fmla="*/ 0 h 760418"/>
                        <a:gd name="connsiteX10" fmla="*/ 3900789 w 3900789"/>
                        <a:gd name="connsiteY10" fmla="*/ 126739 h 760418"/>
                        <a:gd name="connsiteX11" fmla="*/ 3900789 w 3900789"/>
                        <a:gd name="connsiteY11" fmla="*/ 633679 h 760418"/>
                        <a:gd name="connsiteX12" fmla="*/ 3811178 w 3900789"/>
                        <a:gd name="connsiteY12" fmla="*/ 760418 h 760418"/>
                        <a:gd name="connsiteX13" fmla="*/ 3271551 w 3900789"/>
                        <a:gd name="connsiteY13" fmla="*/ 760418 h 760418"/>
                        <a:gd name="connsiteX14" fmla="*/ 2918002 w 3900789"/>
                        <a:gd name="connsiteY14" fmla="*/ 760418 h 760418"/>
                        <a:gd name="connsiteX15" fmla="*/ 2378374 w 3900789"/>
                        <a:gd name="connsiteY15" fmla="*/ 760418 h 760418"/>
                        <a:gd name="connsiteX16" fmla="*/ 1838747 w 3900789"/>
                        <a:gd name="connsiteY16" fmla="*/ 760418 h 760418"/>
                        <a:gd name="connsiteX17" fmla="*/ 1299119 w 3900789"/>
                        <a:gd name="connsiteY17" fmla="*/ 760418 h 760418"/>
                        <a:gd name="connsiteX18" fmla="*/ 833924 w 3900789"/>
                        <a:gd name="connsiteY18" fmla="*/ 760418 h 760418"/>
                        <a:gd name="connsiteX19" fmla="*/ 89610 w 3900789"/>
                        <a:gd name="connsiteY19" fmla="*/ 760418 h 760418"/>
                        <a:gd name="connsiteX20" fmla="*/ 0 w 3900789"/>
                        <a:gd name="connsiteY20" fmla="*/ 633679 h 760418"/>
                        <a:gd name="connsiteX21" fmla="*/ 0 w 3900789"/>
                        <a:gd name="connsiteY21" fmla="*/ 126739 h 760418"/>
                        <a:gd name="connsiteX0" fmla="*/ 0 w 3900789"/>
                        <a:gd name="connsiteY0" fmla="*/ 126739 h 760418"/>
                        <a:gd name="connsiteX1" fmla="*/ 89610 w 3900789"/>
                        <a:gd name="connsiteY1" fmla="*/ 0 h 760418"/>
                        <a:gd name="connsiteX2" fmla="*/ 554806 w 3900789"/>
                        <a:gd name="connsiteY2" fmla="*/ 0 h 760418"/>
                        <a:gd name="connsiteX3" fmla="*/ 1020002 w 3900789"/>
                        <a:gd name="connsiteY3" fmla="*/ 0 h 760418"/>
                        <a:gd name="connsiteX4" fmla="*/ 1485198 w 3900789"/>
                        <a:gd name="connsiteY4" fmla="*/ 0 h 760418"/>
                        <a:gd name="connsiteX5" fmla="*/ 2024826 w 3900789"/>
                        <a:gd name="connsiteY5" fmla="*/ 0 h 760418"/>
                        <a:gd name="connsiteX6" fmla="*/ 2415590 w 3900789"/>
                        <a:gd name="connsiteY6" fmla="*/ 0 h 760418"/>
                        <a:gd name="connsiteX7" fmla="*/ 2918002 w 3900789"/>
                        <a:gd name="connsiteY7" fmla="*/ 0 h 760418"/>
                        <a:gd name="connsiteX8" fmla="*/ 3811178 w 3900789"/>
                        <a:gd name="connsiteY8" fmla="*/ 0 h 760418"/>
                        <a:gd name="connsiteX9" fmla="*/ 3900789 w 3900789"/>
                        <a:gd name="connsiteY9" fmla="*/ 126739 h 760418"/>
                        <a:gd name="connsiteX10" fmla="*/ 3900789 w 3900789"/>
                        <a:gd name="connsiteY10" fmla="*/ 633679 h 760418"/>
                        <a:gd name="connsiteX11" fmla="*/ 3811178 w 3900789"/>
                        <a:gd name="connsiteY11" fmla="*/ 760418 h 760418"/>
                        <a:gd name="connsiteX12" fmla="*/ 3383198 w 3900789"/>
                        <a:gd name="connsiteY12" fmla="*/ 760418 h 760418"/>
                        <a:gd name="connsiteX13" fmla="*/ 2843570 w 3900789"/>
                        <a:gd name="connsiteY13" fmla="*/ 760418 h 760418"/>
                        <a:gd name="connsiteX14" fmla="*/ 2378374 w 3900789"/>
                        <a:gd name="connsiteY14" fmla="*/ 760418 h 760418"/>
                        <a:gd name="connsiteX15" fmla="*/ 1913179 w 3900789"/>
                        <a:gd name="connsiteY15" fmla="*/ 760418 h 760418"/>
                        <a:gd name="connsiteX16" fmla="*/ 1447982 w 3900789"/>
                        <a:gd name="connsiteY16" fmla="*/ 760418 h 760418"/>
                        <a:gd name="connsiteX17" fmla="*/ 1094433 w 3900789"/>
                        <a:gd name="connsiteY17" fmla="*/ 760418 h 760418"/>
                        <a:gd name="connsiteX18" fmla="*/ 629237 w 3900789"/>
                        <a:gd name="connsiteY18" fmla="*/ 760418 h 760418"/>
                        <a:gd name="connsiteX19" fmla="*/ 89610 w 3900789"/>
                        <a:gd name="connsiteY19" fmla="*/ 760418 h 760418"/>
                        <a:gd name="connsiteX20" fmla="*/ 0 w 3900789"/>
                        <a:gd name="connsiteY20" fmla="*/ 633679 h 760418"/>
                        <a:gd name="connsiteX21" fmla="*/ 0 w 3900789"/>
                        <a:gd name="connsiteY21" fmla="*/ 126739 h 760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3900789" h="760418" fill="none" extrusionOk="0">
                          <a:moveTo>
                            <a:pt x="0" y="126739"/>
                          </a:moveTo>
                          <a:cubicBezTo>
                            <a:pt x="7460" y="70908"/>
                            <a:pt x="49215" y="746"/>
                            <a:pt x="89610" y="0"/>
                          </a:cubicBezTo>
                          <a:cubicBezTo>
                            <a:pt x="190353" y="24744"/>
                            <a:pt x="397877" y="18896"/>
                            <a:pt x="480375" y="0"/>
                          </a:cubicBezTo>
                          <a:cubicBezTo>
                            <a:pt x="565482" y="-13079"/>
                            <a:pt x="795982" y="10185"/>
                            <a:pt x="908355" y="0"/>
                          </a:cubicBezTo>
                          <a:cubicBezTo>
                            <a:pt x="997571" y="1306"/>
                            <a:pt x="1161832" y="-12637"/>
                            <a:pt x="1261904" y="0"/>
                          </a:cubicBezTo>
                          <a:cubicBezTo>
                            <a:pt x="1356628" y="43406"/>
                            <a:pt x="1632970" y="20634"/>
                            <a:pt x="1727100" y="0"/>
                          </a:cubicBezTo>
                          <a:cubicBezTo>
                            <a:pt x="1810865" y="-29308"/>
                            <a:pt x="2016348" y="-8359"/>
                            <a:pt x="2229512" y="0"/>
                          </a:cubicBezTo>
                          <a:cubicBezTo>
                            <a:pt x="2439934" y="6565"/>
                            <a:pt x="2467397" y="-8616"/>
                            <a:pt x="2694708" y="0"/>
                          </a:cubicBezTo>
                          <a:cubicBezTo>
                            <a:pt x="2915216" y="-669"/>
                            <a:pt x="2994322" y="-34784"/>
                            <a:pt x="3197120" y="0"/>
                          </a:cubicBezTo>
                          <a:cubicBezTo>
                            <a:pt x="3399867" y="17464"/>
                            <a:pt x="3684182" y="-6699"/>
                            <a:pt x="3811178" y="0"/>
                          </a:cubicBezTo>
                          <a:cubicBezTo>
                            <a:pt x="3864760" y="11590"/>
                            <a:pt x="3894899" y="43256"/>
                            <a:pt x="3900789" y="126739"/>
                          </a:cubicBezTo>
                          <a:cubicBezTo>
                            <a:pt x="3927179" y="329754"/>
                            <a:pt x="3892529" y="481802"/>
                            <a:pt x="3900789" y="633679"/>
                          </a:cubicBezTo>
                          <a:cubicBezTo>
                            <a:pt x="3902516" y="685988"/>
                            <a:pt x="3855398" y="744338"/>
                            <a:pt x="3811178" y="760418"/>
                          </a:cubicBezTo>
                          <a:cubicBezTo>
                            <a:pt x="3693605" y="699041"/>
                            <a:pt x="3544057" y="796192"/>
                            <a:pt x="3271551" y="760418"/>
                          </a:cubicBezTo>
                          <a:cubicBezTo>
                            <a:pt x="3029137" y="721545"/>
                            <a:pt x="3087046" y="796982"/>
                            <a:pt x="2918002" y="760418"/>
                          </a:cubicBezTo>
                          <a:cubicBezTo>
                            <a:pt x="2768925" y="728597"/>
                            <a:pt x="2552298" y="794587"/>
                            <a:pt x="2378374" y="760418"/>
                          </a:cubicBezTo>
                          <a:cubicBezTo>
                            <a:pt x="2155056" y="761029"/>
                            <a:pt x="2019263" y="824734"/>
                            <a:pt x="1838747" y="760418"/>
                          </a:cubicBezTo>
                          <a:cubicBezTo>
                            <a:pt x="1680313" y="718820"/>
                            <a:pt x="1538771" y="753297"/>
                            <a:pt x="1299119" y="760418"/>
                          </a:cubicBezTo>
                          <a:cubicBezTo>
                            <a:pt x="1062130" y="760564"/>
                            <a:pt x="976416" y="765965"/>
                            <a:pt x="833924" y="760418"/>
                          </a:cubicBezTo>
                          <a:cubicBezTo>
                            <a:pt x="752391" y="765317"/>
                            <a:pt x="331915" y="737168"/>
                            <a:pt x="89610" y="760418"/>
                          </a:cubicBezTo>
                          <a:cubicBezTo>
                            <a:pt x="53502" y="749389"/>
                            <a:pt x="6054" y="711956"/>
                            <a:pt x="0" y="633679"/>
                          </a:cubicBezTo>
                          <a:cubicBezTo>
                            <a:pt x="4022" y="386026"/>
                            <a:pt x="7770" y="328667"/>
                            <a:pt x="0" y="126739"/>
                          </a:cubicBezTo>
                          <a:close/>
                        </a:path>
                        <a:path w="3900789" h="760418" stroke="0" extrusionOk="0">
                          <a:moveTo>
                            <a:pt x="0" y="126739"/>
                          </a:moveTo>
                          <a:cubicBezTo>
                            <a:pt x="-2857" y="55765"/>
                            <a:pt x="44640" y="17677"/>
                            <a:pt x="89610" y="0"/>
                          </a:cubicBezTo>
                          <a:cubicBezTo>
                            <a:pt x="202548" y="48377"/>
                            <a:pt x="418107" y="-15067"/>
                            <a:pt x="554806" y="0"/>
                          </a:cubicBezTo>
                          <a:cubicBezTo>
                            <a:pt x="725318" y="14578"/>
                            <a:pt x="866070" y="-40519"/>
                            <a:pt x="1020002" y="0"/>
                          </a:cubicBezTo>
                          <a:cubicBezTo>
                            <a:pt x="1165166" y="16468"/>
                            <a:pt x="1282657" y="48499"/>
                            <a:pt x="1485198" y="0"/>
                          </a:cubicBezTo>
                          <a:cubicBezTo>
                            <a:pt x="1681674" y="-6164"/>
                            <a:pt x="1777369" y="-33179"/>
                            <a:pt x="2024826" y="0"/>
                          </a:cubicBezTo>
                          <a:cubicBezTo>
                            <a:pt x="2249893" y="22908"/>
                            <a:pt x="2324976" y="6449"/>
                            <a:pt x="2415590" y="0"/>
                          </a:cubicBezTo>
                          <a:cubicBezTo>
                            <a:pt x="2492507" y="7282"/>
                            <a:pt x="2724189" y="6246"/>
                            <a:pt x="2918002" y="0"/>
                          </a:cubicBezTo>
                          <a:cubicBezTo>
                            <a:pt x="3094598" y="33847"/>
                            <a:pt x="3630519" y="48935"/>
                            <a:pt x="3811178" y="0"/>
                          </a:cubicBezTo>
                          <a:cubicBezTo>
                            <a:pt x="3855050" y="-7209"/>
                            <a:pt x="3893878" y="69038"/>
                            <a:pt x="3900789" y="126739"/>
                          </a:cubicBezTo>
                          <a:cubicBezTo>
                            <a:pt x="3918652" y="247863"/>
                            <a:pt x="3896363" y="506151"/>
                            <a:pt x="3900789" y="633679"/>
                          </a:cubicBezTo>
                          <a:cubicBezTo>
                            <a:pt x="3897057" y="711025"/>
                            <a:pt x="3852303" y="775332"/>
                            <a:pt x="3811178" y="760418"/>
                          </a:cubicBezTo>
                          <a:cubicBezTo>
                            <a:pt x="3612041" y="780094"/>
                            <a:pt x="3562427" y="787620"/>
                            <a:pt x="3383198" y="760418"/>
                          </a:cubicBezTo>
                          <a:cubicBezTo>
                            <a:pt x="3204132" y="727757"/>
                            <a:pt x="3099150" y="787548"/>
                            <a:pt x="2843570" y="760418"/>
                          </a:cubicBezTo>
                          <a:cubicBezTo>
                            <a:pt x="2583526" y="749158"/>
                            <a:pt x="2589782" y="752407"/>
                            <a:pt x="2378374" y="760418"/>
                          </a:cubicBezTo>
                          <a:cubicBezTo>
                            <a:pt x="2179287" y="768968"/>
                            <a:pt x="2020651" y="760885"/>
                            <a:pt x="1913179" y="760418"/>
                          </a:cubicBezTo>
                          <a:cubicBezTo>
                            <a:pt x="1825248" y="782436"/>
                            <a:pt x="1691786" y="787699"/>
                            <a:pt x="1447982" y="760418"/>
                          </a:cubicBezTo>
                          <a:cubicBezTo>
                            <a:pt x="1218803" y="750236"/>
                            <a:pt x="1211741" y="763177"/>
                            <a:pt x="1094433" y="760418"/>
                          </a:cubicBezTo>
                          <a:cubicBezTo>
                            <a:pt x="968296" y="748289"/>
                            <a:pt x="755226" y="726144"/>
                            <a:pt x="629237" y="760418"/>
                          </a:cubicBezTo>
                          <a:cubicBezTo>
                            <a:pt x="512252" y="827472"/>
                            <a:pt x="248400" y="706305"/>
                            <a:pt x="89610" y="760418"/>
                          </a:cubicBezTo>
                          <a:cubicBezTo>
                            <a:pt x="36192" y="749057"/>
                            <a:pt x="-5962" y="694613"/>
                            <a:pt x="0" y="633679"/>
                          </a:cubicBezTo>
                          <a:cubicBezTo>
                            <a:pt x="-337" y="437543"/>
                            <a:pt x="20144" y="241976"/>
                            <a:pt x="0" y="126739"/>
                          </a:cubicBezTo>
                          <a:close/>
                        </a:path>
                        <a:path w="3900789" h="760418" fill="none" stroke="0" extrusionOk="0">
                          <a:moveTo>
                            <a:pt x="0" y="126739"/>
                          </a:moveTo>
                          <a:cubicBezTo>
                            <a:pt x="-1596" y="64304"/>
                            <a:pt x="42656" y="-504"/>
                            <a:pt x="89610" y="0"/>
                          </a:cubicBezTo>
                          <a:cubicBezTo>
                            <a:pt x="177742" y="5974"/>
                            <a:pt x="384731" y="16050"/>
                            <a:pt x="480375" y="0"/>
                          </a:cubicBezTo>
                          <a:cubicBezTo>
                            <a:pt x="583192" y="-9847"/>
                            <a:pt x="805866" y="-10067"/>
                            <a:pt x="908355" y="0"/>
                          </a:cubicBezTo>
                          <a:cubicBezTo>
                            <a:pt x="1003576" y="25521"/>
                            <a:pt x="1154581" y="-6852"/>
                            <a:pt x="1261904" y="0"/>
                          </a:cubicBezTo>
                          <a:cubicBezTo>
                            <a:pt x="1368942" y="18568"/>
                            <a:pt x="1631447" y="50467"/>
                            <a:pt x="1727100" y="0"/>
                          </a:cubicBezTo>
                          <a:cubicBezTo>
                            <a:pt x="1826796" y="-65116"/>
                            <a:pt x="1998399" y="33789"/>
                            <a:pt x="2229512" y="0"/>
                          </a:cubicBezTo>
                          <a:cubicBezTo>
                            <a:pt x="2443572" y="9913"/>
                            <a:pt x="2466773" y="-8686"/>
                            <a:pt x="2694708" y="0"/>
                          </a:cubicBezTo>
                          <a:cubicBezTo>
                            <a:pt x="2905048" y="12420"/>
                            <a:pt x="2976906" y="-23917"/>
                            <a:pt x="3197120" y="0"/>
                          </a:cubicBezTo>
                          <a:cubicBezTo>
                            <a:pt x="3401395" y="45717"/>
                            <a:pt x="3712887" y="-22857"/>
                            <a:pt x="3811178" y="0"/>
                          </a:cubicBezTo>
                          <a:cubicBezTo>
                            <a:pt x="3866112" y="17408"/>
                            <a:pt x="3899372" y="59485"/>
                            <a:pt x="3900789" y="126739"/>
                          </a:cubicBezTo>
                          <a:cubicBezTo>
                            <a:pt x="3929076" y="338760"/>
                            <a:pt x="3915706" y="494111"/>
                            <a:pt x="3900789" y="633679"/>
                          </a:cubicBezTo>
                          <a:cubicBezTo>
                            <a:pt x="3898559" y="691431"/>
                            <a:pt x="3852154" y="750780"/>
                            <a:pt x="3811178" y="760418"/>
                          </a:cubicBezTo>
                          <a:cubicBezTo>
                            <a:pt x="3695066" y="738326"/>
                            <a:pt x="3505706" y="839317"/>
                            <a:pt x="3271551" y="760418"/>
                          </a:cubicBezTo>
                          <a:cubicBezTo>
                            <a:pt x="3034743" y="730240"/>
                            <a:pt x="3086456" y="800443"/>
                            <a:pt x="2918002" y="760418"/>
                          </a:cubicBezTo>
                          <a:cubicBezTo>
                            <a:pt x="2765878" y="762721"/>
                            <a:pt x="2595073" y="797769"/>
                            <a:pt x="2378374" y="760418"/>
                          </a:cubicBezTo>
                          <a:cubicBezTo>
                            <a:pt x="2195396" y="755644"/>
                            <a:pt x="2034182" y="788010"/>
                            <a:pt x="1838747" y="760418"/>
                          </a:cubicBezTo>
                          <a:cubicBezTo>
                            <a:pt x="1660091" y="724066"/>
                            <a:pt x="1531636" y="745060"/>
                            <a:pt x="1299119" y="760418"/>
                          </a:cubicBezTo>
                          <a:cubicBezTo>
                            <a:pt x="1045277" y="761539"/>
                            <a:pt x="930756" y="755781"/>
                            <a:pt x="833924" y="760418"/>
                          </a:cubicBezTo>
                          <a:cubicBezTo>
                            <a:pt x="703178" y="807467"/>
                            <a:pt x="311717" y="697654"/>
                            <a:pt x="89610" y="760418"/>
                          </a:cubicBezTo>
                          <a:cubicBezTo>
                            <a:pt x="40101" y="753149"/>
                            <a:pt x="-155" y="727682"/>
                            <a:pt x="0" y="633679"/>
                          </a:cubicBezTo>
                          <a:cubicBezTo>
                            <a:pt x="-4857" y="390268"/>
                            <a:pt x="19722" y="322116"/>
                            <a:pt x="0" y="126739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6" name="PHẠM DUYÊN 3 - 9Slide.vn">
            <a:extLst>
              <a:ext uri="{FF2B5EF4-FFF2-40B4-BE49-F238E27FC236}">
                <a16:creationId xmlns:a16="http://schemas.microsoft.com/office/drawing/2014/main" id="{71D6E82C-EF08-832C-E1A9-E3A27A6C21A9}"/>
              </a:ext>
            </a:extLst>
          </p:cNvPr>
          <p:cNvSpPr txBox="1"/>
          <p:nvPr/>
        </p:nvSpPr>
        <p:spPr>
          <a:xfrm>
            <a:off x="898034" y="2453121"/>
            <a:ext cx="232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1 041 x  6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401114FB-7827-EEE4-629C-EE8C515F7575}"/>
              </a:ext>
            </a:extLst>
          </p:cNvPr>
          <p:cNvSpPr/>
          <p:nvPr/>
        </p:nvSpPr>
        <p:spPr>
          <a:xfrm>
            <a:off x="1069768" y="2380270"/>
            <a:ext cx="2022697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7A0A514E-5911-957D-7ABB-FC8FB8825317}"/>
              </a:ext>
            </a:extLst>
          </p:cNvPr>
          <p:cNvSpPr txBox="1"/>
          <p:nvPr/>
        </p:nvSpPr>
        <p:spPr>
          <a:xfrm>
            <a:off x="3652136" y="2408574"/>
            <a:ext cx="2149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1 008 x 9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3EAAF7D5-597F-046E-73FA-6F0EABDC75D9}"/>
              </a:ext>
            </a:extLst>
          </p:cNvPr>
          <p:cNvSpPr/>
          <p:nvPr/>
        </p:nvSpPr>
        <p:spPr>
          <a:xfrm>
            <a:off x="3736221" y="2357130"/>
            <a:ext cx="2022697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CE8C96AF-F988-4760-8D96-77F72A499897}"/>
              </a:ext>
            </a:extLst>
          </p:cNvPr>
          <p:cNvSpPr/>
          <p:nvPr/>
        </p:nvSpPr>
        <p:spPr>
          <a:xfrm>
            <a:off x="6678022" y="2349274"/>
            <a:ext cx="1870229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PHẠM DUYÊN 4 - 9Slide.vn">
            <a:extLst>
              <a:ext uri="{FF2B5EF4-FFF2-40B4-BE49-F238E27FC236}">
                <a16:creationId xmlns:a16="http://schemas.microsoft.com/office/drawing/2014/main" id="{60F01B37-382C-3EFD-CD08-143CBECCD88D}"/>
              </a:ext>
            </a:extLst>
          </p:cNvPr>
          <p:cNvSpPr/>
          <p:nvPr/>
        </p:nvSpPr>
        <p:spPr>
          <a:xfrm>
            <a:off x="9406168" y="2321274"/>
            <a:ext cx="1870229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PHẠM DUYÊN 3 - 9Slide.vn">
            <a:extLst>
              <a:ext uri="{FF2B5EF4-FFF2-40B4-BE49-F238E27FC236}">
                <a16:creationId xmlns:a16="http://schemas.microsoft.com/office/drawing/2014/main" id="{9764BBCC-FE08-60CC-2848-E1E03324D5E9}"/>
              </a:ext>
            </a:extLst>
          </p:cNvPr>
          <p:cNvSpPr txBox="1"/>
          <p:nvPr/>
        </p:nvSpPr>
        <p:spPr>
          <a:xfrm>
            <a:off x="6474724" y="2429981"/>
            <a:ext cx="218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1 107 x 8</a:t>
            </a:r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B47DD791-3FB9-5478-40DE-8B02F898060F}"/>
              </a:ext>
            </a:extLst>
          </p:cNvPr>
          <p:cNvSpPr txBox="1"/>
          <p:nvPr/>
        </p:nvSpPr>
        <p:spPr>
          <a:xfrm>
            <a:off x="9406168" y="2416993"/>
            <a:ext cx="1748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1 619 x 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4098F9-1CB8-666A-959C-D7844606C38E}"/>
              </a:ext>
            </a:extLst>
          </p:cNvPr>
          <p:cNvGrpSpPr/>
          <p:nvPr/>
        </p:nvGrpSpPr>
        <p:grpSpPr>
          <a:xfrm>
            <a:off x="1247276" y="3382043"/>
            <a:ext cx="1947947" cy="1686057"/>
            <a:chOff x="1054012" y="2750240"/>
            <a:chExt cx="1947947" cy="1686057"/>
          </a:xfrm>
        </p:grpSpPr>
        <p:sp>
          <p:nvSpPr>
            <p:cNvPr id="19" name="PHẠM DUYÊN 5 - 9Slide.vn">
              <a:extLst>
                <a:ext uri="{FF2B5EF4-FFF2-40B4-BE49-F238E27FC236}">
                  <a16:creationId xmlns:a16="http://schemas.microsoft.com/office/drawing/2014/main" id="{8CD5C8A7-A0BB-A853-FCBF-5A7D5FA38E7E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0" name="PHẠM DUYÊN 3 - 9Slide.vn">
              <a:extLst>
                <a:ext uri="{FF2B5EF4-FFF2-40B4-BE49-F238E27FC236}">
                  <a16:creationId xmlns:a16="http://schemas.microsoft.com/office/drawing/2014/main" id="{C5A86CCD-7E54-9E91-0619-77673E2A5914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1 041</a:t>
              </a:r>
            </a:p>
          </p:txBody>
        </p: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2ADF06BC-07B1-5687-2BA5-F6EBC6330400}"/>
                </a:ext>
              </a:extLst>
            </p:cNvPr>
            <p:cNvSpPr txBox="1"/>
            <p:nvPr/>
          </p:nvSpPr>
          <p:spPr>
            <a:xfrm>
              <a:off x="1672605" y="3361568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22" name="PHẠM DUYÊN 6 - 9Slide.vn">
              <a:extLst>
                <a:ext uri="{FF2B5EF4-FFF2-40B4-BE49-F238E27FC236}">
                  <a16:creationId xmlns:a16="http://schemas.microsoft.com/office/drawing/2014/main" id="{E6ED3BC7-DB5C-9BAC-D4F0-B77F9C6C0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6AC700CF-1946-0751-14C2-939C7ABA27DD}"/>
                </a:ext>
              </a:extLst>
            </p:cNvPr>
            <p:cNvSpPr txBox="1"/>
            <p:nvPr/>
          </p:nvSpPr>
          <p:spPr>
            <a:xfrm>
              <a:off x="1337997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6 246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51E2E6-E982-9583-65DE-0A53C7A25927}"/>
              </a:ext>
            </a:extLst>
          </p:cNvPr>
          <p:cNvGrpSpPr/>
          <p:nvPr/>
        </p:nvGrpSpPr>
        <p:grpSpPr>
          <a:xfrm>
            <a:off x="3928290" y="3412548"/>
            <a:ext cx="1947947" cy="1686057"/>
            <a:chOff x="1054012" y="2750240"/>
            <a:chExt cx="1947947" cy="1686057"/>
          </a:xfrm>
        </p:grpSpPr>
        <p:sp>
          <p:nvSpPr>
            <p:cNvPr id="25" name="PHẠM DUYÊN 5 - 9Slide.vn">
              <a:extLst>
                <a:ext uri="{FF2B5EF4-FFF2-40B4-BE49-F238E27FC236}">
                  <a16:creationId xmlns:a16="http://schemas.microsoft.com/office/drawing/2014/main" id="{A66F39A5-5D61-0395-1A70-FD9B8D6A0080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8FC6AC0B-B081-F83E-3826-CCF979714102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1 008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" name="PHẠM DUYÊN 3 - 9Slide.vn">
              <a:extLst>
                <a:ext uri="{FF2B5EF4-FFF2-40B4-BE49-F238E27FC236}">
                  <a16:creationId xmlns:a16="http://schemas.microsoft.com/office/drawing/2014/main" id="{AFA2243D-9E73-656E-AD12-28BF0E9259BE}"/>
                </a:ext>
              </a:extLst>
            </p:cNvPr>
            <p:cNvSpPr txBox="1"/>
            <p:nvPr/>
          </p:nvSpPr>
          <p:spPr>
            <a:xfrm>
              <a:off x="1672605" y="3361568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PHẠM DUYÊN 6 - 9Slide.vn">
              <a:extLst>
                <a:ext uri="{FF2B5EF4-FFF2-40B4-BE49-F238E27FC236}">
                  <a16:creationId xmlns:a16="http://schemas.microsoft.com/office/drawing/2014/main" id="{E3C698A8-7241-6D96-9936-01DA344D0B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HẠM DUYÊN 3 - 9Slide.vn">
              <a:extLst>
                <a:ext uri="{FF2B5EF4-FFF2-40B4-BE49-F238E27FC236}">
                  <a16:creationId xmlns:a16="http://schemas.microsoft.com/office/drawing/2014/main" id="{241BFDBF-BF43-3E6A-B7A5-A37412B2027D}"/>
                </a:ext>
              </a:extLst>
            </p:cNvPr>
            <p:cNvSpPr txBox="1"/>
            <p:nvPr/>
          </p:nvSpPr>
          <p:spPr>
            <a:xfrm>
              <a:off x="1337997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9 072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C0D2D5F-9E32-9FE5-B9AB-9F4C1598190F}"/>
              </a:ext>
            </a:extLst>
          </p:cNvPr>
          <p:cNvGrpSpPr/>
          <p:nvPr/>
        </p:nvGrpSpPr>
        <p:grpSpPr>
          <a:xfrm>
            <a:off x="6602216" y="3440254"/>
            <a:ext cx="1947947" cy="1686057"/>
            <a:chOff x="1054012" y="2750240"/>
            <a:chExt cx="1947947" cy="1686057"/>
          </a:xfrm>
        </p:grpSpPr>
        <p:sp>
          <p:nvSpPr>
            <p:cNvPr id="31" name="PHẠM DUYÊN 5 - 9Slide.vn">
              <a:extLst>
                <a:ext uri="{FF2B5EF4-FFF2-40B4-BE49-F238E27FC236}">
                  <a16:creationId xmlns:a16="http://schemas.microsoft.com/office/drawing/2014/main" id="{2BDD6A4F-675B-7862-E6B2-B63D856E3290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2" name="PHẠM DUYÊN 3 - 9Slide.vn">
              <a:extLst>
                <a:ext uri="{FF2B5EF4-FFF2-40B4-BE49-F238E27FC236}">
                  <a16:creationId xmlns:a16="http://schemas.microsoft.com/office/drawing/2014/main" id="{881B943F-F134-9B0D-145E-2913726A2189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107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PHẠM DUYÊN 3 - 9Slide.vn">
              <a:extLst>
                <a:ext uri="{FF2B5EF4-FFF2-40B4-BE49-F238E27FC236}">
                  <a16:creationId xmlns:a16="http://schemas.microsoft.com/office/drawing/2014/main" id="{B13B7AB6-7FCB-3CED-38D2-F24C5E942AEC}"/>
                </a:ext>
              </a:extLst>
            </p:cNvPr>
            <p:cNvSpPr txBox="1"/>
            <p:nvPr/>
          </p:nvSpPr>
          <p:spPr>
            <a:xfrm>
              <a:off x="1672605" y="3361568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34" name="PHẠM DUYÊN 6 - 9Slide.vn">
              <a:extLst>
                <a:ext uri="{FF2B5EF4-FFF2-40B4-BE49-F238E27FC236}">
                  <a16:creationId xmlns:a16="http://schemas.microsoft.com/office/drawing/2014/main" id="{D2389D0A-79A9-3689-1C6B-85227B106C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PHẠM DUYÊN 3 - 9Slide.vn">
              <a:extLst>
                <a:ext uri="{FF2B5EF4-FFF2-40B4-BE49-F238E27FC236}">
                  <a16:creationId xmlns:a16="http://schemas.microsoft.com/office/drawing/2014/main" id="{BE5A8AB8-75D7-CAF8-1BAC-EDA6D4CACB5F}"/>
                </a:ext>
              </a:extLst>
            </p:cNvPr>
            <p:cNvSpPr txBox="1"/>
            <p:nvPr/>
          </p:nvSpPr>
          <p:spPr>
            <a:xfrm>
              <a:off x="1337997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8 856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212D84-289A-7BF7-AD76-2380B27783C1}"/>
              </a:ext>
            </a:extLst>
          </p:cNvPr>
          <p:cNvGrpSpPr/>
          <p:nvPr/>
        </p:nvGrpSpPr>
        <p:grpSpPr>
          <a:xfrm>
            <a:off x="9591502" y="3349122"/>
            <a:ext cx="1947947" cy="1686057"/>
            <a:chOff x="1054012" y="2750240"/>
            <a:chExt cx="1947947" cy="1686057"/>
          </a:xfrm>
        </p:grpSpPr>
        <p:sp>
          <p:nvSpPr>
            <p:cNvPr id="37" name="PHẠM DUYÊN 5 - 9Slide.vn">
              <a:extLst>
                <a:ext uri="{FF2B5EF4-FFF2-40B4-BE49-F238E27FC236}">
                  <a16:creationId xmlns:a16="http://schemas.microsoft.com/office/drawing/2014/main" id="{124F91B6-9255-2DFB-E10E-F5565E2940EE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8" name="PHẠM DUYÊN 3 - 9Slide.vn">
              <a:extLst>
                <a:ext uri="{FF2B5EF4-FFF2-40B4-BE49-F238E27FC236}">
                  <a16:creationId xmlns:a16="http://schemas.microsoft.com/office/drawing/2014/main" id="{3673D7ED-CA6F-0837-5CC8-B4C912819EE0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1 619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PHẠM DUYÊN 3 - 9Slide.vn">
              <a:extLst>
                <a:ext uri="{FF2B5EF4-FFF2-40B4-BE49-F238E27FC236}">
                  <a16:creationId xmlns:a16="http://schemas.microsoft.com/office/drawing/2014/main" id="{394AACB9-EEBC-3E4D-69C2-C7B3EF845360}"/>
                </a:ext>
              </a:extLst>
            </p:cNvPr>
            <p:cNvSpPr txBox="1"/>
            <p:nvPr/>
          </p:nvSpPr>
          <p:spPr>
            <a:xfrm>
              <a:off x="1672605" y="3361568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PHẠM DUYÊN 6 - 9Slide.vn">
              <a:extLst>
                <a:ext uri="{FF2B5EF4-FFF2-40B4-BE49-F238E27FC236}">
                  <a16:creationId xmlns:a16="http://schemas.microsoft.com/office/drawing/2014/main" id="{F21807D6-6EDD-6E07-F7C4-57E1D02D29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PHẠM DUYÊN 3 - 9Slide.vn">
              <a:extLst>
                <a:ext uri="{FF2B5EF4-FFF2-40B4-BE49-F238E27FC236}">
                  <a16:creationId xmlns:a16="http://schemas.microsoft.com/office/drawing/2014/main" id="{C8BF45C8-B4FF-A08A-E309-C70016D6FFFE}"/>
                </a:ext>
              </a:extLst>
            </p:cNvPr>
            <p:cNvSpPr txBox="1"/>
            <p:nvPr/>
          </p:nvSpPr>
          <p:spPr>
            <a:xfrm>
              <a:off x="1337997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8 095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658C177-02EA-357D-8EBF-2F8FA72744E1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157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F453FBC-B750-AEC0-3169-4D6D02B877BE}"/>
              </a:ext>
            </a:extLst>
          </p:cNvPr>
          <p:cNvGrpSpPr/>
          <p:nvPr/>
        </p:nvGrpSpPr>
        <p:grpSpPr>
          <a:xfrm>
            <a:off x="540102" y="205481"/>
            <a:ext cx="11413773" cy="1503364"/>
            <a:chOff x="1426717" y="190500"/>
            <a:chExt cx="11413773" cy="181927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B171B11-3E60-8AE5-A265-E1B0B930F841}"/>
                </a:ext>
              </a:extLst>
            </p:cNvPr>
            <p:cNvSpPr/>
            <p:nvPr/>
          </p:nvSpPr>
          <p:spPr>
            <a:xfrm>
              <a:off x="1426717" y="190500"/>
              <a:ext cx="11413773" cy="1819275"/>
            </a:xfrm>
            <a:custGeom>
              <a:avLst/>
              <a:gdLst>
                <a:gd name="connsiteX0" fmla="*/ 0 w 11413773"/>
                <a:gd name="connsiteY0" fmla="*/ 303219 h 1819275"/>
                <a:gd name="connsiteX1" fmla="*/ 303219 w 11413773"/>
                <a:gd name="connsiteY1" fmla="*/ 0 h 1819275"/>
                <a:gd name="connsiteX2" fmla="*/ 1194824 w 11413773"/>
                <a:gd name="connsiteY2" fmla="*/ 0 h 1819275"/>
                <a:gd name="connsiteX3" fmla="*/ 1546063 w 11413773"/>
                <a:gd name="connsiteY3" fmla="*/ 0 h 1819275"/>
                <a:gd name="connsiteX4" fmla="*/ 1897301 w 11413773"/>
                <a:gd name="connsiteY4" fmla="*/ 0 h 1819275"/>
                <a:gd name="connsiteX5" fmla="*/ 2356613 w 11413773"/>
                <a:gd name="connsiteY5" fmla="*/ 0 h 1819275"/>
                <a:gd name="connsiteX6" fmla="*/ 3032071 w 11413773"/>
                <a:gd name="connsiteY6" fmla="*/ 0 h 1819275"/>
                <a:gd name="connsiteX7" fmla="*/ 3815603 w 11413773"/>
                <a:gd name="connsiteY7" fmla="*/ 0 h 1819275"/>
                <a:gd name="connsiteX8" fmla="*/ 4166841 w 11413773"/>
                <a:gd name="connsiteY8" fmla="*/ 0 h 1819275"/>
                <a:gd name="connsiteX9" fmla="*/ 4518080 w 11413773"/>
                <a:gd name="connsiteY9" fmla="*/ 0 h 1819275"/>
                <a:gd name="connsiteX10" fmla="*/ 5085465 w 11413773"/>
                <a:gd name="connsiteY10" fmla="*/ 0 h 1819275"/>
                <a:gd name="connsiteX11" fmla="*/ 5652850 w 11413773"/>
                <a:gd name="connsiteY11" fmla="*/ 0 h 1819275"/>
                <a:gd name="connsiteX12" fmla="*/ 6328308 w 11413773"/>
                <a:gd name="connsiteY12" fmla="*/ 0 h 1819275"/>
                <a:gd name="connsiteX13" fmla="*/ 7219913 w 11413773"/>
                <a:gd name="connsiteY13" fmla="*/ 0 h 1819275"/>
                <a:gd name="connsiteX14" fmla="*/ 7571152 w 11413773"/>
                <a:gd name="connsiteY14" fmla="*/ 0 h 1819275"/>
                <a:gd name="connsiteX15" fmla="*/ 8030464 w 11413773"/>
                <a:gd name="connsiteY15" fmla="*/ 0 h 1819275"/>
                <a:gd name="connsiteX16" fmla="*/ 8922069 w 11413773"/>
                <a:gd name="connsiteY16" fmla="*/ 0 h 1819275"/>
                <a:gd name="connsiteX17" fmla="*/ 9597527 w 11413773"/>
                <a:gd name="connsiteY17" fmla="*/ 0 h 1819275"/>
                <a:gd name="connsiteX18" fmla="*/ 10489132 w 11413773"/>
                <a:gd name="connsiteY18" fmla="*/ 0 h 1819275"/>
                <a:gd name="connsiteX19" fmla="*/ 11110554 w 11413773"/>
                <a:gd name="connsiteY19" fmla="*/ 0 h 1819275"/>
                <a:gd name="connsiteX20" fmla="*/ 11413773 w 11413773"/>
                <a:gd name="connsiteY20" fmla="*/ 303219 h 1819275"/>
                <a:gd name="connsiteX21" fmla="*/ 11413773 w 11413773"/>
                <a:gd name="connsiteY21" fmla="*/ 885381 h 1819275"/>
                <a:gd name="connsiteX22" fmla="*/ 11413773 w 11413773"/>
                <a:gd name="connsiteY22" fmla="*/ 1516056 h 1819275"/>
                <a:gd name="connsiteX23" fmla="*/ 11110554 w 11413773"/>
                <a:gd name="connsiteY23" fmla="*/ 1819275 h 1819275"/>
                <a:gd name="connsiteX24" fmla="*/ 10543169 w 11413773"/>
                <a:gd name="connsiteY24" fmla="*/ 1819275 h 1819275"/>
                <a:gd name="connsiteX25" fmla="*/ 9651564 w 11413773"/>
                <a:gd name="connsiteY25" fmla="*/ 1819275 h 1819275"/>
                <a:gd name="connsiteX26" fmla="*/ 9300325 w 11413773"/>
                <a:gd name="connsiteY26" fmla="*/ 1819275 h 1819275"/>
                <a:gd name="connsiteX27" fmla="*/ 8408720 w 11413773"/>
                <a:gd name="connsiteY27" fmla="*/ 1819275 h 1819275"/>
                <a:gd name="connsiteX28" fmla="*/ 8057482 w 11413773"/>
                <a:gd name="connsiteY28" fmla="*/ 1819275 h 1819275"/>
                <a:gd name="connsiteX29" fmla="*/ 7382023 w 11413773"/>
                <a:gd name="connsiteY29" fmla="*/ 1819275 h 1819275"/>
                <a:gd name="connsiteX30" fmla="*/ 6922712 w 11413773"/>
                <a:gd name="connsiteY30" fmla="*/ 1819275 h 1819275"/>
                <a:gd name="connsiteX31" fmla="*/ 6139180 w 11413773"/>
                <a:gd name="connsiteY31" fmla="*/ 1819275 h 1819275"/>
                <a:gd name="connsiteX32" fmla="*/ 5463721 w 11413773"/>
                <a:gd name="connsiteY32" fmla="*/ 1819275 h 1819275"/>
                <a:gd name="connsiteX33" fmla="*/ 4896336 w 11413773"/>
                <a:gd name="connsiteY33" fmla="*/ 1819275 h 1819275"/>
                <a:gd name="connsiteX34" fmla="*/ 4328951 w 11413773"/>
                <a:gd name="connsiteY34" fmla="*/ 1819275 h 1819275"/>
                <a:gd name="connsiteX35" fmla="*/ 3545420 w 11413773"/>
                <a:gd name="connsiteY35" fmla="*/ 1819275 h 1819275"/>
                <a:gd name="connsiteX36" fmla="*/ 3086108 w 11413773"/>
                <a:gd name="connsiteY36" fmla="*/ 1819275 h 1819275"/>
                <a:gd name="connsiteX37" fmla="*/ 2518723 w 11413773"/>
                <a:gd name="connsiteY37" fmla="*/ 1819275 h 1819275"/>
                <a:gd name="connsiteX38" fmla="*/ 1627118 w 11413773"/>
                <a:gd name="connsiteY38" fmla="*/ 1819275 h 1819275"/>
                <a:gd name="connsiteX39" fmla="*/ 951659 w 11413773"/>
                <a:gd name="connsiteY39" fmla="*/ 1819275 h 1819275"/>
                <a:gd name="connsiteX40" fmla="*/ 303219 w 11413773"/>
                <a:gd name="connsiteY40" fmla="*/ 1819275 h 1819275"/>
                <a:gd name="connsiteX41" fmla="*/ 0 w 11413773"/>
                <a:gd name="connsiteY41" fmla="*/ 1516056 h 1819275"/>
                <a:gd name="connsiteX42" fmla="*/ 0 w 11413773"/>
                <a:gd name="connsiteY42" fmla="*/ 933894 h 1819275"/>
                <a:gd name="connsiteX43" fmla="*/ 0 w 11413773"/>
                <a:gd name="connsiteY43" fmla="*/ 303219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1413773" h="1819275" fill="none" extrusionOk="0">
                  <a:moveTo>
                    <a:pt x="0" y="303219"/>
                  </a:moveTo>
                  <a:cubicBezTo>
                    <a:pt x="15008" y="142249"/>
                    <a:pt x="145666" y="11393"/>
                    <a:pt x="303219" y="0"/>
                  </a:cubicBezTo>
                  <a:cubicBezTo>
                    <a:pt x="679214" y="22121"/>
                    <a:pt x="1000426" y="-11524"/>
                    <a:pt x="1194824" y="0"/>
                  </a:cubicBezTo>
                  <a:cubicBezTo>
                    <a:pt x="1389222" y="11524"/>
                    <a:pt x="1451077" y="-8857"/>
                    <a:pt x="1546063" y="0"/>
                  </a:cubicBezTo>
                  <a:cubicBezTo>
                    <a:pt x="1641049" y="8857"/>
                    <a:pt x="1722768" y="14336"/>
                    <a:pt x="1897301" y="0"/>
                  </a:cubicBezTo>
                  <a:cubicBezTo>
                    <a:pt x="2071834" y="-14336"/>
                    <a:pt x="2162665" y="-5239"/>
                    <a:pt x="2356613" y="0"/>
                  </a:cubicBezTo>
                  <a:cubicBezTo>
                    <a:pt x="2550561" y="5239"/>
                    <a:pt x="2738086" y="16619"/>
                    <a:pt x="3032071" y="0"/>
                  </a:cubicBezTo>
                  <a:cubicBezTo>
                    <a:pt x="3326056" y="-16619"/>
                    <a:pt x="3474865" y="33593"/>
                    <a:pt x="3815603" y="0"/>
                  </a:cubicBezTo>
                  <a:cubicBezTo>
                    <a:pt x="4156341" y="-33593"/>
                    <a:pt x="4083153" y="-1357"/>
                    <a:pt x="4166841" y="0"/>
                  </a:cubicBezTo>
                  <a:cubicBezTo>
                    <a:pt x="4250529" y="1357"/>
                    <a:pt x="4418144" y="4874"/>
                    <a:pt x="4518080" y="0"/>
                  </a:cubicBezTo>
                  <a:cubicBezTo>
                    <a:pt x="4618016" y="-4874"/>
                    <a:pt x="4869010" y="13570"/>
                    <a:pt x="5085465" y="0"/>
                  </a:cubicBezTo>
                  <a:cubicBezTo>
                    <a:pt x="5301920" y="-13570"/>
                    <a:pt x="5381061" y="-3826"/>
                    <a:pt x="5652850" y="0"/>
                  </a:cubicBezTo>
                  <a:cubicBezTo>
                    <a:pt x="5924639" y="3826"/>
                    <a:pt x="6080465" y="-20451"/>
                    <a:pt x="6328308" y="0"/>
                  </a:cubicBezTo>
                  <a:cubicBezTo>
                    <a:pt x="6576151" y="20451"/>
                    <a:pt x="6945098" y="-11857"/>
                    <a:pt x="7219913" y="0"/>
                  </a:cubicBezTo>
                  <a:cubicBezTo>
                    <a:pt x="7494729" y="11857"/>
                    <a:pt x="7469858" y="12078"/>
                    <a:pt x="7571152" y="0"/>
                  </a:cubicBezTo>
                  <a:cubicBezTo>
                    <a:pt x="7672446" y="-12078"/>
                    <a:pt x="7895433" y="1644"/>
                    <a:pt x="8030464" y="0"/>
                  </a:cubicBezTo>
                  <a:cubicBezTo>
                    <a:pt x="8165495" y="-1644"/>
                    <a:pt x="8538714" y="-24555"/>
                    <a:pt x="8922069" y="0"/>
                  </a:cubicBezTo>
                  <a:cubicBezTo>
                    <a:pt x="9305425" y="24555"/>
                    <a:pt x="9406063" y="18971"/>
                    <a:pt x="9597527" y="0"/>
                  </a:cubicBezTo>
                  <a:cubicBezTo>
                    <a:pt x="9788991" y="-18971"/>
                    <a:pt x="10254886" y="-27558"/>
                    <a:pt x="10489132" y="0"/>
                  </a:cubicBezTo>
                  <a:cubicBezTo>
                    <a:pt x="10723379" y="27558"/>
                    <a:pt x="10954538" y="-431"/>
                    <a:pt x="11110554" y="0"/>
                  </a:cubicBezTo>
                  <a:cubicBezTo>
                    <a:pt x="11290080" y="11713"/>
                    <a:pt x="11399858" y="119258"/>
                    <a:pt x="11413773" y="303219"/>
                  </a:cubicBezTo>
                  <a:cubicBezTo>
                    <a:pt x="11389556" y="557450"/>
                    <a:pt x="11407824" y="682469"/>
                    <a:pt x="11413773" y="885381"/>
                  </a:cubicBezTo>
                  <a:cubicBezTo>
                    <a:pt x="11419722" y="1088293"/>
                    <a:pt x="11399087" y="1389101"/>
                    <a:pt x="11413773" y="1516056"/>
                  </a:cubicBezTo>
                  <a:cubicBezTo>
                    <a:pt x="11432248" y="1700609"/>
                    <a:pt x="11245539" y="1805861"/>
                    <a:pt x="11110554" y="1819275"/>
                  </a:cubicBezTo>
                  <a:cubicBezTo>
                    <a:pt x="10905610" y="1814126"/>
                    <a:pt x="10757385" y="1822213"/>
                    <a:pt x="10543169" y="1819275"/>
                  </a:cubicBezTo>
                  <a:cubicBezTo>
                    <a:pt x="10328954" y="1816337"/>
                    <a:pt x="10056011" y="1841430"/>
                    <a:pt x="9651564" y="1819275"/>
                  </a:cubicBezTo>
                  <a:cubicBezTo>
                    <a:pt x="9247117" y="1797120"/>
                    <a:pt x="9406564" y="1809942"/>
                    <a:pt x="9300325" y="1819275"/>
                  </a:cubicBezTo>
                  <a:cubicBezTo>
                    <a:pt x="9194086" y="1828608"/>
                    <a:pt x="8743588" y="1839561"/>
                    <a:pt x="8408720" y="1819275"/>
                  </a:cubicBezTo>
                  <a:cubicBezTo>
                    <a:pt x="8073853" y="1798989"/>
                    <a:pt x="8195120" y="1814090"/>
                    <a:pt x="8057482" y="1819275"/>
                  </a:cubicBezTo>
                  <a:cubicBezTo>
                    <a:pt x="7919844" y="1824460"/>
                    <a:pt x="7658273" y="1788093"/>
                    <a:pt x="7382023" y="1819275"/>
                  </a:cubicBezTo>
                  <a:cubicBezTo>
                    <a:pt x="7105773" y="1850457"/>
                    <a:pt x="7069339" y="1834144"/>
                    <a:pt x="6922712" y="1819275"/>
                  </a:cubicBezTo>
                  <a:cubicBezTo>
                    <a:pt x="6776085" y="1804406"/>
                    <a:pt x="6477890" y="1803836"/>
                    <a:pt x="6139180" y="1819275"/>
                  </a:cubicBezTo>
                  <a:cubicBezTo>
                    <a:pt x="5800470" y="1834714"/>
                    <a:pt x="5773161" y="1802585"/>
                    <a:pt x="5463721" y="1819275"/>
                  </a:cubicBezTo>
                  <a:cubicBezTo>
                    <a:pt x="5154281" y="1835965"/>
                    <a:pt x="5119574" y="1813653"/>
                    <a:pt x="4896336" y="1819275"/>
                  </a:cubicBezTo>
                  <a:cubicBezTo>
                    <a:pt x="4673099" y="1824897"/>
                    <a:pt x="4511636" y="1816247"/>
                    <a:pt x="4328951" y="1819275"/>
                  </a:cubicBezTo>
                  <a:cubicBezTo>
                    <a:pt x="4146266" y="1822303"/>
                    <a:pt x="3816166" y="1822502"/>
                    <a:pt x="3545420" y="1819275"/>
                  </a:cubicBezTo>
                  <a:cubicBezTo>
                    <a:pt x="3274674" y="1816048"/>
                    <a:pt x="3202741" y="1813959"/>
                    <a:pt x="3086108" y="1819275"/>
                  </a:cubicBezTo>
                  <a:cubicBezTo>
                    <a:pt x="2969475" y="1824591"/>
                    <a:pt x="2795237" y="1810260"/>
                    <a:pt x="2518723" y="1819275"/>
                  </a:cubicBezTo>
                  <a:cubicBezTo>
                    <a:pt x="2242210" y="1828290"/>
                    <a:pt x="1914673" y="1814463"/>
                    <a:pt x="1627118" y="1819275"/>
                  </a:cubicBezTo>
                  <a:cubicBezTo>
                    <a:pt x="1339563" y="1824087"/>
                    <a:pt x="1137660" y="1827198"/>
                    <a:pt x="951659" y="1819275"/>
                  </a:cubicBezTo>
                  <a:cubicBezTo>
                    <a:pt x="765658" y="1811352"/>
                    <a:pt x="599168" y="1793559"/>
                    <a:pt x="303219" y="1819275"/>
                  </a:cubicBezTo>
                  <a:cubicBezTo>
                    <a:pt x="116430" y="1785832"/>
                    <a:pt x="16122" y="1656193"/>
                    <a:pt x="0" y="1516056"/>
                  </a:cubicBezTo>
                  <a:cubicBezTo>
                    <a:pt x="-6164" y="1395590"/>
                    <a:pt x="25003" y="1142139"/>
                    <a:pt x="0" y="933894"/>
                  </a:cubicBezTo>
                  <a:cubicBezTo>
                    <a:pt x="-25003" y="725649"/>
                    <a:pt x="2313" y="455213"/>
                    <a:pt x="0" y="303219"/>
                  </a:cubicBezTo>
                  <a:close/>
                </a:path>
                <a:path w="11413773" h="1819275" stroke="0" extrusionOk="0">
                  <a:moveTo>
                    <a:pt x="0" y="303219"/>
                  </a:moveTo>
                  <a:cubicBezTo>
                    <a:pt x="-8874" y="137980"/>
                    <a:pt x="134849" y="7077"/>
                    <a:pt x="303219" y="0"/>
                  </a:cubicBezTo>
                  <a:cubicBezTo>
                    <a:pt x="485323" y="-27148"/>
                    <a:pt x="725264" y="-14714"/>
                    <a:pt x="978677" y="0"/>
                  </a:cubicBezTo>
                  <a:cubicBezTo>
                    <a:pt x="1232090" y="14714"/>
                    <a:pt x="1392757" y="3193"/>
                    <a:pt x="1654136" y="0"/>
                  </a:cubicBezTo>
                  <a:cubicBezTo>
                    <a:pt x="1915515" y="-3193"/>
                    <a:pt x="2009534" y="12040"/>
                    <a:pt x="2329594" y="0"/>
                  </a:cubicBezTo>
                  <a:cubicBezTo>
                    <a:pt x="2649654" y="-12040"/>
                    <a:pt x="2900315" y="23717"/>
                    <a:pt x="3221199" y="0"/>
                  </a:cubicBezTo>
                  <a:cubicBezTo>
                    <a:pt x="3542083" y="-23717"/>
                    <a:pt x="3492662" y="2845"/>
                    <a:pt x="3680511" y="0"/>
                  </a:cubicBezTo>
                  <a:cubicBezTo>
                    <a:pt x="3868360" y="-2845"/>
                    <a:pt x="4262352" y="-11254"/>
                    <a:pt x="4464043" y="0"/>
                  </a:cubicBezTo>
                  <a:cubicBezTo>
                    <a:pt x="4665734" y="11254"/>
                    <a:pt x="4963627" y="34068"/>
                    <a:pt x="5247575" y="0"/>
                  </a:cubicBezTo>
                  <a:cubicBezTo>
                    <a:pt x="5531523" y="-34068"/>
                    <a:pt x="5835213" y="-22417"/>
                    <a:pt x="6031107" y="0"/>
                  </a:cubicBezTo>
                  <a:cubicBezTo>
                    <a:pt x="6227001" y="22417"/>
                    <a:pt x="6500527" y="-7499"/>
                    <a:pt x="6706565" y="0"/>
                  </a:cubicBezTo>
                  <a:cubicBezTo>
                    <a:pt x="6912603" y="7499"/>
                    <a:pt x="6915393" y="-11692"/>
                    <a:pt x="7057803" y="0"/>
                  </a:cubicBezTo>
                  <a:cubicBezTo>
                    <a:pt x="7200213" y="11692"/>
                    <a:pt x="7667688" y="20489"/>
                    <a:pt x="7841335" y="0"/>
                  </a:cubicBezTo>
                  <a:cubicBezTo>
                    <a:pt x="8014982" y="-20489"/>
                    <a:pt x="8103564" y="-13476"/>
                    <a:pt x="8300647" y="0"/>
                  </a:cubicBezTo>
                  <a:cubicBezTo>
                    <a:pt x="8497730" y="13476"/>
                    <a:pt x="8574622" y="-1114"/>
                    <a:pt x="8651885" y="0"/>
                  </a:cubicBezTo>
                  <a:cubicBezTo>
                    <a:pt x="8729148" y="1114"/>
                    <a:pt x="9317547" y="29305"/>
                    <a:pt x="9543490" y="0"/>
                  </a:cubicBezTo>
                  <a:cubicBezTo>
                    <a:pt x="9769434" y="-29305"/>
                    <a:pt x="9979928" y="-15119"/>
                    <a:pt x="10218949" y="0"/>
                  </a:cubicBezTo>
                  <a:cubicBezTo>
                    <a:pt x="10457970" y="15119"/>
                    <a:pt x="10736249" y="-21288"/>
                    <a:pt x="11110554" y="0"/>
                  </a:cubicBezTo>
                  <a:cubicBezTo>
                    <a:pt x="11275019" y="39207"/>
                    <a:pt x="11419478" y="143459"/>
                    <a:pt x="11413773" y="303219"/>
                  </a:cubicBezTo>
                  <a:cubicBezTo>
                    <a:pt x="11409529" y="458104"/>
                    <a:pt x="11420909" y="771756"/>
                    <a:pt x="11413773" y="909638"/>
                  </a:cubicBezTo>
                  <a:cubicBezTo>
                    <a:pt x="11406637" y="1047520"/>
                    <a:pt x="11392627" y="1214827"/>
                    <a:pt x="11413773" y="1516056"/>
                  </a:cubicBezTo>
                  <a:cubicBezTo>
                    <a:pt x="11407908" y="1681675"/>
                    <a:pt x="11271466" y="1807998"/>
                    <a:pt x="11110554" y="1819275"/>
                  </a:cubicBezTo>
                  <a:cubicBezTo>
                    <a:pt x="10867355" y="1823765"/>
                    <a:pt x="10687963" y="1822303"/>
                    <a:pt x="10435096" y="1819275"/>
                  </a:cubicBezTo>
                  <a:cubicBezTo>
                    <a:pt x="10182229" y="1816247"/>
                    <a:pt x="9909279" y="1797831"/>
                    <a:pt x="9759637" y="1819275"/>
                  </a:cubicBezTo>
                  <a:cubicBezTo>
                    <a:pt x="9609995" y="1840719"/>
                    <a:pt x="9498035" y="1824551"/>
                    <a:pt x="9408399" y="1819275"/>
                  </a:cubicBezTo>
                  <a:cubicBezTo>
                    <a:pt x="9318763" y="1813999"/>
                    <a:pt x="8832010" y="1801705"/>
                    <a:pt x="8516794" y="1819275"/>
                  </a:cubicBezTo>
                  <a:cubicBezTo>
                    <a:pt x="8201579" y="1836845"/>
                    <a:pt x="8073475" y="1806866"/>
                    <a:pt x="7949409" y="1819275"/>
                  </a:cubicBezTo>
                  <a:cubicBezTo>
                    <a:pt x="7825343" y="1831684"/>
                    <a:pt x="7728843" y="1826082"/>
                    <a:pt x="7598170" y="1819275"/>
                  </a:cubicBezTo>
                  <a:cubicBezTo>
                    <a:pt x="7467497" y="1812468"/>
                    <a:pt x="7243325" y="1844178"/>
                    <a:pt x="6922712" y="1819275"/>
                  </a:cubicBezTo>
                  <a:cubicBezTo>
                    <a:pt x="6602099" y="1794372"/>
                    <a:pt x="6463666" y="1824854"/>
                    <a:pt x="6139180" y="1819275"/>
                  </a:cubicBezTo>
                  <a:cubicBezTo>
                    <a:pt x="5814694" y="1813696"/>
                    <a:pt x="5636488" y="1824713"/>
                    <a:pt x="5463721" y="1819275"/>
                  </a:cubicBezTo>
                  <a:cubicBezTo>
                    <a:pt x="5290954" y="1813837"/>
                    <a:pt x="5012136" y="1826881"/>
                    <a:pt x="4680190" y="1819275"/>
                  </a:cubicBezTo>
                  <a:cubicBezTo>
                    <a:pt x="4348244" y="1811669"/>
                    <a:pt x="4159899" y="1850779"/>
                    <a:pt x="4004731" y="1819275"/>
                  </a:cubicBezTo>
                  <a:cubicBezTo>
                    <a:pt x="3849563" y="1787771"/>
                    <a:pt x="3649691" y="1820898"/>
                    <a:pt x="3545420" y="1819275"/>
                  </a:cubicBezTo>
                  <a:cubicBezTo>
                    <a:pt x="3441149" y="1817652"/>
                    <a:pt x="2888648" y="1813127"/>
                    <a:pt x="2653814" y="1819275"/>
                  </a:cubicBezTo>
                  <a:cubicBezTo>
                    <a:pt x="2418980" y="1825423"/>
                    <a:pt x="2009208" y="1792514"/>
                    <a:pt x="1762209" y="1819275"/>
                  </a:cubicBezTo>
                  <a:cubicBezTo>
                    <a:pt x="1515210" y="1846036"/>
                    <a:pt x="845597" y="1862782"/>
                    <a:pt x="303219" y="1819275"/>
                  </a:cubicBezTo>
                  <a:cubicBezTo>
                    <a:pt x="117366" y="1811481"/>
                    <a:pt x="-3731" y="1688344"/>
                    <a:pt x="0" y="1516056"/>
                  </a:cubicBezTo>
                  <a:cubicBezTo>
                    <a:pt x="-13654" y="1388098"/>
                    <a:pt x="-2239" y="1044028"/>
                    <a:pt x="0" y="897509"/>
                  </a:cubicBezTo>
                  <a:cubicBezTo>
                    <a:pt x="2239" y="750990"/>
                    <a:pt x="-26192" y="555902"/>
                    <a:pt x="0" y="303219"/>
                  </a:cubicBezTo>
                  <a:close/>
                </a:path>
              </a:pathLst>
            </a:custGeom>
            <a:ln w="381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1342066999">
                    <a:custGeom>
                      <a:avLst/>
                      <a:gdLst>
                        <a:gd name="connsiteX0" fmla="*/ 0 w 11413773"/>
                        <a:gd name="connsiteY0" fmla="*/ 250566 h 1503364"/>
                        <a:gd name="connsiteX1" fmla="*/ 250566 w 11413773"/>
                        <a:gd name="connsiteY1" fmla="*/ 0 h 1503364"/>
                        <a:gd name="connsiteX2" fmla="*/ 1150859 w 11413773"/>
                        <a:gd name="connsiteY2" fmla="*/ 0 h 1503364"/>
                        <a:gd name="connsiteX3" fmla="*/ 1505520 w 11413773"/>
                        <a:gd name="connsiteY3" fmla="*/ 0 h 1503364"/>
                        <a:gd name="connsiteX4" fmla="*/ 1860181 w 11413773"/>
                        <a:gd name="connsiteY4" fmla="*/ 0 h 1503364"/>
                        <a:gd name="connsiteX5" fmla="*/ 2323968 w 11413773"/>
                        <a:gd name="connsiteY5" fmla="*/ 0 h 1503364"/>
                        <a:gd name="connsiteX6" fmla="*/ 3006008 w 11413773"/>
                        <a:gd name="connsiteY6" fmla="*/ 0 h 1503364"/>
                        <a:gd name="connsiteX7" fmla="*/ 3797174 w 11413773"/>
                        <a:gd name="connsiteY7" fmla="*/ 0 h 1503364"/>
                        <a:gd name="connsiteX8" fmla="*/ 4151835 w 11413773"/>
                        <a:gd name="connsiteY8" fmla="*/ 0 h 1503364"/>
                        <a:gd name="connsiteX9" fmla="*/ 4506496 w 11413773"/>
                        <a:gd name="connsiteY9" fmla="*/ 0 h 1503364"/>
                        <a:gd name="connsiteX10" fmla="*/ 5079410 w 11413773"/>
                        <a:gd name="connsiteY10" fmla="*/ 0 h 1503364"/>
                        <a:gd name="connsiteX11" fmla="*/ 5652323 w 11413773"/>
                        <a:gd name="connsiteY11" fmla="*/ 0 h 1503364"/>
                        <a:gd name="connsiteX12" fmla="*/ 6334363 w 11413773"/>
                        <a:gd name="connsiteY12" fmla="*/ 0 h 1503364"/>
                        <a:gd name="connsiteX13" fmla="*/ 7234656 w 11413773"/>
                        <a:gd name="connsiteY13" fmla="*/ 0 h 1503364"/>
                        <a:gd name="connsiteX14" fmla="*/ 7589317 w 11413773"/>
                        <a:gd name="connsiteY14" fmla="*/ 0 h 1503364"/>
                        <a:gd name="connsiteX15" fmla="*/ 8053104 w 11413773"/>
                        <a:gd name="connsiteY15" fmla="*/ 0 h 1503364"/>
                        <a:gd name="connsiteX16" fmla="*/ 8953397 w 11413773"/>
                        <a:gd name="connsiteY16" fmla="*/ 0 h 1503364"/>
                        <a:gd name="connsiteX17" fmla="*/ 9635437 w 11413773"/>
                        <a:gd name="connsiteY17" fmla="*/ 0 h 1503364"/>
                        <a:gd name="connsiteX18" fmla="*/ 10535730 w 11413773"/>
                        <a:gd name="connsiteY18" fmla="*/ 0 h 1503364"/>
                        <a:gd name="connsiteX19" fmla="*/ 11163207 w 11413773"/>
                        <a:gd name="connsiteY19" fmla="*/ 0 h 1503364"/>
                        <a:gd name="connsiteX20" fmla="*/ 11413773 w 11413773"/>
                        <a:gd name="connsiteY20" fmla="*/ 250566 h 1503364"/>
                        <a:gd name="connsiteX21" fmla="*/ 11413773 w 11413773"/>
                        <a:gd name="connsiteY21" fmla="*/ 731637 h 1503364"/>
                        <a:gd name="connsiteX22" fmla="*/ 11413773 w 11413773"/>
                        <a:gd name="connsiteY22" fmla="*/ 1252798 h 1503364"/>
                        <a:gd name="connsiteX23" fmla="*/ 11163207 w 11413773"/>
                        <a:gd name="connsiteY23" fmla="*/ 1503364 h 1503364"/>
                        <a:gd name="connsiteX24" fmla="*/ 10590293 w 11413773"/>
                        <a:gd name="connsiteY24" fmla="*/ 1503364 h 1503364"/>
                        <a:gd name="connsiteX25" fmla="*/ 9690000 w 11413773"/>
                        <a:gd name="connsiteY25" fmla="*/ 1503364 h 1503364"/>
                        <a:gd name="connsiteX26" fmla="*/ 9335340 w 11413773"/>
                        <a:gd name="connsiteY26" fmla="*/ 1503364 h 1503364"/>
                        <a:gd name="connsiteX27" fmla="*/ 8435047 w 11413773"/>
                        <a:gd name="connsiteY27" fmla="*/ 1503364 h 1503364"/>
                        <a:gd name="connsiteX28" fmla="*/ 8080386 w 11413773"/>
                        <a:gd name="connsiteY28" fmla="*/ 1503364 h 1503364"/>
                        <a:gd name="connsiteX29" fmla="*/ 7398346 w 11413773"/>
                        <a:gd name="connsiteY29" fmla="*/ 1503364 h 1503364"/>
                        <a:gd name="connsiteX30" fmla="*/ 6934559 w 11413773"/>
                        <a:gd name="connsiteY30" fmla="*/ 1503364 h 1503364"/>
                        <a:gd name="connsiteX31" fmla="*/ 6143392 w 11413773"/>
                        <a:gd name="connsiteY31" fmla="*/ 1503364 h 1503364"/>
                        <a:gd name="connsiteX32" fmla="*/ 5461352 w 11413773"/>
                        <a:gd name="connsiteY32" fmla="*/ 1503364 h 1503364"/>
                        <a:gd name="connsiteX33" fmla="*/ 4888438 w 11413773"/>
                        <a:gd name="connsiteY33" fmla="*/ 1503364 h 1503364"/>
                        <a:gd name="connsiteX34" fmla="*/ 4315525 w 11413773"/>
                        <a:gd name="connsiteY34" fmla="*/ 1503364 h 1503364"/>
                        <a:gd name="connsiteX35" fmla="*/ 3524358 w 11413773"/>
                        <a:gd name="connsiteY35" fmla="*/ 1503364 h 1503364"/>
                        <a:gd name="connsiteX36" fmla="*/ 3060571 w 11413773"/>
                        <a:gd name="connsiteY36" fmla="*/ 1503364 h 1503364"/>
                        <a:gd name="connsiteX37" fmla="*/ 2487657 w 11413773"/>
                        <a:gd name="connsiteY37" fmla="*/ 1503364 h 1503364"/>
                        <a:gd name="connsiteX38" fmla="*/ 1587365 w 11413773"/>
                        <a:gd name="connsiteY38" fmla="*/ 1503364 h 1503364"/>
                        <a:gd name="connsiteX39" fmla="*/ 905324 w 11413773"/>
                        <a:gd name="connsiteY39" fmla="*/ 1503364 h 1503364"/>
                        <a:gd name="connsiteX40" fmla="*/ 250566 w 11413773"/>
                        <a:gd name="connsiteY40" fmla="*/ 1503364 h 1503364"/>
                        <a:gd name="connsiteX41" fmla="*/ 0 w 11413773"/>
                        <a:gd name="connsiteY41" fmla="*/ 1252798 h 1503364"/>
                        <a:gd name="connsiteX42" fmla="*/ 0 w 11413773"/>
                        <a:gd name="connsiteY42" fmla="*/ 771727 h 1503364"/>
                        <a:gd name="connsiteX43" fmla="*/ 0 w 11413773"/>
                        <a:gd name="connsiteY43" fmla="*/ 250566 h 15033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11413773" h="1503364" fill="none" extrusionOk="0">
                          <a:moveTo>
                            <a:pt x="0" y="250566"/>
                          </a:moveTo>
                          <a:cubicBezTo>
                            <a:pt x="17261" y="119649"/>
                            <a:pt x="124494" y="14155"/>
                            <a:pt x="250566" y="0"/>
                          </a:cubicBezTo>
                          <a:cubicBezTo>
                            <a:pt x="602938" y="-10045"/>
                            <a:pt x="883709" y="11278"/>
                            <a:pt x="1150859" y="0"/>
                          </a:cubicBezTo>
                          <a:cubicBezTo>
                            <a:pt x="1418009" y="-11278"/>
                            <a:pt x="1370230" y="14587"/>
                            <a:pt x="1505520" y="0"/>
                          </a:cubicBezTo>
                          <a:cubicBezTo>
                            <a:pt x="1640810" y="-14587"/>
                            <a:pt x="1783516" y="1312"/>
                            <a:pt x="1860181" y="0"/>
                          </a:cubicBezTo>
                          <a:cubicBezTo>
                            <a:pt x="1936846" y="-1312"/>
                            <a:pt x="2149718" y="-20058"/>
                            <a:pt x="2323968" y="0"/>
                          </a:cubicBezTo>
                          <a:cubicBezTo>
                            <a:pt x="2498218" y="20058"/>
                            <a:pt x="2800112" y="-23459"/>
                            <a:pt x="3006008" y="0"/>
                          </a:cubicBezTo>
                          <a:cubicBezTo>
                            <a:pt x="3211904" y="23459"/>
                            <a:pt x="3545058" y="-6720"/>
                            <a:pt x="3797174" y="0"/>
                          </a:cubicBezTo>
                          <a:cubicBezTo>
                            <a:pt x="4049290" y="6720"/>
                            <a:pt x="3996912" y="-15619"/>
                            <a:pt x="4151835" y="0"/>
                          </a:cubicBezTo>
                          <a:cubicBezTo>
                            <a:pt x="4306758" y="15619"/>
                            <a:pt x="4364017" y="15741"/>
                            <a:pt x="4506496" y="0"/>
                          </a:cubicBezTo>
                          <a:cubicBezTo>
                            <a:pt x="4648975" y="-15741"/>
                            <a:pt x="4795620" y="27501"/>
                            <a:pt x="5079410" y="0"/>
                          </a:cubicBezTo>
                          <a:cubicBezTo>
                            <a:pt x="5363200" y="-27501"/>
                            <a:pt x="5388660" y="16867"/>
                            <a:pt x="5652323" y="0"/>
                          </a:cubicBezTo>
                          <a:cubicBezTo>
                            <a:pt x="5915986" y="-16867"/>
                            <a:pt x="6151082" y="30479"/>
                            <a:pt x="6334363" y="0"/>
                          </a:cubicBezTo>
                          <a:cubicBezTo>
                            <a:pt x="6517644" y="-30479"/>
                            <a:pt x="6825528" y="-13179"/>
                            <a:pt x="7234656" y="0"/>
                          </a:cubicBezTo>
                          <a:cubicBezTo>
                            <a:pt x="7643784" y="13179"/>
                            <a:pt x="7487057" y="8778"/>
                            <a:pt x="7589317" y="0"/>
                          </a:cubicBezTo>
                          <a:cubicBezTo>
                            <a:pt x="7691577" y="-8778"/>
                            <a:pt x="7897573" y="-12944"/>
                            <a:pt x="8053104" y="0"/>
                          </a:cubicBezTo>
                          <a:cubicBezTo>
                            <a:pt x="8208635" y="12944"/>
                            <a:pt x="8539042" y="-4487"/>
                            <a:pt x="8953397" y="0"/>
                          </a:cubicBezTo>
                          <a:cubicBezTo>
                            <a:pt x="9367752" y="4487"/>
                            <a:pt x="9478823" y="32722"/>
                            <a:pt x="9635437" y="0"/>
                          </a:cubicBezTo>
                          <a:cubicBezTo>
                            <a:pt x="9792051" y="-32722"/>
                            <a:pt x="10306951" y="42139"/>
                            <a:pt x="10535730" y="0"/>
                          </a:cubicBezTo>
                          <a:cubicBezTo>
                            <a:pt x="10764509" y="-42139"/>
                            <a:pt x="11024088" y="6781"/>
                            <a:pt x="11163207" y="0"/>
                          </a:cubicBezTo>
                          <a:cubicBezTo>
                            <a:pt x="11305927" y="4210"/>
                            <a:pt x="11400159" y="96040"/>
                            <a:pt x="11413773" y="250566"/>
                          </a:cubicBezTo>
                          <a:cubicBezTo>
                            <a:pt x="11423760" y="478783"/>
                            <a:pt x="11421906" y="532653"/>
                            <a:pt x="11413773" y="731637"/>
                          </a:cubicBezTo>
                          <a:cubicBezTo>
                            <a:pt x="11405640" y="930621"/>
                            <a:pt x="11424093" y="1079293"/>
                            <a:pt x="11413773" y="1252798"/>
                          </a:cubicBezTo>
                          <a:cubicBezTo>
                            <a:pt x="11429695" y="1405910"/>
                            <a:pt x="11272553" y="1491371"/>
                            <a:pt x="11163207" y="1503364"/>
                          </a:cubicBezTo>
                          <a:cubicBezTo>
                            <a:pt x="11031970" y="1511056"/>
                            <a:pt x="10728700" y="1482654"/>
                            <a:pt x="10590293" y="1503364"/>
                          </a:cubicBezTo>
                          <a:cubicBezTo>
                            <a:pt x="10451886" y="1524074"/>
                            <a:pt x="9992509" y="1494178"/>
                            <a:pt x="9690000" y="1503364"/>
                          </a:cubicBezTo>
                          <a:cubicBezTo>
                            <a:pt x="9387491" y="1512550"/>
                            <a:pt x="9497294" y="1511058"/>
                            <a:pt x="9335340" y="1503364"/>
                          </a:cubicBezTo>
                          <a:cubicBezTo>
                            <a:pt x="9173386" y="1495670"/>
                            <a:pt x="8845898" y="1486327"/>
                            <a:pt x="8435047" y="1503364"/>
                          </a:cubicBezTo>
                          <a:cubicBezTo>
                            <a:pt x="8024196" y="1520401"/>
                            <a:pt x="8191996" y="1520596"/>
                            <a:pt x="8080386" y="1503364"/>
                          </a:cubicBezTo>
                          <a:cubicBezTo>
                            <a:pt x="7968776" y="1486132"/>
                            <a:pt x="7644677" y="1522752"/>
                            <a:pt x="7398346" y="1503364"/>
                          </a:cubicBezTo>
                          <a:cubicBezTo>
                            <a:pt x="7152015" y="1483976"/>
                            <a:pt x="7125810" y="1522128"/>
                            <a:pt x="6934559" y="1503364"/>
                          </a:cubicBezTo>
                          <a:cubicBezTo>
                            <a:pt x="6743308" y="1484600"/>
                            <a:pt x="6308680" y="1484998"/>
                            <a:pt x="6143392" y="1503364"/>
                          </a:cubicBezTo>
                          <a:cubicBezTo>
                            <a:pt x="5978104" y="1521730"/>
                            <a:pt x="5618326" y="1473407"/>
                            <a:pt x="5461352" y="1503364"/>
                          </a:cubicBezTo>
                          <a:cubicBezTo>
                            <a:pt x="5304378" y="1533321"/>
                            <a:pt x="5011095" y="1517405"/>
                            <a:pt x="4888438" y="1503364"/>
                          </a:cubicBezTo>
                          <a:cubicBezTo>
                            <a:pt x="4765781" y="1489323"/>
                            <a:pt x="4497699" y="1497011"/>
                            <a:pt x="4315525" y="1503364"/>
                          </a:cubicBezTo>
                          <a:cubicBezTo>
                            <a:pt x="4133351" y="1509717"/>
                            <a:pt x="3805057" y="1481901"/>
                            <a:pt x="3524358" y="1503364"/>
                          </a:cubicBezTo>
                          <a:cubicBezTo>
                            <a:pt x="3243659" y="1524827"/>
                            <a:pt x="3167840" y="1491101"/>
                            <a:pt x="3060571" y="1503364"/>
                          </a:cubicBezTo>
                          <a:cubicBezTo>
                            <a:pt x="2953302" y="1515627"/>
                            <a:pt x="2723981" y="1485353"/>
                            <a:pt x="2487657" y="1503364"/>
                          </a:cubicBezTo>
                          <a:cubicBezTo>
                            <a:pt x="2251333" y="1521375"/>
                            <a:pt x="1778766" y="1528003"/>
                            <a:pt x="1587365" y="1503364"/>
                          </a:cubicBezTo>
                          <a:cubicBezTo>
                            <a:pt x="1395964" y="1478725"/>
                            <a:pt x="1065626" y="1471664"/>
                            <a:pt x="905324" y="1503364"/>
                          </a:cubicBezTo>
                          <a:cubicBezTo>
                            <a:pt x="745022" y="1535064"/>
                            <a:pt x="559761" y="1532723"/>
                            <a:pt x="250566" y="1503364"/>
                          </a:cubicBezTo>
                          <a:cubicBezTo>
                            <a:pt x="95129" y="1473853"/>
                            <a:pt x="7180" y="1379013"/>
                            <a:pt x="0" y="1252798"/>
                          </a:cubicBezTo>
                          <a:cubicBezTo>
                            <a:pt x="-22854" y="1150357"/>
                            <a:pt x="-16734" y="967474"/>
                            <a:pt x="0" y="771727"/>
                          </a:cubicBezTo>
                          <a:cubicBezTo>
                            <a:pt x="16734" y="575980"/>
                            <a:pt x="16280" y="472542"/>
                            <a:pt x="0" y="250566"/>
                          </a:cubicBezTo>
                          <a:close/>
                        </a:path>
                        <a:path w="11413773" h="1503364" stroke="0" extrusionOk="0">
                          <a:moveTo>
                            <a:pt x="0" y="250566"/>
                          </a:moveTo>
                          <a:cubicBezTo>
                            <a:pt x="-33379" y="120547"/>
                            <a:pt x="108385" y="29616"/>
                            <a:pt x="250566" y="0"/>
                          </a:cubicBezTo>
                          <a:cubicBezTo>
                            <a:pt x="490960" y="-6170"/>
                            <a:pt x="759957" y="-19312"/>
                            <a:pt x="932606" y="0"/>
                          </a:cubicBezTo>
                          <a:cubicBezTo>
                            <a:pt x="1105255" y="19312"/>
                            <a:pt x="1321954" y="-2212"/>
                            <a:pt x="1614646" y="0"/>
                          </a:cubicBezTo>
                          <a:cubicBezTo>
                            <a:pt x="1907338" y="2212"/>
                            <a:pt x="2003814" y="22357"/>
                            <a:pt x="2296686" y="0"/>
                          </a:cubicBezTo>
                          <a:cubicBezTo>
                            <a:pt x="2589558" y="-22357"/>
                            <a:pt x="3004075" y="43219"/>
                            <a:pt x="3196979" y="0"/>
                          </a:cubicBezTo>
                          <a:cubicBezTo>
                            <a:pt x="3389883" y="-43219"/>
                            <a:pt x="3536148" y="-1271"/>
                            <a:pt x="3660766" y="0"/>
                          </a:cubicBezTo>
                          <a:cubicBezTo>
                            <a:pt x="3785384" y="1271"/>
                            <a:pt x="4290032" y="-30228"/>
                            <a:pt x="4451933" y="0"/>
                          </a:cubicBezTo>
                          <a:cubicBezTo>
                            <a:pt x="4613834" y="30228"/>
                            <a:pt x="4892147" y="-11740"/>
                            <a:pt x="5243099" y="0"/>
                          </a:cubicBezTo>
                          <a:cubicBezTo>
                            <a:pt x="5594051" y="11740"/>
                            <a:pt x="5656427" y="-24200"/>
                            <a:pt x="6034266" y="0"/>
                          </a:cubicBezTo>
                          <a:cubicBezTo>
                            <a:pt x="6412105" y="24200"/>
                            <a:pt x="6494420" y="-26034"/>
                            <a:pt x="6716306" y="0"/>
                          </a:cubicBezTo>
                          <a:cubicBezTo>
                            <a:pt x="6938192" y="26034"/>
                            <a:pt x="6947071" y="13079"/>
                            <a:pt x="7070967" y="0"/>
                          </a:cubicBezTo>
                          <a:cubicBezTo>
                            <a:pt x="7194863" y="-13079"/>
                            <a:pt x="7515057" y="22363"/>
                            <a:pt x="7862133" y="0"/>
                          </a:cubicBezTo>
                          <a:cubicBezTo>
                            <a:pt x="8209209" y="-22363"/>
                            <a:pt x="8123366" y="-19105"/>
                            <a:pt x="8325920" y="0"/>
                          </a:cubicBezTo>
                          <a:cubicBezTo>
                            <a:pt x="8528474" y="19105"/>
                            <a:pt x="8540624" y="-9675"/>
                            <a:pt x="8680581" y="0"/>
                          </a:cubicBezTo>
                          <a:cubicBezTo>
                            <a:pt x="8820538" y="9675"/>
                            <a:pt x="9204673" y="7114"/>
                            <a:pt x="9580874" y="0"/>
                          </a:cubicBezTo>
                          <a:cubicBezTo>
                            <a:pt x="9957075" y="-7114"/>
                            <a:pt x="10022486" y="8852"/>
                            <a:pt x="10262914" y="0"/>
                          </a:cubicBezTo>
                          <a:cubicBezTo>
                            <a:pt x="10503342" y="-8852"/>
                            <a:pt x="10811297" y="-20788"/>
                            <a:pt x="11163207" y="0"/>
                          </a:cubicBezTo>
                          <a:cubicBezTo>
                            <a:pt x="11299935" y="21662"/>
                            <a:pt x="11419203" y="119514"/>
                            <a:pt x="11413773" y="250566"/>
                          </a:cubicBezTo>
                          <a:cubicBezTo>
                            <a:pt x="11388925" y="397314"/>
                            <a:pt x="11409821" y="617794"/>
                            <a:pt x="11413773" y="751682"/>
                          </a:cubicBezTo>
                          <a:cubicBezTo>
                            <a:pt x="11417725" y="885570"/>
                            <a:pt x="11427343" y="1121670"/>
                            <a:pt x="11413773" y="1252798"/>
                          </a:cubicBezTo>
                          <a:cubicBezTo>
                            <a:pt x="11395814" y="1385534"/>
                            <a:pt x="11292639" y="1487955"/>
                            <a:pt x="11163207" y="1503364"/>
                          </a:cubicBezTo>
                          <a:cubicBezTo>
                            <a:pt x="10981072" y="1475493"/>
                            <a:pt x="10722682" y="1512346"/>
                            <a:pt x="10481167" y="1503364"/>
                          </a:cubicBezTo>
                          <a:cubicBezTo>
                            <a:pt x="10239652" y="1494382"/>
                            <a:pt x="10091570" y="1530888"/>
                            <a:pt x="9799127" y="1503364"/>
                          </a:cubicBezTo>
                          <a:cubicBezTo>
                            <a:pt x="9506684" y="1475840"/>
                            <a:pt x="9532755" y="1509986"/>
                            <a:pt x="9444466" y="1503364"/>
                          </a:cubicBezTo>
                          <a:cubicBezTo>
                            <a:pt x="9356177" y="1496742"/>
                            <a:pt x="8823325" y="1492248"/>
                            <a:pt x="8544173" y="1503364"/>
                          </a:cubicBezTo>
                          <a:cubicBezTo>
                            <a:pt x="8265021" y="1514480"/>
                            <a:pt x="8189362" y="1525511"/>
                            <a:pt x="7971260" y="1503364"/>
                          </a:cubicBezTo>
                          <a:cubicBezTo>
                            <a:pt x="7753158" y="1481217"/>
                            <a:pt x="7693028" y="1490938"/>
                            <a:pt x="7616599" y="1503364"/>
                          </a:cubicBezTo>
                          <a:cubicBezTo>
                            <a:pt x="7540170" y="1515790"/>
                            <a:pt x="7126519" y="1515049"/>
                            <a:pt x="6934559" y="1503364"/>
                          </a:cubicBezTo>
                          <a:cubicBezTo>
                            <a:pt x="6742599" y="1491679"/>
                            <a:pt x="6441632" y="1476180"/>
                            <a:pt x="6143392" y="1503364"/>
                          </a:cubicBezTo>
                          <a:cubicBezTo>
                            <a:pt x="5845152" y="1530548"/>
                            <a:pt x="5662489" y="1522527"/>
                            <a:pt x="5461352" y="1503364"/>
                          </a:cubicBezTo>
                          <a:cubicBezTo>
                            <a:pt x="5260215" y="1484201"/>
                            <a:pt x="4868260" y="1512139"/>
                            <a:pt x="4670186" y="1503364"/>
                          </a:cubicBezTo>
                          <a:cubicBezTo>
                            <a:pt x="4472112" y="1494589"/>
                            <a:pt x="4279515" y="1492643"/>
                            <a:pt x="3988146" y="1503364"/>
                          </a:cubicBezTo>
                          <a:cubicBezTo>
                            <a:pt x="3696777" y="1514085"/>
                            <a:pt x="3670477" y="1493943"/>
                            <a:pt x="3524358" y="1503364"/>
                          </a:cubicBezTo>
                          <a:cubicBezTo>
                            <a:pt x="3378239" y="1512785"/>
                            <a:pt x="3020943" y="1498078"/>
                            <a:pt x="2624065" y="1503364"/>
                          </a:cubicBezTo>
                          <a:cubicBezTo>
                            <a:pt x="2227187" y="1508650"/>
                            <a:pt x="2057231" y="1462642"/>
                            <a:pt x="1723773" y="1503364"/>
                          </a:cubicBezTo>
                          <a:cubicBezTo>
                            <a:pt x="1390315" y="1544086"/>
                            <a:pt x="673718" y="1506174"/>
                            <a:pt x="250566" y="1503364"/>
                          </a:cubicBezTo>
                          <a:cubicBezTo>
                            <a:pt x="83941" y="1491395"/>
                            <a:pt x="-17431" y="1413724"/>
                            <a:pt x="0" y="1252798"/>
                          </a:cubicBezTo>
                          <a:cubicBezTo>
                            <a:pt x="10023" y="1073382"/>
                            <a:pt x="23661" y="879327"/>
                            <a:pt x="0" y="741660"/>
                          </a:cubicBezTo>
                          <a:cubicBezTo>
                            <a:pt x="-23661" y="603993"/>
                            <a:pt x="21530" y="431809"/>
                            <a:pt x="0" y="25056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6F5321B-A159-A26A-EF5F-1B4415708C33}"/>
                </a:ext>
              </a:extLst>
            </p:cNvPr>
            <p:cNvSpPr/>
            <p:nvPr/>
          </p:nvSpPr>
          <p:spPr>
            <a:xfrm>
              <a:off x="1669948" y="2889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A4C31B7-2C55-48F2-913F-18CD5569D487}"/>
              </a:ext>
            </a:extLst>
          </p:cNvPr>
          <p:cNvSpPr txBox="1"/>
          <p:nvPr/>
        </p:nvSpPr>
        <p:spPr>
          <a:xfrm>
            <a:off x="1390650" y="323850"/>
            <a:ext cx="10172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Một sư đoàn có 4 trung đoàn, mỗi trung đoàn có 1</a:t>
            </a:r>
            <a:r>
              <a:rPr lang="en-US" sz="280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vi-VN" sz="2800" i="0" dirty="0">
                <a:solidFill>
                  <a:srgbClr val="002060"/>
                </a:solidFill>
                <a:effectLst/>
                <a:cs typeface="Calibri" panose="020F0502020204030204" pitchFamily="34" charset="0"/>
              </a:rPr>
              <a:t>300 người. Sau đó sư đoàn được bổ sung thêm 450 người. Hỏi lúc này, sư đoàn có tất cả bao nhiêu người?</a:t>
            </a:r>
            <a:endParaRPr lang="en-US" sz="280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FFFE0A-8258-4307-AF07-324626A0C4E7}"/>
              </a:ext>
            </a:extLst>
          </p:cNvPr>
          <p:cNvSpPr/>
          <p:nvPr/>
        </p:nvSpPr>
        <p:spPr>
          <a:xfrm>
            <a:off x="5882221" y="2862927"/>
            <a:ext cx="6248400" cy="3256218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15072F-728D-46F4-9732-F6D93E5FC4DE}"/>
              </a:ext>
            </a:extLst>
          </p:cNvPr>
          <p:cNvSpPr txBox="1"/>
          <p:nvPr/>
        </p:nvSpPr>
        <p:spPr>
          <a:xfrm>
            <a:off x="6096000" y="3010602"/>
            <a:ext cx="60937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giải:</a:t>
            </a:r>
            <a:endParaRPr lang="en-US" sz="28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có số người là: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x 4 = 5 200 (người)</a:t>
            </a:r>
          </a:p>
          <a:p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thêm 450 người, sư đoàn có số người là: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+ 450 = 5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(người)</a:t>
            </a:r>
          </a:p>
          <a:p>
            <a:pPr algn="ctr"/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5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người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E177FB-D1E6-EF0C-A298-72608C1395B4}"/>
              </a:ext>
            </a:extLst>
          </p:cNvPr>
          <p:cNvSpPr/>
          <p:nvPr/>
        </p:nvSpPr>
        <p:spPr>
          <a:xfrm>
            <a:off x="413942" y="2862927"/>
            <a:ext cx="4935898" cy="3256218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6FDAD-3025-6473-7949-4A5A2705245D}"/>
              </a:ext>
            </a:extLst>
          </p:cNvPr>
          <p:cNvSpPr txBox="1"/>
          <p:nvPr/>
        </p:nvSpPr>
        <p:spPr>
          <a:xfrm>
            <a:off x="1390650" y="2905780"/>
            <a:ext cx="2881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vi-VN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09FDAA-6B81-F7BA-32A7-A789745C926E}"/>
              </a:ext>
            </a:extLst>
          </p:cNvPr>
          <p:cNvSpPr txBox="1"/>
          <p:nvPr/>
        </p:nvSpPr>
        <p:spPr>
          <a:xfrm>
            <a:off x="549014" y="3471853"/>
            <a:ext cx="467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5CFD8D-9BA7-3DCE-31C3-D1DDE389F948}"/>
              </a:ext>
            </a:extLst>
          </p:cNvPr>
          <p:cNvCxnSpPr/>
          <p:nvPr/>
        </p:nvCxnSpPr>
        <p:spPr>
          <a:xfrm>
            <a:off x="2244436" y="734400"/>
            <a:ext cx="38515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CF683D-DEFB-B9AF-0894-FAF25E90B6F2}"/>
              </a:ext>
            </a:extLst>
          </p:cNvPr>
          <p:cNvCxnSpPr>
            <a:cxnSpLocks/>
          </p:cNvCxnSpPr>
          <p:nvPr/>
        </p:nvCxnSpPr>
        <p:spPr>
          <a:xfrm>
            <a:off x="6477000" y="751661"/>
            <a:ext cx="47860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93F3472-2551-3E68-5DAE-6A305E905F0F}"/>
              </a:ext>
            </a:extLst>
          </p:cNvPr>
          <p:cNvSpPr txBox="1"/>
          <p:nvPr/>
        </p:nvSpPr>
        <p:spPr>
          <a:xfrm>
            <a:off x="549014" y="3995073"/>
            <a:ext cx="4878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1 300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B589C5-F7D1-FAEB-5F7E-B7DD8CB4CD57}"/>
              </a:ext>
            </a:extLst>
          </p:cNvPr>
          <p:cNvCxnSpPr>
            <a:cxnSpLocks/>
          </p:cNvCxnSpPr>
          <p:nvPr/>
        </p:nvCxnSpPr>
        <p:spPr>
          <a:xfrm>
            <a:off x="5219142" y="1183387"/>
            <a:ext cx="40264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2757017-444B-4EB5-115B-21D679F17B6C}"/>
              </a:ext>
            </a:extLst>
          </p:cNvPr>
          <p:cNvSpPr txBox="1"/>
          <p:nvPr/>
        </p:nvSpPr>
        <p:spPr>
          <a:xfrm>
            <a:off x="547282" y="4583082"/>
            <a:ext cx="4878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450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71E601-B0B5-C20B-F939-58EFF51A7951}"/>
              </a:ext>
            </a:extLst>
          </p:cNvPr>
          <p:cNvCxnSpPr>
            <a:cxnSpLocks/>
          </p:cNvCxnSpPr>
          <p:nvPr/>
        </p:nvCxnSpPr>
        <p:spPr>
          <a:xfrm>
            <a:off x="2942825" y="1597044"/>
            <a:ext cx="40264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70845EE-4E80-9748-2482-6C958903FF5E}"/>
              </a:ext>
            </a:extLst>
          </p:cNvPr>
          <p:cNvSpPr txBox="1"/>
          <p:nvPr/>
        </p:nvSpPr>
        <p:spPr>
          <a:xfrm>
            <a:off x="547282" y="5260956"/>
            <a:ext cx="4878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….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B778BC17-AF4D-7B86-F967-C19D46610838}"/>
              </a:ext>
            </a:extLst>
          </p:cNvPr>
          <p:cNvSpPr/>
          <p:nvPr/>
        </p:nvSpPr>
        <p:spPr>
          <a:xfrm>
            <a:off x="6330627" y="2010701"/>
            <a:ext cx="2675794" cy="1669143"/>
          </a:xfrm>
          <a:prstGeom prst="clou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B1458F">
                    <a:lumMod val="50000"/>
                  </a:srgb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B1458F">
                    <a:lumMod val="50000"/>
                  </a:srgb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B1458F">
                    <a:lumMod val="50000"/>
                  </a:srgb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B1458F">
                  <a:lumMod val="50000"/>
                </a:srgb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1181F3-3BC5-3A2A-798D-4B169FE9FDBD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6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" grpId="0" animBg="1"/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HẠM DUYÊN 1 - 9Slide.vn">
            <a:extLst>
              <a:ext uri="{FF2B5EF4-FFF2-40B4-BE49-F238E27FC236}">
                <a16:creationId xmlns:a16="http://schemas.microsoft.com/office/drawing/2014/main" id="{7C110EF0-1BF6-4798-E6BE-D16924C6F3B5}"/>
              </a:ext>
            </a:extLst>
          </p:cNvPr>
          <p:cNvGrpSpPr/>
          <p:nvPr/>
        </p:nvGrpSpPr>
        <p:grpSpPr>
          <a:xfrm>
            <a:off x="601583" y="4581572"/>
            <a:ext cx="10935793" cy="646418"/>
            <a:chOff x="5036402" y="3835405"/>
            <a:chExt cx="10935793" cy="646418"/>
          </a:xfrm>
        </p:grpSpPr>
        <p:sp>
          <p:nvSpPr>
            <p:cNvPr id="24" name="PHẠM DUYÊN 1 - 9Slide.vn 10 - 9Slide.vn">
              <a:extLst>
                <a:ext uri="{FF2B5EF4-FFF2-40B4-BE49-F238E27FC236}">
                  <a16:creationId xmlns:a16="http://schemas.microsoft.com/office/drawing/2014/main" id="{3C9C66AB-1265-71CA-14AD-97E75D4ED561}"/>
                </a:ext>
              </a:extLst>
            </p:cNvPr>
            <p:cNvSpPr txBox="1"/>
            <p:nvPr/>
          </p:nvSpPr>
          <p:spPr>
            <a:xfrm>
              <a:off x="5036402" y="3835405"/>
              <a:ext cx="5015347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a) Mỗi bên tạ của mèo cân nặng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1" name="PHẠM DUYÊN 1 - 9Slide.vn 10 - 9Slide.vn">
              <a:extLst>
                <a:ext uri="{FF2B5EF4-FFF2-40B4-BE49-F238E27FC236}">
                  <a16:creationId xmlns:a16="http://schemas.microsoft.com/office/drawing/2014/main" id="{347DFF06-528A-5EDF-6BFC-91EB80DDE864}"/>
                </a:ext>
              </a:extLst>
            </p:cNvPr>
            <p:cNvSpPr txBox="1"/>
            <p:nvPr/>
          </p:nvSpPr>
          <p:spPr>
            <a:xfrm>
              <a:off x="11170474" y="3835405"/>
              <a:ext cx="572593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g.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4" name="Phạm Duyên 1 - 9Slide.vn">
              <a:extLst>
                <a:ext uri="{FF2B5EF4-FFF2-40B4-BE49-F238E27FC236}">
                  <a16:creationId xmlns:a16="http://schemas.microsoft.com/office/drawing/2014/main" id="{A69A9989-9E49-0888-01FA-D6EB624E15FE}"/>
                </a:ext>
              </a:extLst>
            </p:cNvPr>
            <p:cNvSpPr/>
            <p:nvPr/>
          </p:nvSpPr>
          <p:spPr>
            <a:xfrm>
              <a:off x="10038077" y="3919593"/>
              <a:ext cx="1170766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PHẠM DUYÊN 1 - 9Slide.vn 10 - 9Slide.vn">
              <a:extLst>
                <a:ext uri="{FF2B5EF4-FFF2-40B4-BE49-F238E27FC236}">
                  <a16:creationId xmlns:a16="http://schemas.microsoft.com/office/drawing/2014/main" id="{BD386A8A-F427-5B81-BE37-F933A4B0E5EA}"/>
                </a:ext>
              </a:extLst>
            </p:cNvPr>
            <p:cNvSpPr txBox="1"/>
            <p:nvPr/>
          </p:nvSpPr>
          <p:spPr>
            <a:xfrm>
              <a:off x="11513402" y="3835405"/>
              <a:ext cx="2858564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Mèo nâng được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8" name="PHẠM DUYÊN 1 - 9Slide.vn 10 - 9Slide.vn">
              <a:extLst>
                <a:ext uri="{FF2B5EF4-FFF2-40B4-BE49-F238E27FC236}">
                  <a16:creationId xmlns:a16="http://schemas.microsoft.com/office/drawing/2014/main" id="{F9567A19-A8C9-4B77-2649-32FBF613BF7D}"/>
                </a:ext>
              </a:extLst>
            </p:cNvPr>
            <p:cNvSpPr txBox="1"/>
            <p:nvPr/>
          </p:nvSpPr>
          <p:spPr>
            <a:xfrm>
              <a:off x="15399602" y="3835405"/>
              <a:ext cx="572593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g.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9" name="Phạm Duyên 1 - 9Slide.vn">
              <a:extLst>
                <a:ext uri="{FF2B5EF4-FFF2-40B4-BE49-F238E27FC236}">
                  <a16:creationId xmlns:a16="http://schemas.microsoft.com/office/drawing/2014/main" id="{630022B5-A887-6584-10C9-515287B5C89A}"/>
                </a:ext>
              </a:extLst>
            </p:cNvPr>
            <p:cNvSpPr/>
            <p:nvPr/>
          </p:nvSpPr>
          <p:spPr>
            <a:xfrm>
              <a:off x="14193449" y="3919593"/>
              <a:ext cx="1137970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1" name="PHẠM DUYÊN 2 - 9Slide.vn">
            <a:extLst>
              <a:ext uri="{FF2B5EF4-FFF2-40B4-BE49-F238E27FC236}">
                <a16:creationId xmlns:a16="http://schemas.microsoft.com/office/drawing/2014/main" id="{7ADC9BAC-CB1F-C03D-05AE-08A7B63E3264}"/>
              </a:ext>
            </a:extLst>
          </p:cNvPr>
          <p:cNvGrpSpPr/>
          <p:nvPr/>
        </p:nvGrpSpPr>
        <p:grpSpPr>
          <a:xfrm>
            <a:off x="601583" y="5430658"/>
            <a:ext cx="10935793" cy="646418"/>
            <a:chOff x="5036402" y="3835405"/>
            <a:chExt cx="10935793" cy="646418"/>
          </a:xfrm>
        </p:grpSpPr>
        <p:sp>
          <p:nvSpPr>
            <p:cNvPr id="42" name="PHẠM DUYÊN 1 - 9Slide.vn 10 - 9Slide.vn">
              <a:extLst>
                <a:ext uri="{FF2B5EF4-FFF2-40B4-BE49-F238E27FC236}">
                  <a16:creationId xmlns:a16="http://schemas.microsoft.com/office/drawing/2014/main" id="{A507D140-F144-DE3D-8AAF-8445BF268E26}"/>
                </a:ext>
              </a:extLst>
            </p:cNvPr>
            <p:cNvSpPr txBox="1"/>
            <p:nvPr/>
          </p:nvSpPr>
          <p:spPr>
            <a:xfrm>
              <a:off x="5036402" y="3835405"/>
              <a:ext cx="5015347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b) Mỗi bên tạ của rùa cân nặng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3" name="PHẠM DUYÊN 1 - 9Slide.vn 10 - 9Slide.vn">
              <a:extLst>
                <a:ext uri="{FF2B5EF4-FFF2-40B4-BE49-F238E27FC236}">
                  <a16:creationId xmlns:a16="http://schemas.microsoft.com/office/drawing/2014/main" id="{73F7CA8C-B4B7-EE91-E82E-58239BE93925}"/>
                </a:ext>
              </a:extLst>
            </p:cNvPr>
            <p:cNvSpPr txBox="1"/>
            <p:nvPr/>
          </p:nvSpPr>
          <p:spPr>
            <a:xfrm>
              <a:off x="11170474" y="3835405"/>
              <a:ext cx="572593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g.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4" name="Phạm Duyên 1 - 9Slide.vn">
              <a:extLst>
                <a:ext uri="{FF2B5EF4-FFF2-40B4-BE49-F238E27FC236}">
                  <a16:creationId xmlns:a16="http://schemas.microsoft.com/office/drawing/2014/main" id="{7EB7D724-2150-979F-A637-B30E40B4C557}"/>
                </a:ext>
              </a:extLst>
            </p:cNvPr>
            <p:cNvSpPr/>
            <p:nvPr/>
          </p:nvSpPr>
          <p:spPr>
            <a:xfrm>
              <a:off x="9913669" y="3919593"/>
              <a:ext cx="1226750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PHẠM DUYÊN 1 - 9Slide.vn 10 - 9Slide.vn">
              <a:extLst>
                <a:ext uri="{FF2B5EF4-FFF2-40B4-BE49-F238E27FC236}">
                  <a16:creationId xmlns:a16="http://schemas.microsoft.com/office/drawing/2014/main" id="{A60A453C-7487-FA56-E2D0-954A4C444A86}"/>
                </a:ext>
              </a:extLst>
            </p:cNvPr>
            <p:cNvSpPr txBox="1"/>
            <p:nvPr/>
          </p:nvSpPr>
          <p:spPr>
            <a:xfrm>
              <a:off x="11513402" y="3835405"/>
              <a:ext cx="2858564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Rùa nâng được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6" name="PHẠM DUYÊN 1 - 9Slide.vn 10 - 9Slide.vn">
              <a:extLst>
                <a:ext uri="{FF2B5EF4-FFF2-40B4-BE49-F238E27FC236}">
                  <a16:creationId xmlns:a16="http://schemas.microsoft.com/office/drawing/2014/main" id="{3C450F93-E192-6EF4-C1C8-E9A5762DB541}"/>
                </a:ext>
              </a:extLst>
            </p:cNvPr>
            <p:cNvSpPr txBox="1"/>
            <p:nvPr/>
          </p:nvSpPr>
          <p:spPr>
            <a:xfrm>
              <a:off x="15399602" y="3835405"/>
              <a:ext cx="572593" cy="64641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-14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3 Sofia Pro Soft"/>
                  <a:ea typeface="+mn-ea"/>
                  <a:cs typeface="+mn-cs"/>
                </a:rPr>
                <a:t>g.</a:t>
              </a:r>
              <a:endParaRPr kumimoji="0" lang="en-US" sz="2800" b="0" i="0" u="none" strike="noStrike" kern="1200" cap="none" spc="-1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7" name="Phạm Duyên 1 - 9Slide.vn">
              <a:extLst>
                <a:ext uri="{FF2B5EF4-FFF2-40B4-BE49-F238E27FC236}">
                  <a16:creationId xmlns:a16="http://schemas.microsoft.com/office/drawing/2014/main" id="{5BD950DE-0EE8-0150-0266-0CBE33D86CC0}"/>
                </a:ext>
              </a:extLst>
            </p:cNvPr>
            <p:cNvSpPr/>
            <p:nvPr/>
          </p:nvSpPr>
          <p:spPr>
            <a:xfrm>
              <a:off x="14168567" y="3919593"/>
              <a:ext cx="1162852" cy="562230"/>
            </a:xfrm>
            <a:prstGeom prst="roundRect">
              <a:avLst>
                <a:gd name="adj" fmla="val 20983"/>
              </a:avLst>
            </a:prstGeom>
            <a:solidFill>
              <a:schemeClr val="bg1"/>
            </a:solidFill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5" name="PHẠM DUYÊN 3 - 9Slide.vn">
            <a:extLst>
              <a:ext uri="{FF2B5EF4-FFF2-40B4-BE49-F238E27FC236}">
                <a16:creationId xmlns:a16="http://schemas.microsoft.com/office/drawing/2014/main" id="{F5D9274D-E77D-D1CC-4F71-6CC5FCB336B1}"/>
              </a:ext>
            </a:extLst>
          </p:cNvPr>
          <p:cNvSpPr/>
          <p:nvPr/>
        </p:nvSpPr>
        <p:spPr>
          <a:xfrm>
            <a:off x="5541351" y="4659966"/>
            <a:ext cx="1282920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3 100</a:t>
            </a:r>
          </a:p>
        </p:txBody>
      </p:sp>
      <p:sp>
        <p:nvSpPr>
          <p:cNvPr id="40" name="PHẠM DUYÊN 4 - 9Slide.vn">
            <a:extLst>
              <a:ext uri="{FF2B5EF4-FFF2-40B4-BE49-F238E27FC236}">
                <a16:creationId xmlns:a16="http://schemas.microsoft.com/office/drawing/2014/main" id="{760F6045-5D3F-35EB-FFDD-AAA54863CEDC}"/>
              </a:ext>
            </a:extLst>
          </p:cNvPr>
          <p:cNvSpPr/>
          <p:nvPr/>
        </p:nvSpPr>
        <p:spPr>
          <a:xfrm>
            <a:off x="9681863" y="4659966"/>
            <a:ext cx="1282920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6 200</a:t>
            </a:r>
          </a:p>
        </p:txBody>
      </p:sp>
      <p:sp>
        <p:nvSpPr>
          <p:cNvPr id="48" name="PHẠM DUYÊN 5 - 9Slide.vn">
            <a:extLst>
              <a:ext uri="{FF2B5EF4-FFF2-40B4-BE49-F238E27FC236}">
                <a16:creationId xmlns:a16="http://schemas.microsoft.com/office/drawing/2014/main" id="{E5DB98F7-95AA-48CD-8B1C-176ADB288EF1}"/>
              </a:ext>
            </a:extLst>
          </p:cNvPr>
          <p:cNvSpPr/>
          <p:nvPr/>
        </p:nvSpPr>
        <p:spPr>
          <a:xfrm>
            <a:off x="5422680" y="5509052"/>
            <a:ext cx="1282920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1 600</a:t>
            </a:r>
          </a:p>
        </p:txBody>
      </p:sp>
      <p:sp>
        <p:nvSpPr>
          <p:cNvPr id="49" name="PHẠM DUYÊN 6 - 9Slide.vn">
            <a:extLst>
              <a:ext uri="{FF2B5EF4-FFF2-40B4-BE49-F238E27FC236}">
                <a16:creationId xmlns:a16="http://schemas.microsoft.com/office/drawing/2014/main" id="{FAA298B6-8EB4-BE91-CB9A-2AC809689D68}"/>
              </a:ext>
            </a:extLst>
          </p:cNvPr>
          <p:cNvSpPr/>
          <p:nvPr/>
        </p:nvSpPr>
        <p:spPr>
          <a:xfrm>
            <a:off x="9681863" y="5509052"/>
            <a:ext cx="1282920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3 200</a:t>
            </a:r>
          </a:p>
        </p:txBody>
      </p:sp>
      <p:grpSp>
        <p:nvGrpSpPr>
          <p:cNvPr id="57" name="PHẠM DUYÊN 7 - 9Slide.vn">
            <a:extLst>
              <a:ext uri="{FF2B5EF4-FFF2-40B4-BE49-F238E27FC236}">
                <a16:creationId xmlns:a16="http://schemas.microsoft.com/office/drawing/2014/main" id="{1E484052-A177-3AC9-2EA0-37274EBFB552}"/>
              </a:ext>
            </a:extLst>
          </p:cNvPr>
          <p:cNvGrpSpPr/>
          <p:nvPr/>
        </p:nvGrpSpPr>
        <p:grpSpPr>
          <a:xfrm>
            <a:off x="1695450" y="1309024"/>
            <a:ext cx="8801100" cy="3186776"/>
            <a:chOff x="472158" y="2099544"/>
            <a:chExt cx="11247684" cy="4072656"/>
          </a:xfrm>
        </p:grpSpPr>
        <p:pic>
          <p:nvPicPr>
            <p:cNvPr id="13" name="PHẠM DUYÊN 4 - 9Slide.vn">
              <a:extLst>
                <a:ext uri="{FF2B5EF4-FFF2-40B4-BE49-F238E27FC236}">
                  <a16:creationId xmlns:a16="http://schemas.microsoft.com/office/drawing/2014/main" id="{6FB3DA61-1257-5D74-E24A-3DEA55495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8" y="2099544"/>
              <a:ext cx="11247684" cy="4072656"/>
            </a:xfrm>
            <a:prstGeom prst="roundRect">
              <a:avLst/>
            </a:prstGeom>
            <a:effectLst>
              <a:softEdge rad="127000"/>
            </a:effectLst>
          </p:spPr>
        </p:pic>
        <p:sp>
          <p:nvSpPr>
            <p:cNvPr id="14" name="PHẠM DUYÊN 5 - 9Slide.vn">
              <a:extLst>
                <a:ext uri="{FF2B5EF4-FFF2-40B4-BE49-F238E27FC236}">
                  <a16:creationId xmlns:a16="http://schemas.microsoft.com/office/drawing/2014/main" id="{87148254-600C-45A5-A13D-695B164CB109}"/>
                </a:ext>
              </a:extLst>
            </p:cNvPr>
            <p:cNvSpPr txBox="1"/>
            <p:nvPr/>
          </p:nvSpPr>
          <p:spPr>
            <a:xfrm rot="4222824">
              <a:off x="1307471" y="2942717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5" name="PHẠM DUYÊN 6 - 9Slide.vn">
              <a:extLst>
                <a:ext uri="{FF2B5EF4-FFF2-40B4-BE49-F238E27FC236}">
                  <a16:creationId xmlns:a16="http://schemas.microsoft.com/office/drawing/2014/main" id="{0453D0BE-9EA1-5E97-D6FB-FC35E576FF7E}"/>
                </a:ext>
              </a:extLst>
            </p:cNvPr>
            <p:cNvSpPr txBox="1"/>
            <p:nvPr/>
          </p:nvSpPr>
          <p:spPr>
            <a:xfrm rot="4001986">
              <a:off x="1059821" y="3035586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6" name="PHẠM DUYÊN 7 - 9Slide.vn">
              <a:extLst>
                <a:ext uri="{FF2B5EF4-FFF2-40B4-BE49-F238E27FC236}">
                  <a16:creationId xmlns:a16="http://schemas.microsoft.com/office/drawing/2014/main" id="{BC02841B-EF3B-A1ED-1254-33F65D25E93B}"/>
                </a:ext>
              </a:extLst>
            </p:cNvPr>
            <p:cNvSpPr txBox="1"/>
            <p:nvPr/>
          </p:nvSpPr>
          <p:spPr>
            <a:xfrm rot="4006308">
              <a:off x="932679" y="3181767"/>
              <a:ext cx="627287" cy="334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7" name="PHẠM DUYÊN 8 - 9Slide.vn">
              <a:extLst>
                <a:ext uri="{FF2B5EF4-FFF2-40B4-BE49-F238E27FC236}">
                  <a16:creationId xmlns:a16="http://schemas.microsoft.com/office/drawing/2014/main" id="{5150C431-DF7A-2939-6BCE-D04ACEA8319B}"/>
                </a:ext>
              </a:extLst>
            </p:cNvPr>
            <p:cNvSpPr txBox="1"/>
            <p:nvPr/>
          </p:nvSpPr>
          <p:spPr>
            <a:xfrm rot="4073605">
              <a:off x="773421" y="3263984"/>
              <a:ext cx="610898" cy="32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8" name="PHẠM DUYÊN 9 - 9Slide.vn">
              <a:extLst>
                <a:ext uri="{FF2B5EF4-FFF2-40B4-BE49-F238E27FC236}">
                  <a16:creationId xmlns:a16="http://schemas.microsoft.com/office/drawing/2014/main" id="{5823F981-08C7-10CF-C5F5-2D3A1D383150}"/>
                </a:ext>
              </a:extLst>
            </p:cNvPr>
            <p:cNvSpPr txBox="1"/>
            <p:nvPr/>
          </p:nvSpPr>
          <p:spPr>
            <a:xfrm rot="4073605">
              <a:off x="635311" y="3340184"/>
              <a:ext cx="610898" cy="32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9" name="PHẠM DUYÊN 10 - 9Slide.vn">
              <a:extLst>
                <a:ext uri="{FF2B5EF4-FFF2-40B4-BE49-F238E27FC236}">
                  <a16:creationId xmlns:a16="http://schemas.microsoft.com/office/drawing/2014/main" id="{9ACA137F-B0AE-493A-BE68-66FBCA9D6B9A}"/>
                </a:ext>
              </a:extLst>
            </p:cNvPr>
            <p:cNvSpPr txBox="1"/>
            <p:nvPr/>
          </p:nvSpPr>
          <p:spPr>
            <a:xfrm rot="17344906">
              <a:off x="4651324" y="2903197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0" name="PHẠM DUYÊN 11 - 9Slide.vn">
              <a:extLst>
                <a:ext uri="{FF2B5EF4-FFF2-40B4-BE49-F238E27FC236}">
                  <a16:creationId xmlns:a16="http://schemas.microsoft.com/office/drawing/2014/main" id="{918229C8-D49D-7DE7-EFBD-1830DD2AB85F}"/>
                </a:ext>
              </a:extLst>
            </p:cNvPr>
            <p:cNvSpPr txBox="1"/>
            <p:nvPr/>
          </p:nvSpPr>
          <p:spPr>
            <a:xfrm rot="17124068">
              <a:off x="4919331" y="3009381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1" name="PHẠM DUYÊN 12 - 9Slide.vn">
              <a:extLst>
                <a:ext uri="{FF2B5EF4-FFF2-40B4-BE49-F238E27FC236}">
                  <a16:creationId xmlns:a16="http://schemas.microsoft.com/office/drawing/2014/main" id="{E199D366-BD97-4F89-5142-E9121C5F7AD2}"/>
                </a:ext>
              </a:extLst>
            </p:cNvPr>
            <p:cNvSpPr txBox="1"/>
            <p:nvPr/>
          </p:nvSpPr>
          <p:spPr>
            <a:xfrm rot="17206093">
              <a:off x="5276154" y="3128262"/>
              <a:ext cx="627287" cy="334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2" name="PHẠM DUYÊN 13 - 9Slide.vn">
              <a:extLst>
                <a:ext uri="{FF2B5EF4-FFF2-40B4-BE49-F238E27FC236}">
                  <a16:creationId xmlns:a16="http://schemas.microsoft.com/office/drawing/2014/main" id="{931BC8A1-E1BC-32A0-F155-8C8E661F79AF}"/>
                </a:ext>
              </a:extLst>
            </p:cNvPr>
            <p:cNvSpPr txBox="1"/>
            <p:nvPr/>
          </p:nvSpPr>
          <p:spPr>
            <a:xfrm rot="17195687">
              <a:off x="5449078" y="3201368"/>
              <a:ext cx="610898" cy="32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3" name="PHẠM DUYÊN 14 - 9Slide.vn">
              <a:extLst>
                <a:ext uri="{FF2B5EF4-FFF2-40B4-BE49-F238E27FC236}">
                  <a16:creationId xmlns:a16="http://schemas.microsoft.com/office/drawing/2014/main" id="{13BF7174-291B-4BFE-9C2D-D7DC6011113C}"/>
                </a:ext>
              </a:extLst>
            </p:cNvPr>
            <p:cNvSpPr txBox="1"/>
            <p:nvPr/>
          </p:nvSpPr>
          <p:spPr>
            <a:xfrm rot="17195687">
              <a:off x="5585457" y="3271119"/>
              <a:ext cx="610898" cy="32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5" name="PHẠM DUYÊN 15 - 9Slide.vn">
              <a:extLst>
                <a:ext uri="{FF2B5EF4-FFF2-40B4-BE49-F238E27FC236}">
                  <a16:creationId xmlns:a16="http://schemas.microsoft.com/office/drawing/2014/main" id="{D15C88F6-C2A3-FB78-29E5-149F1A77728D}"/>
                </a:ext>
              </a:extLst>
            </p:cNvPr>
            <p:cNvSpPr txBox="1"/>
            <p:nvPr/>
          </p:nvSpPr>
          <p:spPr>
            <a:xfrm rot="4482190">
              <a:off x="6945252" y="2950201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6" name="PHẠM DUYÊN 16 - 9Slide.vn">
              <a:extLst>
                <a:ext uri="{FF2B5EF4-FFF2-40B4-BE49-F238E27FC236}">
                  <a16:creationId xmlns:a16="http://schemas.microsoft.com/office/drawing/2014/main" id="{6D1626C1-9848-E063-1DB0-4218BCE6AD13}"/>
                </a:ext>
              </a:extLst>
            </p:cNvPr>
            <p:cNvSpPr txBox="1"/>
            <p:nvPr/>
          </p:nvSpPr>
          <p:spPr>
            <a:xfrm rot="4405516">
              <a:off x="6796679" y="3084477"/>
              <a:ext cx="627287" cy="334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7" name="PHẠM DUYÊN 17 - 9Slide.vn">
              <a:extLst>
                <a:ext uri="{FF2B5EF4-FFF2-40B4-BE49-F238E27FC236}">
                  <a16:creationId xmlns:a16="http://schemas.microsoft.com/office/drawing/2014/main" id="{C0CA280F-F532-C7EA-1953-B273EC5CD4C8}"/>
                </a:ext>
              </a:extLst>
            </p:cNvPr>
            <p:cNvSpPr txBox="1"/>
            <p:nvPr/>
          </p:nvSpPr>
          <p:spPr>
            <a:xfrm rot="4073605">
              <a:off x="6589797" y="3180981"/>
              <a:ext cx="610898" cy="32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8" name="PHẠM DUYÊN 18 - 9Slide.vn">
              <a:extLst>
                <a:ext uri="{FF2B5EF4-FFF2-40B4-BE49-F238E27FC236}">
                  <a16:creationId xmlns:a16="http://schemas.microsoft.com/office/drawing/2014/main" id="{852DFEB9-070B-285F-65FC-0CD5A5E5E1FA}"/>
                </a:ext>
              </a:extLst>
            </p:cNvPr>
            <p:cNvSpPr txBox="1"/>
            <p:nvPr/>
          </p:nvSpPr>
          <p:spPr>
            <a:xfrm rot="17096901">
              <a:off x="10170293" y="2908238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9" name="PHẠM DUYÊN 19 - 9Slide.vn">
              <a:extLst>
                <a:ext uri="{FF2B5EF4-FFF2-40B4-BE49-F238E27FC236}">
                  <a16:creationId xmlns:a16="http://schemas.microsoft.com/office/drawing/2014/main" id="{9A6543DA-C8C4-9095-22DF-38032904F106}"/>
                </a:ext>
              </a:extLst>
            </p:cNvPr>
            <p:cNvSpPr txBox="1"/>
            <p:nvPr/>
          </p:nvSpPr>
          <p:spPr>
            <a:xfrm rot="16876791">
              <a:off x="10563878" y="2998141"/>
              <a:ext cx="627287" cy="334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0" name="PHẠM DUYÊN 20 - 9Slide.vn">
              <a:extLst>
                <a:ext uri="{FF2B5EF4-FFF2-40B4-BE49-F238E27FC236}">
                  <a16:creationId xmlns:a16="http://schemas.microsoft.com/office/drawing/2014/main" id="{5A51A198-44A5-DF7E-85D0-62A3E4524857}"/>
                </a:ext>
              </a:extLst>
            </p:cNvPr>
            <p:cNvSpPr txBox="1"/>
            <p:nvPr/>
          </p:nvSpPr>
          <p:spPr>
            <a:xfrm rot="16906934">
              <a:off x="10787393" y="3080291"/>
              <a:ext cx="610898" cy="324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2" name="PHẠM DUYÊN 21 - 9Slide.vn">
              <a:extLst>
                <a:ext uri="{FF2B5EF4-FFF2-40B4-BE49-F238E27FC236}">
                  <a16:creationId xmlns:a16="http://schemas.microsoft.com/office/drawing/2014/main" id="{CF47EB91-50F3-2313-1592-9EA79380399A}"/>
                </a:ext>
              </a:extLst>
            </p:cNvPr>
            <p:cNvSpPr txBox="1"/>
            <p:nvPr/>
          </p:nvSpPr>
          <p:spPr>
            <a:xfrm>
              <a:off x="4415936" y="5522317"/>
              <a:ext cx="858780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3" name="PHẠM DUYÊN 22 - 9Slide.vn">
              <a:extLst>
                <a:ext uri="{FF2B5EF4-FFF2-40B4-BE49-F238E27FC236}">
                  <a16:creationId xmlns:a16="http://schemas.microsoft.com/office/drawing/2014/main" id="{C50A00F8-CA9F-F97E-E9EC-070B216E0BEC}"/>
                </a:ext>
              </a:extLst>
            </p:cNvPr>
            <p:cNvSpPr txBox="1"/>
            <p:nvPr/>
          </p:nvSpPr>
          <p:spPr>
            <a:xfrm>
              <a:off x="5965158" y="5504282"/>
              <a:ext cx="731766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36" name="PHẠM DUYÊN 23 - 9Slide.vn">
              <a:extLst>
                <a:ext uri="{FF2B5EF4-FFF2-40B4-BE49-F238E27FC236}">
                  <a16:creationId xmlns:a16="http://schemas.microsoft.com/office/drawing/2014/main" id="{E572F006-C1D1-31C8-3498-54B77A864625}"/>
                </a:ext>
              </a:extLst>
            </p:cNvPr>
            <p:cNvSpPr txBox="1"/>
            <p:nvPr/>
          </p:nvSpPr>
          <p:spPr>
            <a:xfrm>
              <a:off x="7169143" y="5507325"/>
              <a:ext cx="731766" cy="3933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</p:grpSp>
      <p:grpSp>
        <p:nvGrpSpPr>
          <p:cNvPr id="2" name="PHẠM DUYÊN 8 - 9Slide.vn">
            <a:extLst>
              <a:ext uri="{FF2B5EF4-FFF2-40B4-BE49-F238E27FC236}">
                <a16:creationId xmlns:a16="http://schemas.microsoft.com/office/drawing/2014/main" id="{5127761A-D8C0-8BEF-97D7-9AF540A5BCD4}"/>
              </a:ext>
            </a:extLst>
          </p:cNvPr>
          <p:cNvGrpSpPr/>
          <p:nvPr/>
        </p:nvGrpSpPr>
        <p:grpSpPr>
          <a:xfrm>
            <a:off x="1447800" y="547802"/>
            <a:ext cx="1294382" cy="783193"/>
            <a:chOff x="930039" y="409881"/>
            <a:chExt cx="1294382" cy="78319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0D96F00-26E1-D0CF-84D7-11F22B61F5F0}"/>
                </a:ext>
              </a:extLst>
            </p:cNvPr>
            <p:cNvSpPr/>
            <p:nvPr/>
          </p:nvSpPr>
          <p:spPr>
            <a:xfrm>
              <a:off x="987315" y="511161"/>
              <a:ext cx="723056" cy="533599"/>
            </a:xfrm>
            <a:prstGeom prst="roundRect">
              <a:avLst/>
            </a:prstGeom>
            <a:solidFill>
              <a:srgbClr val="F8C3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4" name="PHẠM DUYÊN 3 - 9Slide.vn">
              <a:extLst>
                <a:ext uri="{FF2B5EF4-FFF2-40B4-BE49-F238E27FC236}">
                  <a16:creationId xmlns:a16="http://schemas.microsoft.com/office/drawing/2014/main" id="{6FEAA492-89DD-1B8D-9557-DBAF732DDE31}"/>
                </a:ext>
              </a:extLst>
            </p:cNvPr>
            <p:cNvSpPr txBox="1"/>
            <p:nvPr/>
          </p:nvSpPr>
          <p:spPr>
            <a:xfrm>
              <a:off x="930039" y="409881"/>
              <a:ext cx="840692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Số</a:t>
              </a:r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8F7857F6-0FC3-D7EF-93B1-D498D3B1F346}"/>
                </a:ext>
              </a:extLst>
            </p:cNvPr>
            <p:cNvSpPr txBox="1"/>
            <p:nvPr/>
          </p:nvSpPr>
          <p:spPr>
            <a:xfrm>
              <a:off x="1743437" y="431313"/>
              <a:ext cx="480984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6" name="PHẠM DUYÊN 9 - 9Slide.vn">
            <a:extLst>
              <a:ext uri="{FF2B5EF4-FFF2-40B4-BE49-F238E27FC236}">
                <a16:creationId xmlns:a16="http://schemas.microsoft.com/office/drawing/2014/main" id="{CA8CE9E6-AE17-3355-6187-3C2D2980099D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18B5992-5228-E7CE-D622-CF88C8A8326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9FEE1D2-8330-0C7F-B84E-38AF50C6545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D3744E0-3F7B-DE72-F5FF-6C16C053D03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2DCC02-C4C0-FD6D-0FAD-1916B64EE23B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40D142E3-0C2A-033A-9142-3B89AE959258}"/>
              </a:ext>
            </a:extLst>
          </p:cNvPr>
          <p:cNvSpPr txBox="1"/>
          <p:nvPr/>
        </p:nvSpPr>
        <p:spPr>
          <a:xfrm>
            <a:off x="3117012" y="644664"/>
            <a:ext cx="595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-9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 sĩ mèo và rùa thi tài.</a:t>
            </a:r>
            <a:endParaRPr kumimoji="0" lang="en-US" sz="3600" b="0" i="0" u="none" strike="noStrike" kern="1200" cap="none" spc="-93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F710BDBF-3393-67B4-842E-742C02308A23}"/>
              </a:ext>
            </a:extLst>
          </p:cNvPr>
          <p:cNvSpPr/>
          <p:nvPr/>
        </p:nvSpPr>
        <p:spPr>
          <a:xfrm>
            <a:off x="1447800" y="2748269"/>
            <a:ext cx="1583344" cy="474920"/>
          </a:xfrm>
          <a:prstGeom prst="roundRect">
            <a:avLst>
              <a:gd name="adj" fmla="val 33431"/>
            </a:avLst>
          </a:prstGeom>
          <a:solidFill>
            <a:srgbClr val="DF3D64"/>
          </a:solidFill>
          <a:ln w="19050">
            <a:solidFill>
              <a:srgbClr val="1F6B60"/>
            </a:solidFill>
            <a:prstDash val="sysDash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+mn-ea"/>
                <a:cs typeface="+mn-cs"/>
              </a:rPr>
              <a:t>3 100 g</a:t>
            </a:r>
          </a:p>
        </p:txBody>
      </p:sp>
      <p:sp>
        <p:nvSpPr>
          <p:cNvPr id="53" name="PHẠM DUYÊN 12 - 9Slide.vn">
            <a:extLst>
              <a:ext uri="{FF2B5EF4-FFF2-40B4-BE49-F238E27FC236}">
                <a16:creationId xmlns:a16="http://schemas.microsoft.com/office/drawing/2014/main" id="{D101CB4F-F69D-BB36-D1A3-C683889FCD84}"/>
              </a:ext>
            </a:extLst>
          </p:cNvPr>
          <p:cNvSpPr/>
          <p:nvPr/>
        </p:nvSpPr>
        <p:spPr>
          <a:xfrm>
            <a:off x="9228244" y="2619572"/>
            <a:ext cx="1515956" cy="474920"/>
          </a:xfrm>
          <a:prstGeom prst="roundRect">
            <a:avLst>
              <a:gd name="adj" fmla="val 33431"/>
            </a:avLst>
          </a:prstGeom>
          <a:solidFill>
            <a:srgbClr val="DF3D64"/>
          </a:solidFill>
          <a:ln w="19050">
            <a:solidFill>
              <a:srgbClr val="1F6B60"/>
            </a:solidFill>
            <a:prstDash val="sysDash"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+mn-ea"/>
                <a:cs typeface="+mn-cs"/>
              </a:rPr>
              <a:t>1 600 g</a:t>
            </a:r>
          </a:p>
        </p:txBody>
      </p:sp>
      <p:sp>
        <p:nvSpPr>
          <p:cNvPr id="54" name="PHẠM DUYÊN 13 - 9Slide.vn">
            <a:extLst>
              <a:ext uri="{FF2B5EF4-FFF2-40B4-BE49-F238E27FC236}">
                <a16:creationId xmlns:a16="http://schemas.microsoft.com/office/drawing/2014/main" id="{8EEA05F3-B970-C962-8C73-3504780FD5EB}"/>
              </a:ext>
            </a:extLst>
          </p:cNvPr>
          <p:cNvSpPr/>
          <p:nvPr/>
        </p:nvSpPr>
        <p:spPr>
          <a:xfrm>
            <a:off x="6182811" y="1319884"/>
            <a:ext cx="4940709" cy="243950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99E6A42-B348-135C-D6B0-F96C914A9B11}"/>
              </a:ext>
            </a:extLst>
          </p:cNvPr>
          <p:cNvSpPr/>
          <p:nvPr/>
        </p:nvSpPr>
        <p:spPr>
          <a:xfrm>
            <a:off x="-2286022" y="-23219"/>
            <a:ext cx="2067630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9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40521 0.0011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  <p:bldP spid="48" grpId="0" animBg="1"/>
      <p:bldP spid="49" grpId="0" animBg="1"/>
      <p:bldP spid="50" grpId="0" animBg="1"/>
      <p:bldP spid="53" grpId="0" animBg="1"/>
      <p:bldP spid="54" grpId="0" animBg="1"/>
      <p:bldP spid="5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B21D83E5-13F1-D6F5-E7B7-89C999195657}"/>
              </a:ext>
            </a:extLst>
          </p:cNvPr>
          <p:cNvSpPr txBox="1"/>
          <p:nvPr/>
        </p:nvSpPr>
        <p:spPr>
          <a:xfrm>
            <a:off x="3142959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EF85EFB6-468C-726D-9799-6EA5179EDDA8}"/>
              </a:ext>
            </a:extLst>
          </p:cNvPr>
          <p:cNvSpPr txBox="1"/>
          <p:nvPr/>
        </p:nvSpPr>
        <p:spPr>
          <a:xfrm>
            <a:off x="4165170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64CEBF06-1865-A80E-A4BB-52F59B7DEE99}"/>
              </a:ext>
            </a:extLst>
          </p:cNvPr>
          <p:cNvSpPr txBox="1"/>
          <p:nvPr/>
        </p:nvSpPr>
        <p:spPr>
          <a:xfrm>
            <a:off x="3654065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PHẠM DUYÊN 13 - 9Slide.vn">
            <a:extLst>
              <a:ext uri="{FF2B5EF4-FFF2-40B4-BE49-F238E27FC236}">
                <a16:creationId xmlns:a16="http://schemas.microsoft.com/office/drawing/2014/main" id="{32B881A6-957B-C362-CDA7-4C9F8A2774BB}"/>
              </a:ext>
            </a:extLst>
          </p:cNvPr>
          <p:cNvSpPr txBox="1"/>
          <p:nvPr/>
        </p:nvSpPr>
        <p:spPr>
          <a:xfrm>
            <a:off x="2620395" y="32455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50214E8D-ED78-8BBD-F550-28CFF1B7DE3C}"/>
              </a:ext>
            </a:extLst>
          </p:cNvPr>
          <p:cNvSpPr txBox="1"/>
          <p:nvPr/>
        </p:nvSpPr>
        <p:spPr>
          <a:xfrm>
            <a:off x="9112727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27ABB3F9-7CA1-1001-FDAA-2D6AC27765C2}"/>
              </a:ext>
            </a:extLst>
          </p:cNvPr>
          <p:cNvSpPr txBox="1"/>
          <p:nvPr/>
        </p:nvSpPr>
        <p:spPr>
          <a:xfrm>
            <a:off x="8601622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PHẠM DUYÊN 12 - 9Slide.vn">
            <a:extLst>
              <a:ext uri="{FF2B5EF4-FFF2-40B4-BE49-F238E27FC236}">
                <a16:creationId xmlns:a16="http://schemas.microsoft.com/office/drawing/2014/main" id="{601A570D-23AC-4699-3DDF-F220A0C41D52}"/>
              </a:ext>
            </a:extLst>
          </p:cNvPr>
          <p:cNvSpPr txBox="1"/>
          <p:nvPr/>
        </p:nvSpPr>
        <p:spPr>
          <a:xfrm>
            <a:off x="7567952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PHẠM DUYÊN 7 - 9Slide.vn">
            <a:extLst>
              <a:ext uri="{FF2B5EF4-FFF2-40B4-BE49-F238E27FC236}">
                <a16:creationId xmlns:a16="http://schemas.microsoft.com/office/drawing/2014/main" id="{0B0E4C8E-6342-5CA4-9335-018FC4CC1E97}"/>
              </a:ext>
            </a:extLst>
          </p:cNvPr>
          <p:cNvSpPr txBox="1"/>
          <p:nvPr/>
        </p:nvSpPr>
        <p:spPr>
          <a:xfrm>
            <a:off x="8090516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FE9DCCE8-3C56-9F8C-ED5C-D9413E8E485B}"/>
              </a:ext>
            </a:extLst>
          </p:cNvPr>
          <p:cNvSpPr/>
          <p:nvPr/>
        </p:nvSpPr>
        <p:spPr>
          <a:xfrm>
            <a:off x="3083961" y="1785582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BF0952EB-1335-718D-AA55-B71D6CA8C932}"/>
              </a:ext>
            </a:extLst>
          </p:cNvPr>
          <p:cNvSpPr/>
          <p:nvPr/>
        </p:nvSpPr>
        <p:spPr>
          <a:xfrm>
            <a:off x="4127085" y="335768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3EF0BAC0-8571-867D-A6DB-3C827EE5ED84}"/>
              </a:ext>
            </a:extLst>
          </p:cNvPr>
          <p:cNvSpPr/>
          <p:nvPr/>
        </p:nvSpPr>
        <p:spPr>
          <a:xfrm>
            <a:off x="3585911" y="335768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PHẠM DUYÊN 4 - 9Slide.vn">
            <a:extLst>
              <a:ext uri="{FF2B5EF4-FFF2-40B4-BE49-F238E27FC236}">
                <a16:creationId xmlns:a16="http://schemas.microsoft.com/office/drawing/2014/main" id="{5176922C-2594-BDA8-450E-C7FCE0F4A629}"/>
              </a:ext>
            </a:extLst>
          </p:cNvPr>
          <p:cNvSpPr/>
          <p:nvPr/>
        </p:nvSpPr>
        <p:spPr>
          <a:xfrm>
            <a:off x="2652849" y="335768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PHẠM DUYÊN 4 - 9Slide.vn">
            <a:extLst>
              <a:ext uri="{FF2B5EF4-FFF2-40B4-BE49-F238E27FC236}">
                <a16:creationId xmlns:a16="http://schemas.microsoft.com/office/drawing/2014/main" id="{88707582-6E79-FCE7-EF4C-ABE3CD0A0257}"/>
              </a:ext>
            </a:extLst>
          </p:cNvPr>
          <p:cNvSpPr/>
          <p:nvPr/>
        </p:nvSpPr>
        <p:spPr>
          <a:xfrm>
            <a:off x="9074642" y="335768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67DFD66-5251-D0A6-FDB3-6A52A1098660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5D4D73-9312-9654-87BC-C8D58AB21E7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66688BB-9A25-AF22-5F7E-89AC7E724E1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0A414C4-3F30-A8E9-E1BC-FF4465B9533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E88D8A-BF89-97B2-A2C0-37C65978338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8F1D757F-FC52-C366-E2F5-CD268C91E326}"/>
              </a:ext>
            </a:extLst>
          </p:cNvPr>
          <p:cNvSpPr txBox="1"/>
          <p:nvPr/>
        </p:nvSpPr>
        <p:spPr>
          <a:xfrm>
            <a:off x="1509623" y="544346"/>
            <a:ext cx="6000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9E64BD6E-01DE-056F-D26C-98DC31D017CC}"/>
              </a:ext>
            </a:extLst>
          </p:cNvPr>
          <p:cNvSpPr txBox="1"/>
          <p:nvPr/>
        </p:nvSpPr>
        <p:spPr>
          <a:xfrm>
            <a:off x="2620394" y="175260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651F68F2-1E73-48E4-5686-1D4B833E4301}"/>
                  </a:ext>
                </a:extLst>
              </p:cNvPr>
              <p:cNvSpPr txBox="1"/>
              <p:nvPr/>
            </p:nvSpPr>
            <p:spPr>
              <a:xfrm>
                <a:off x="2100943" y="2127139"/>
                <a:ext cx="461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E4B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651F68F2-1E73-48E4-5686-1D4B833E4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943" y="2127139"/>
                <a:ext cx="461517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PHẠM DUYÊN 6 - 9Slide.vn">
            <a:extLst>
              <a:ext uri="{FF2B5EF4-FFF2-40B4-BE49-F238E27FC236}">
                <a16:creationId xmlns:a16="http://schemas.microsoft.com/office/drawing/2014/main" id="{74A093A6-9980-2BAC-4A95-81F1244856EA}"/>
              </a:ext>
            </a:extLst>
          </p:cNvPr>
          <p:cNvCxnSpPr>
            <a:cxnSpLocks/>
          </p:cNvCxnSpPr>
          <p:nvPr/>
        </p:nvCxnSpPr>
        <p:spPr>
          <a:xfrm>
            <a:off x="2231572" y="3214008"/>
            <a:ext cx="2340428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34E82D69-CB06-CE2D-ECCE-8E9079210382}"/>
              </a:ext>
            </a:extLst>
          </p:cNvPr>
          <p:cNvSpPr txBox="1"/>
          <p:nvPr/>
        </p:nvSpPr>
        <p:spPr>
          <a:xfrm>
            <a:off x="3654064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PHẠM DUYÊN 11 - 9Slide.vn">
            <a:extLst>
              <a:ext uri="{FF2B5EF4-FFF2-40B4-BE49-F238E27FC236}">
                <a16:creationId xmlns:a16="http://schemas.microsoft.com/office/drawing/2014/main" id="{C1028261-5F90-47E2-EC79-D5115E99075D}"/>
              </a:ext>
            </a:extLst>
          </p:cNvPr>
          <p:cNvSpPr txBox="1"/>
          <p:nvPr/>
        </p:nvSpPr>
        <p:spPr>
          <a:xfrm>
            <a:off x="4165169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PHẠM DUYÊN 12 - 9Slide.vn">
            <a:extLst>
              <a:ext uri="{FF2B5EF4-FFF2-40B4-BE49-F238E27FC236}">
                <a16:creationId xmlns:a16="http://schemas.microsoft.com/office/drawing/2014/main" id="{2D529170-BC13-B264-CE26-7831EFE2165C}"/>
              </a:ext>
            </a:extLst>
          </p:cNvPr>
          <p:cNvSpPr txBox="1"/>
          <p:nvPr/>
        </p:nvSpPr>
        <p:spPr>
          <a:xfrm>
            <a:off x="4165169" y="247956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FA286D9D-51C4-8388-A8FD-793659B9C5A3}"/>
              </a:ext>
            </a:extLst>
          </p:cNvPr>
          <p:cNvSpPr txBox="1"/>
          <p:nvPr/>
        </p:nvSpPr>
        <p:spPr>
          <a:xfrm>
            <a:off x="3142960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63E59967-0BF4-AADE-D9C2-AB818468C0CB}"/>
              </a:ext>
            </a:extLst>
          </p:cNvPr>
          <p:cNvSpPr txBox="1"/>
          <p:nvPr/>
        </p:nvSpPr>
        <p:spPr>
          <a:xfrm>
            <a:off x="7567951" y="175260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PHẠM DUYÊN 5 - 9Slide.vn">
                <a:extLst>
                  <a:ext uri="{FF2B5EF4-FFF2-40B4-BE49-F238E27FC236}">
                    <a16:creationId xmlns:a16="http://schemas.microsoft.com/office/drawing/2014/main" id="{6E8312D9-5FCE-ED80-C323-30303D9F515B}"/>
                  </a:ext>
                </a:extLst>
              </p:cNvPr>
              <p:cNvSpPr txBox="1"/>
              <p:nvPr/>
            </p:nvSpPr>
            <p:spPr>
              <a:xfrm>
                <a:off x="7048500" y="2127139"/>
                <a:ext cx="461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E4B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PHẠM DUYÊN 5 - 9Slide.vn">
                <a:extLst>
                  <a:ext uri="{FF2B5EF4-FFF2-40B4-BE49-F238E27FC236}">
                    <a16:creationId xmlns:a16="http://schemas.microsoft.com/office/drawing/2014/main" id="{6E8312D9-5FCE-ED80-C323-30303D9F5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2127139"/>
                <a:ext cx="461517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PHẠM DUYÊN 6 - 9Slide.vn">
            <a:extLst>
              <a:ext uri="{FF2B5EF4-FFF2-40B4-BE49-F238E27FC236}">
                <a16:creationId xmlns:a16="http://schemas.microsoft.com/office/drawing/2014/main" id="{5AF76E6A-16B1-E912-24F0-8ADF7491995C}"/>
              </a:ext>
            </a:extLst>
          </p:cNvPr>
          <p:cNvCxnSpPr>
            <a:cxnSpLocks/>
          </p:cNvCxnSpPr>
          <p:nvPr/>
        </p:nvCxnSpPr>
        <p:spPr>
          <a:xfrm>
            <a:off x="7179129" y="3214008"/>
            <a:ext cx="2340428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F9D4239C-97F5-9D3D-7DB6-9C1D2261AF7F}"/>
              </a:ext>
            </a:extLst>
          </p:cNvPr>
          <p:cNvSpPr txBox="1"/>
          <p:nvPr/>
        </p:nvSpPr>
        <p:spPr>
          <a:xfrm>
            <a:off x="8601621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PHẠM DUYÊN 11 - 9Slide.vn">
            <a:extLst>
              <a:ext uri="{FF2B5EF4-FFF2-40B4-BE49-F238E27FC236}">
                <a16:creationId xmlns:a16="http://schemas.microsoft.com/office/drawing/2014/main" id="{71FA0AC4-F689-B5A2-263D-B31A0F4954AA}"/>
              </a:ext>
            </a:extLst>
          </p:cNvPr>
          <p:cNvSpPr txBox="1"/>
          <p:nvPr/>
        </p:nvSpPr>
        <p:spPr>
          <a:xfrm>
            <a:off x="9112726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PHẠM DUYÊN 12 - 9Slide.vn">
            <a:extLst>
              <a:ext uri="{FF2B5EF4-FFF2-40B4-BE49-F238E27FC236}">
                <a16:creationId xmlns:a16="http://schemas.microsoft.com/office/drawing/2014/main" id="{53C10447-66DF-73E8-1840-3627CD92345B}"/>
              </a:ext>
            </a:extLst>
          </p:cNvPr>
          <p:cNvSpPr txBox="1"/>
          <p:nvPr/>
        </p:nvSpPr>
        <p:spPr>
          <a:xfrm>
            <a:off x="9112726" y="247956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PHẠM DUYÊN 13 - 9Slide.vn">
            <a:extLst>
              <a:ext uri="{FF2B5EF4-FFF2-40B4-BE49-F238E27FC236}">
                <a16:creationId xmlns:a16="http://schemas.microsoft.com/office/drawing/2014/main" id="{D55E90B3-5827-F61A-3797-06C351D163A6}"/>
              </a:ext>
            </a:extLst>
          </p:cNvPr>
          <p:cNvSpPr txBox="1"/>
          <p:nvPr/>
        </p:nvSpPr>
        <p:spPr>
          <a:xfrm>
            <a:off x="8079056" y="32455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5" name="PHẠM DUYÊN 4 - 9Slide.vn">
            <a:extLst>
              <a:ext uri="{FF2B5EF4-FFF2-40B4-BE49-F238E27FC236}">
                <a16:creationId xmlns:a16="http://schemas.microsoft.com/office/drawing/2014/main" id="{4576070E-4EE0-8353-E231-32B6845E5409}"/>
              </a:ext>
            </a:extLst>
          </p:cNvPr>
          <p:cNvSpPr/>
          <p:nvPr/>
        </p:nvSpPr>
        <p:spPr>
          <a:xfrm>
            <a:off x="7562306" y="184301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PHẠM DUYÊN 4 - 9Slide.vn">
            <a:extLst>
              <a:ext uri="{FF2B5EF4-FFF2-40B4-BE49-F238E27FC236}">
                <a16:creationId xmlns:a16="http://schemas.microsoft.com/office/drawing/2014/main" id="{F0CF413C-5A2D-D28C-EB5A-5440087F78D9}"/>
              </a:ext>
            </a:extLst>
          </p:cNvPr>
          <p:cNvSpPr/>
          <p:nvPr/>
        </p:nvSpPr>
        <p:spPr>
          <a:xfrm>
            <a:off x="8581481" y="184301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PHẠM DUYÊN 4 - 9Slide.vn">
            <a:extLst>
              <a:ext uri="{FF2B5EF4-FFF2-40B4-BE49-F238E27FC236}">
                <a16:creationId xmlns:a16="http://schemas.microsoft.com/office/drawing/2014/main" id="{5369F69F-0D9A-05C0-C38E-C75C7272CFC3}"/>
              </a:ext>
            </a:extLst>
          </p:cNvPr>
          <p:cNvSpPr/>
          <p:nvPr/>
        </p:nvSpPr>
        <p:spPr>
          <a:xfrm>
            <a:off x="8077200" y="3357686"/>
            <a:ext cx="438694" cy="586948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 w="19050">
            <a:solidFill>
              <a:srgbClr val="FFB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0EC267-733C-4478-0F5C-88104177FB2D}"/>
              </a:ext>
            </a:extLst>
          </p:cNvPr>
          <p:cNvSpPr/>
          <p:nvPr/>
        </p:nvSpPr>
        <p:spPr>
          <a:xfrm>
            <a:off x="-1524678" y="-23219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E46E5E-34E4-2361-65EB-E122C23BB1BB}"/>
              </a:ext>
            </a:extLst>
          </p:cNvPr>
          <p:cNvSpPr/>
          <p:nvPr/>
        </p:nvSpPr>
        <p:spPr>
          <a:xfrm>
            <a:off x="-2566695" y="-56763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HẠM DUYÊN 4 - 9Slide.vn">
            <a:extLst>
              <a:ext uri="{FF2B5EF4-FFF2-40B4-BE49-F238E27FC236}">
                <a16:creationId xmlns:a16="http://schemas.microsoft.com/office/drawing/2014/main" id="{6B8380E2-1DBC-E81F-89A2-5D4BEE8FF663}"/>
              </a:ext>
            </a:extLst>
          </p:cNvPr>
          <p:cNvSpPr/>
          <p:nvPr/>
        </p:nvSpPr>
        <p:spPr>
          <a:xfrm>
            <a:off x="1338213" y="1459126"/>
            <a:ext cx="762729" cy="586948"/>
          </a:xfrm>
          <a:prstGeom prst="roundRect">
            <a:avLst>
              <a:gd name="adj" fmla="val 209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AD9B2C73-6519-C40B-0EA0-80895DCFF77D}"/>
              </a:ext>
            </a:extLst>
          </p:cNvPr>
          <p:cNvSpPr/>
          <p:nvPr/>
        </p:nvSpPr>
        <p:spPr>
          <a:xfrm>
            <a:off x="6425922" y="1356661"/>
            <a:ext cx="762729" cy="586948"/>
          </a:xfrm>
          <a:prstGeom prst="roundRect">
            <a:avLst>
              <a:gd name="adj" fmla="val 209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4615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B21D83E5-13F1-D6F5-E7B7-89C999195657}"/>
              </a:ext>
            </a:extLst>
          </p:cNvPr>
          <p:cNvSpPr txBox="1"/>
          <p:nvPr/>
        </p:nvSpPr>
        <p:spPr>
          <a:xfrm>
            <a:off x="2255851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PHẠM DUYÊN 10 - 9Slide.vn">
            <a:extLst>
              <a:ext uri="{FF2B5EF4-FFF2-40B4-BE49-F238E27FC236}">
                <a16:creationId xmlns:a16="http://schemas.microsoft.com/office/drawing/2014/main" id="{EF85EFB6-468C-726D-9799-6EA5179EDDA8}"/>
              </a:ext>
            </a:extLst>
          </p:cNvPr>
          <p:cNvSpPr txBox="1"/>
          <p:nvPr/>
        </p:nvSpPr>
        <p:spPr>
          <a:xfrm>
            <a:off x="3278062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PHẠM DUYÊN 11 - 9Slide.vn">
            <a:extLst>
              <a:ext uri="{FF2B5EF4-FFF2-40B4-BE49-F238E27FC236}">
                <a16:creationId xmlns:a16="http://schemas.microsoft.com/office/drawing/2014/main" id="{64CEBF06-1865-A80E-A4BB-52F59B7DEE99}"/>
              </a:ext>
            </a:extLst>
          </p:cNvPr>
          <p:cNvSpPr txBox="1"/>
          <p:nvPr/>
        </p:nvSpPr>
        <p:spPr>
          <a:xfrm>
            <a:off x="2766957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PHẠM DUYÊN 13 - 9Slide.vn">
            <a:extLst>
              <a:ext uri="{FF2B5EF4-FFF2-40B4-BE49-F238E27FC236}">
                <a16:creationId xmlns:a16="http://schemas.microsoft.com/office/drawing/2014/main" id="{32B881A6-957B-C362-CDA7-4C9F8A2774BB}"/>
              </a:ext>
            </a:extLst>
          </p:cNvPr>
          <p:cNvSpPr txBox="1"/>
          <p:nvPr/>
        </p:nvSpPr>
        <p:spPr>
          <a:xfrm>
            <a:off x="1733287" y="32455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50214E8D-ED78-8BBD-F550-28CFF1B7DE3C}"/>
              </a:ext>
            </a:extLst>
          </p:cNvPr>
          <p:cNvSpPr txBox="1"/>
          <p:nvPr/>
        </p:nvSpPr>
        <p:spPr>
          <a:xfrm>
            <a:off x="10695875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27ABB3F9-7CA1-1001-FDAA-2D6AC27765C2}"/>
              </a:ext>
            </a:extLst>
          </p:cNvPr>
          <p:cNvSpPr txBox="1"/>
          <p:nvPr/>
        </p:nvSpPr>
        <p:spPr>
          <a:xfrm>
            <a:off x="10184770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PHẠM DUYÊN 12 - 9Slide.vn">
            <a:extLst>
              <a:ext uri="{FF2B5EF4-FFF2-40B4-BE49-F238E27FC236}">
                <a16:creationId xmlns:a16="http://schemas.microsoft.com/office/drawing/2014/main" id="{601A570D-23AC-4699-3DDF-F220A0C41D52}"/>
              </a:ext>
            </a:extLst>
          </p:cNvPr>
          <p:cNvSpPr txBox="1"/>
          <p:nvPr/>
        </p:nvSpPr>
        <p:spPr>
          <a:xfrm>
            <a:off x="9151100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PHẠM DUYÊN 7 - 9Slide.vn">
            <a:extLst>
              <a:ext uri="{FF2B5EF4-FFF2-40B4-BE49-F238E27FC236}">
                <a16:creationId xmlns:a16="http://schemas.microsoft.com/office/drawing/2014/main" id="{0B0E4C8E-6342-5CA4-9335-018FC4CC1E97}"/>
              </a:ext>
            </a:extLst>
          </p:cNvPr>
          <p:cNvSpPr txBox="1"/>
          <p:nvPr/>
        </p:nvSpPr>
        <p:spPr>
          <a:xfrm>
            <a:off x="9673664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367DFD66-5251-D0A6-FDB3-6A52A1098660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5D4D73-9312-9654-87BC-C8D58AB21E7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66688BB-9A25-AF22-5F7E-89AC7E724E1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0A414C4-3F30-A8E9-E1BC-FF4465B9533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E88D8A-BF89-97B2-A2C0-37C65978338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8F1D757F-FC52-C366-E2F5-CD268C91E326}"/>
              </a:ext>
            </a:extLst>
          </p:cNvPr>
          <p:cNvSpPr txBox="1"/>
          <p:nvPr/>
        </p:nvSpPr>
        <p:spPr>
          <a:xfrm>
            <a:off x="1509623" y="544346"/>
            <a:ext cx="6000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9E64BD6E-01DE-056F-D26C-98DC31D017CC}"/>
              </a:ext>
            </a:extLst>
          </p:cNvPr>
          <p:cNvSpPr txBox="1"/>
          <p:nvPr/>
        </p:nvSpPr>
        <p:spPr>
          <a:xfrm>
            <a:off x="1733286" y="175260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651F68F2-1E73-48E4-5686-1D4B833E4301}"/>
                  </a:ext>
                </a:extLst>
              </p:cNvPr>
              <p:cNvSpPr txBox="1"/>
              <p:nvPr/>
            </p:nvSpPr>
            <p:spPr>
              <a:xfrm>
                <a:off x="1213835" y="2127139"/>
                <a:ext cx="461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E4B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HẠM DUYÊN 5 - 9Slide.vn">
                <a:extLst>
                  <a:ext uri="{FF2B5EF4-FFF2-40B4-BE49-F238E27FC236}">
                    <a16:creationId xmlns:a16="http://schemas.microsoft.com/office/drawing/2014/main" id="{651F68F2-1E73-48E4-5686-1D4B833E4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835" y="2127139"/>
                <a:ext cx="461517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PHẠM DUYÊN 6 - 9Slide.vn">
            <a:extLst>
              <a:ext uri="{FF2B5EF4-FFF2-40B4-BE49-F238E27FC236}">
                <a16:creationId xmlns:a16="http://schemas.microsoft.com/office/drawing/2014/main" id="{74A093A6-9980-2BAC-4A95-81F1244856EA}"/>
              </a:ext>
            </a:extLst>
          </p:cNvPr>
          <p:cNvCxnSpPr>
            <a:cxnSpLocks/>
          </p:cNvCxnSpPr>
          <p:nvPr/>
        </p:nvCxnSpPr>
        <p:spPr>
          <a:xfrm>
            <a:off x="1344464" y="3214008"/>
            <a:ext cx="2340428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HẠM DUYÊN 9 - 9Slide.vn">
            <a:extLst>
              <a:ext uri="{FF2B5EF4-FFF2-40B4-BE49-F238E27FC236}">
                <a16:creationId xmlns:a16="http://schemas.microsoft.com/office/drawing/2014/main" id="{34E82D69-CB06-CE2D-ECCE-8E9079210382}"/>
              </a:ext>
            </a:extLst>
          </p:cNvPr>
          <p:cNvSpPr txBox="1"/>
          <p:nvPr/>
        </p:nvSpPr>
        <p:spPr>
          <a:xfrm>
            <a:off x="2766956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PHẠM DUYÊN 11 - 9Slide.vn">
            <a:extLst>
              <a:ext uri="{FF2B5EF4-FFF2-40B4-BE49-F238E27FC236}">
                <a16:creationId xmlns:a16="http://schemas.microsoft.com/office/drawing/2014/main" id="{C1028261-5F90-47E2-EC79-D5115E99075D}"/>
              </a:ext>
            </a:extLst>
          </p:cNvPr>
          <p:cNvSpPr txBox="1"/>
          <p:nvPr/>
        </p:nvSpPr>
        <p:spPr>
          <a:xfrm>
            <a:off x="3278061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PHẠM DUYÊN 12 - 9Slide.vn">
            <a:extLst>
              <a:ext uri="{FF2B5EF4-FFF2-40B4-BE49-F238E27FC236}">
                <a16:creationId xmlns:a16="http://schemas.microsoft.com/office/drawing/2014/main" id="{2D529170-BC13-B264-CE26-7831EFE2165C}"/>
              </a:ext>
            </a:extLst>
          </p:cNvPr>
          <p:cNvSpPr txBox="1"/>
          <p:nvPr/>
        </p:nvSpPr>
        <p:spPr>
          <a:xfrm>
            <a:off x="3278061" y="247956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PHẠM DUYÊN 12 - 9Slide.vn">
            <a:extLst>
              <a:ext uri="{FF2B5EF4-FFF2-40B4-BE49-F238E27FC236}">
                <a16:creationId xmlns:a16="http://schemas.microsoft.com/office/drawing/2014/main" id="{FA286D9D-51C4-8388-A8FD-793659B9C5A3}"/>
              </a:ext>
            </a:extLst>
          </p:cNvPr>
          <p:cNvSpPr txBox="1"/>
          <p:nvPr/>
        </p:nvSpPr>
        <p:spPr>
          <a:xfrm>
            <a:off x="2255852" y="3245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63E59967-0BF4-AADE-D9C2-AB818468C0CB}"/>
              </a:ext>
            </a:extLst>
          </p:cNvPr>
          <p:cNvSpPr txBox="1"/>
          <p:nvPr/>
        </p:nvSpPr>
        <p:spPr>
          <a:xfrm>
            <a:off x="9151099" y="175260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PHẠM DUYÊN 5 - 9Slide.vn">
                <a:extLst>
                  <a:ext uri="{FF2B5EF4-FFF2-40B4-BE49-F238E27FC236}">
                    <a16:creationId xmlns:a16="http://schemas.microsoft.com/office/drawing/2014/main" id="{6E8312D9-5FCE-ED80-C323-30303D9F515B}"/>
                  </a:ext>
                </a:extLst>
              </p:cNvPr>
              <p:cNvSpPr txBox="1"/>
              <p:nvPr/>
            </p:nvSpPr>
            <p:spPr>
              <a:xfrm>
                <a:off x="8631648" y="2127139"/>
                <a:ext cx="461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E4B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PHẠM DUYÊN 5 - 9Slide.vn">
                <a:extLst>
                  <a:ext uri="{FF2B5EF4-FFF2-40B4-BE49-F238E27FC236}">
                    <a16:creationId xmlns:a16="http://schemas.microsoft.com/office/drawing/2014/main" id="{6E8312D9-5FCE-ED80-C323-30303D9F5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1648" y="2127139"/>
                <a:ext cx="461517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PHẠM DUYÊN 6 - 9Slide.vn">
            <a:extLst>
              <a:ext uri="{FF2B5EF4-FFF2-40B4-BE49-F238E27FC236}">
                <a16:creationId xmlns:a16="http://schemas.microsoft.com/office/drawing/2014/main" id="{5AF76E6A-16B1-E912-24F0-8ADF7491995C}"/>
              </a:ext>
            </a:extLst>
          </p:cNvPr>
          <p:cNvCxnSpPr>
            <a:cxnSpLocks/>
          </p:cNvCxnSpPr>
          <p:nvPr/>
        </p:nvCxnSpPr>
        <p:spPr>
          <a:xfrm>
            <a:off x="8762277" y="3214008"/>
            <a:ext cx="2340428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HẠM DUYÊN 9 - 9Slide.vn">
            <a:extLst>
              <a:ext uri="{FF2B5EF4-FFF2-40B4-BE49-F238E27FC236}">
                <a16:creationId xmlns:a16="http://schemas.microsoft.com/office/drawing/2014/main" id="{F9D4239C-97F5-9D3D-7DB6-9C1D2261AF7F}"/>
              </a:ext>
            </a:extLst>
          </p:cNvPr>
          <p:cNvSpPr txBox="1"/>
          <p:nvPr/>
        </p:nvSpPr>
        <p:spPr>
          <a:xfrm>
            <a:off x="10184769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PHẠM DUYÊN 11 - 9Slide.vn">
            <a:extLst>
              <a:ext uri="{FF2B5EF4-FFF2-40B4-BE49-F238E27FC236}">
                <a16:creationId xmlns:a16="http://schemas.microsoft.com/office/drawing/2014/main" id="{71FA0AC4-F689-B5A2-263D-B31A0F4954AA}"/>
              </a:ext>
            </a:extLst>
          </p:cNvPr>
          <p:cNvSpPr txBox="1"/>
          <p:nvPr/>
        </p:nvSpPr>
        <p:spPr>
          <a:xfrm>
            <a:off x="10695874" y="175260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PHẠM DUYÊN 12 - 9Slide.vn">
            <a:extLst>
              <a:ext uri="{FF2B5EF4-FFF2-40B4-BE49-F238E27FC236}">
                <a16:creationId xmlns:a16="http://schemas.microsoft.com/office/drawing/2014/main" id="{53C10447-66DF-73E8-1840-3627CD92345B}"/>
              </a:ext>
            </a:extLst>
          </p:cNvPr>
          <p:cNvSpPr txBox="1"/>
          <p:nvPr/>
        </p:nvSpPr>
        <p:spPr>
          <a:xfrm>
            <a:off x="10695874" y="247956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PHẠM DUYÊN 13 - 9Slide.vn">
            <a:extLst>
              <a:ext uri="{FF2B5EF4-FFF2-40B4-BE49-F238E27FC236}">
                <a16:creationId xmlns:a16="http://schemas.microsoft.com/office/drawing/2014/main" id="{D55E90B3-5827-F61A-3797-06C351D163A6}"/>
              </a:ext>
            </a:extLst>
          </p:cNvPr>
          <p:cNvSpPr txBox="1"/>
          <p:nvPr/>
        </p:nvSpPr>
        <p:spPr>
          <a:xfrm>
            <a:off x="9662204" y="32455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0EC267-733C-4478-0F5C-88104177FB2D}"/>
              </a:ext>
            </a:extLst>
          </p:cNvPr>
          <p:cNvSpPr/>
          <p:nvPr/>
        </p:nvSpPr>
        <p:spPr>
          <a:xfrm>
            <a:off x="-1414179" y="0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E46E5E-34E4-2361-65EB-E122C23BB1BB}"/>
              </a:ext>
            </a:extLst>
          </p:cNvPr>
          <p:cNvSpPr/>
          <p:nvPr/>
        </p:nvSpPr>
        <p:spPr>
          <a:xfrm>
            <a:off x="-2566695" y="-56763"/>
            <a:ext cx="1306286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0" name="PHẠM DUYÊN 4 - 9Slide.vn">
            <a:extLst>
              <a:ext uri="{FF2B5EF4-FFF2-40B4-BE49-F238E27FC236}">
                <a16:creationId xmlns:a16="http://schemas.microsoft.com/office/drawing/2014/main" id="{6B8380E2-1DBC-E81F-89A2-5D4BEE8FF663}"/>
              </a:ext>
            </a:extLst>
          </p:cNvPr>
          <p:cNvSpPr/>
          <p:nvPr/>
        </p:nvSpPr>
        <p:spPr>
          <a:xfrm>
            <a:off x="451105" y="1459126"/>
            <a:ext cx="762729" cy="586948"/>
          </a:xfrm>
          <a:prstGeom prst="roundRect">
            <a:avLst>
              <a:gd name="adj" fmla="val 209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1" name="PHẠM DUYÊN 4 - 9Slide.vn">
            <a:extLst>
              <a:ext uri="{FF2B5EF4-FFF2-40B4-BE49-F238E27FC236}">
                <a16:creationId xmlns:a16="http://schemas.microsoft.com/office/drawing/2014/main" id="{AD9B2C73-6519-C40B-0EA0-80895DCFF77D}"/>
              </a:ext>
            </a:extLst>
          </p:cNvPr>
          <p:cNvSpPr/>
          <p:nvPr/>
        </p:nvSpPr>
        <p:spPr>
          <a:xfrm>
            <a:off x="8009070" y="1356661"/>
            <a:ext cx="762729" cy="586948"/>
          </a:xfrm>
          <a:prstGeom prst="roundRect">
            <a:avLst>
              <a:gd name="adj" fmla="val 20983"/>
            </a:avLst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2" name="PHẠM DUYÊN 7 - 9Slide.vn">
            <a:extLst>
              <a:ext uri="{FF2B5EF4-FFF2-40B4-BE49-F238E27FC236}">
                <a16:creationId xmlns:a16="http://schemas.microsoft.com/office/drawing/2014/main" id="{44EBB1B7-4E14-0536-9736-E23CD661F763}"/>
              </a:ext>
            </a:extLst>
          </p:cNvPr>
          <p:cNvSpPr txBox="1"/>
          <p:nvPr/>
        </p:nvSpPr>
        <p:spPr>
          <a:xfrm>
            <a:off x="5847495" y="1727576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3" name="PHẠM DUYÊN 10 - 9Slide.vn">
            <a:extLst>
              <a:ext uri="{FF2B5EF4-FFF2-40B4-BE49-F238E27FC236}">
                <a16:creationId xmlns:a16="http://schemas.microsoft.com/office/drawing/2014/main" id="{79C33F3F-6C84-E719-A021-DD2A159A6309}"/>
              </a:ext>
            </a:extLst>
          </p:cNvPr>
          <p:cNvSpPr txBox="1"/>
          <p:nvPr/>
        </p:nvSpPr>
        <p:spPr>
          <a:xfrm>
            <a:off x="6869706" y="3220516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PHẠM DUYÊN 11 - 9Slide.vn">
            <a:extLst>
              <a:ext uri="{FF2B5EF4-FFF2-40B4-BE49-F238E27FC236}">
                <a16:creationId xmlns:a16="http://schemas.microsoft.com/office/drawing/2014/main" id="{235767B6-4BF8-8035-5983-9EBA5DA75472}"/>
              </a:ext>
            </a:extLst>
          </p:cNvPr>
          <p:cNvSpPr txBox="1"/>
          <p:nvPr/>
        </p:nvSpPr>
        <p:spPr>
          <a:xfrm>
            <a:off x="6358601" y="3220516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PHẠM DUYÊN 13 - 9Slide.vn">
            <a:extLst>
              <a:ext uri="{FF2B5EF4-FFF2-40B4-BE49-F238E27FC236}">
                <a16:creationId xmlns:a16="http://schemas.microsoft.com/office/drawing/2014/main" id="{47C05D1F-104A-D4B6-52EA-D71F3970727A}"/>
              </a:ext>
            </a:extLst>
          </p:cNvPr>
          <p:cNvSpPr txBox="1"/>
          <p:nvPr/>
        </p:nvSpPr>
        <p:spPr>
          <a:xfrm>
            <a:off x="5324931" y="3220516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PHẠM DUYÊN 3 - 9Slide.vn">
            <a:extLst>
              <a:ext uri="{FF2B5EF4-FFF2-40B4-BE49-F238E27FC236}">
                <a16:creationId xmlns:a16="http://schemas.microsoft.com/office/drawing/2014/main" id="{614EBFE5-967C-2148-3A19-3894CBD4ED04}"/>
              </a:ext>
            </a:extLst>
          </p:cNvPr>
          <p:cNvSpPr txBox="1"/>
          <p:nvPr/>
        </p:nvSpPr>
        <p:spPr>
          <a:xfrm>
            <a:off x="5324930" y="1727576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PHẠM DUYÊN 5 - 9Slide.vn">
                <a:extLst>
                  <a:ext uri="{FF2B5EF4-FFF2-40B4-BE49-F238E27FC236}">
                    <a16:creationId xmlns:a16="http://schemas.microsoft.com/office/drawing/2014/main" id="{52A662AF-E317-73CA-BD4A-684243E969CC}"/>
                  </a:ext>
                </a:extLst>
              </p:cNvPr>
              <p:cNvSpPr txBox="1"/>
              <p:nvPr/>
            </p:nvSpPr>
            <p:spPr>
              <a:xfrm>
                <a:off x="4805479" y="2102115"/>
                <a:ext cx="46151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AE4B24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m:oMathPara>
                </a14:m>
                <a:endPara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PHẠM DUYÊN 5 - 9Slide.vn">
                <a:extLst>
                  <a:ext uri="{FF2B5EF4-FFF2-40B4-BE49-F238E27FC236}">
                    <a16:creationId xmlns:a16="http://schemas.microsoft.com/office/drawing/2014/main" id="{52A662AF-E317-73CA-BD4A-684243E969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479" y="2102115"/>
                <a:ext cx="461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PHẠM DUYÊN 6 - 9Slide.vn">
            <a:extLst>
              <a:ext uri="{FF2B5EF4-FFF2-40B4-BE49-F238E27FC236}">
                <a16:creationId xmlns:a16="http://schemas.microsoft.com/office/drawing/2014/main" id="{6553FF5C-2B9A-2C06-EC3A-D79544B13187}"/>
              </a:ext>
            </a:extLst>
          </p:cNvPr>
          <p:cNvCxnSpPr>
            <a:cxnSpLocks/>
          </p:cNvCxnSpPr>
          <p:nvPr/>
        </p:nvCxnSpPr>
        <p:spPr>
          <a:xfrm>
            <a:off x="4936108" y="3188984"/>
            <a:ext cx="2340428" cy="0"/>
          </a:xfrm>
          <a:prstGeom prst="line">
            <a:avLst/>
          </a:prstGeom>
          <a:ln w="34925" cap="rnd">
            <a:solidFill>
              <a:schemeClr val="tx1">
                <a:lumMod val="65000"/>
                <a:lumOff val="3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HẠM DUYÊN 9 - 9Slide.vn">
            <a:extLst>
              <a:ext uri="{FF2B5EF4-FFF2-40B4-BE49-F238E27FC236}">
                <a16:creationId xmlns:a16="http://schemas.microsoft.com/office/drawing/2014/main" id="{32B93B3D-9533-3F41-22E1-60BF972B43A5}"/>
              </a:ext>
            </a:extLst>
          </p:cNvPr>
          <p:cNvSpPr txBox="1"/>
          <p:nvPr/>
        </p:nvSpPr>
        <p:spPr>
          <a:xfrm>
            <a:off x="6358600" y="1727576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C08B90CE-6532-F918-AA90-5B8832680029}"/>
              </a:ext>
            </a:extLst>
          </p:cNvPr>
          <p:cNvSpPr txBox="1"/>
          <p:nvPr/>
        </p:nvSpPr>
        <p:spPr>
          <a:xfrm>
            <a:off x="6869705" y="1727576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F347D34F-9231-C7BD-466A-F4CF2D64909C}"/>
              </a:ext>
            </a:extLst>
          </p:cNvPr>
          <p:cNvSpPr txBox="1"/>
          <p:nvPr/>
        </p:nvSpPr>
        <p:spPr>
          <a:xfrm>
            <a:off x="6869705" y="24545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PHẠM DUYÊN 12 - 9Slide.vn">
            <a:extLst>
              <a:ext uri="{FF2B5EF4-FFF2-40B4-BE49-F238E27FC236}">
                <a16:creationId xmlns:a16="http://schemas.microsoft.com/office/drawing/2014/main" id="{27482EDA-34D3-9663-48D1-6341DB8B5305}"/>
              </a:ext>
            </a:extLst>
          </p:cNvPr>
          <p:cNvSpPr txBox="1"/>
          <p:nvPr/>
        </p:nvSpPr>
        <p:spPr>
          <a:xfrm>
            <a:off x="5847496" y="3220516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427363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3B9C8094-4356-1B4A-6FF0-8192FECE9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905000"/>
            <a:ext cx="5442356" cy="3248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0B85A6-487C-1D3B-FD22-AFD3374AE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800" y="0"/>
            <a:ext cx="2209800" cy="176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470</Words>
  <Application>Microsoft Office PowerPoint</Application>
  <PresentationFormat>Widescreen</PresentationFormat>
  <Paragraphs>159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#9Slide03 Sofia Pro Soft</vt:lpstr>
      <vt:lpstr>#9Slide03 Sofia Pro Soft Bold</vt:lpstr>
      <vt:lpstr>#9Slide05 Phobia</vt:lpstr>
      <vt:lpstr>Arial</vt:lpstr>
      <vt:lpstr>Calibri</vt:lpstr>
      <vt:lpstr>Calibri Light</vt:lpstr>
      <vt:lpstr>Cambria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6</cp:revision>
  <dcterms:created xsi:type="dcterms:W3CDTF">2025-03-03T03:49:04Z</dcterms:created>
  <dcterms:modified xsi:type="dcterms:W3CDTF">2025-03-03T05:24:31Z</dcterms:modified>
</cp:coreProperties>
</file>