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43" r:id="rId2"/>
    <p:sldId id="325" r:id="rId3"/>
    <p:sldId id="347" r:id="rId4"/>
    <p:sldId id="374" r:id="rId5"/>
    <p:sldId id="382" r:id="rId6"/>
    <p:sldId id="352" r:id="rId7"/>
    <p:sldId id="381" r:id="rId8"/>
    <p:sldId id="383" r:id="rId9"/>
    <p:sldId id="377" r:id="rId10"/>
    <p:sldId id="380" r:id="rId11"/>
    <p:sldId id="323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FA404-D1D4-468B-A3AC-46F2D782A800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458DC-467A-47CB-9E7E-3283A3CBA8E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6052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svg"/><Relationship Id="rId27" Type="http://schemas.openxmlformats.org/officeDocument/2006/relationships/image" Target="../media/image26.svg"/><Relationship Id="rId30" Type="http://schemas.openxmlformats.org/officeDocument/2006/relationships/image" Target="../media/image2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17920-93B5-E14D-7197-FCDDFFECDA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1BBBBE-7666-C059-7457-C213FFB18D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86BA2-FDD0-D19D-819A-80CEA697D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17AD1-D789-BE5D-A5AB-D7A224540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F16FF-8FC0-00EC-9944-1463C3ACB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1055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19904-F593-134F-6EFA-E66C23FC3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8AFBD9-D763-9848-9905-20641ADB5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A09DE-3959-A311-497B-951C1EAA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45ADE-0CD8-6B07-FD62-F42FEAB20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0AB52-300E-CDB4-DE77-31796DE7C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6759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16F79D-9D63-9C70-7274-F62B4E9E0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5F507-FE6C-F523-CCAE-BCAF7EDE3F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E0327-FA1F-A986-539B-38B140020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449BD-D838-5F37-6FBA-AE0A52E67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4DC5C-43D2-721E-32CA-8016F2816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9258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32E6EAF0-F988-A1EC-45B6-DD6EA9A0D2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21" t="12000" r="5914" b="1175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FD5E0F90-36C5-ADC1-EF7A-1F4C8181B8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0068" y="0"/>
            <a:ext cx="3735706" cy="5629146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050F4675-E233-D454-DB57-584AC97E2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8418"/>
          <a:stretch/>
        </p:blipFill>
        <p:spPr>
          <a:xfrm rot="5155945">
            <a:off x="4196612" y="3416316"/>
            <a:ext cx="806225" cy="5629146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32543031-CE31-EFE1-5CD6-6CDED1F458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28089" y="49728"/>
            <a:ext cx="3735706" cy="5629146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D78CEEDE-295B-CE81-D4BE-F038A4FB33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22929" y="55099"/>
            <a:ext cx="3735706" cy="5629146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28DC57EF-E75B-9547-4FD3-8DDFCE49F6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-1382" b="77087"/>
          <a:stretch/>
        </p:blipFill>
        <p:spPr>
          <a:xfrm>
            <a:off x="0" y="5738225"/>
            <a:ext cx="12192000" cy="1119775"/>
          </a:xfrm>
          <a:prstGeom prst="rect">
            <a:avLst/>
          </a:prstGeom>
        </p:spPr>
      </p:pic>
      <p:pic>
        <p:nvPicPr>
          <p:cNvPr id="15" name="PHẠM DUYÊN 7 - 9Slide.vn">
            <a:extLst>
              <a:ext uri="{FF2B5EF4-FFF2-40B4-BE49-F238E27FC236}">
                <a16:creationId xmlns:a16="http://schemas.microsoft.com/office/drawing/2014/main" id="{0C33F67B-01F2-95FF-BA18-9D75E631EEC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01222" y="12415"/>
            <a:ext cx="972267" cy="935144"/>
          </a:xfrm>
          <a:prstGeom prst="rect">
            <a:avLst/>
          </a:prstGeom>
        </p:spPr>
      </p:pic>
      <p:pic>
        <p:nvPicPr>
          <p:cNvPr id="16" name="PHẠM DUYÊN 8 - 9Slide.vn">
            <a:extLst>
              <a:ext uri="{FF2B5EF4-FFF2-40B4-BE49-F238E27FC236}">
                <a16:creationId xmlns:a16="http://schemas.microsoft.com/office/drawing/2014/main" id="{AD5E4FE7-6848-67FE-F4FD-15C8530211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42929" y="6571773"/>
            <a:ext cx="566659" cy="545023"/>
          </a:xfrm>
          <a:prstGeom prst="rect">
            <a:avLst/>
          </a:prstGeom>
        </p:spPr>
      </p:pic>
      <p:pic>
        <p:nvPicPr>
          <p:cNvPr id="17" name="PHẠM DUYÊN 9 - 9Slide.vn">
            <a:extLst>
              <a:ext uri="{FF2B5EF4-FFF2-40B4-BE49-F238E27FC236}">
                <a16:creationId xmlns:a16="http://schemas.microsoft.com/office/drawing/2014/main" id="{9395EBF9-99D3-3FEA-0E44-E924DEA613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55036"/>
          <a:stretch/>
        </p:blipFill>
        <p:spPr>
          <a:xfrm>
            <a:off x="3295724" y="6272410"/>
            <a:ext cx="1371089" cy="592951"/>
          </a:xfrm>
          <a:prstGeom prst="rect">
            <a:avLst/>
          </a:prstGeom>
        </p:spPr>
      </p:pic>
      <p:pic>
        <p:nvPicPr>
          <p:cNvPr id="18" name="PHẠM DUYÊN 10 - 9Slide.vn">
            <a:extLst>
              <a:ext uri="{FF2B5EF4-FFF2-40B4-BE49-F238E27FC236}">
                <a16:creationId xmlns:a16="http://schemas.microsoft.com/office/drawing/2014/main" id="{8DDA8503-44B7-6926-1BB3-AFD50545903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60276" y="22083"/>
            <a:ext cx="426294" cy="1386322"/>
          </a:xfrm>
          <a:prstGeom prst="rect">
            <a:avLst/>
          </a:prstGeom>
        </p:spPr>
      </p:pic>
      <p:pic>
        <p:nvPicPr>
          <p:cNvPr id="19" name="PHẠM DUYÊN 11 - 9Slide.vn">
            <a:extLst>
              <a:ext uri="{FF2B5EF4-FFF2-40B4-BE49-F238E27FC236}">
                <a16:creationId xmlns:a16="http://schemas.microsoft.com/office/drawing/2014/main" id="{A3979A1F-E330-B47A-7BCF-0CE33DDB854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18479" y="49728"/>
            <a:ext cx="345168" cy="1113445"/>
          </a:xfrm>
          <a:prstGeom prst="rect">
            <a:avLst/>
          </a:prstGeom>
        </p:spPr>
      </p:pic>
      <p:pic>
        <p:nvPicPr>
          <p:cNvPr id="20" name="PHẠM DUYÊN 12 - 9Slide.vn">
            <a:extLst>
              <a:ext uri="{FF2B5EF4-FFF2-40B4-BE49-F238E27FC236}">
                <a16:creationId xmlns:a16="http://schemas.microsoft.com/office/drawing/2014/main" id="{A7976C71-2AB9-BE61-9C7A-DEBA5B18CB5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6570" y="49727"/>
            <a:ext cx="519964" cy="822077"/>
          </a:xfrm>
          <a:prstGeom prst="rect">
            <a:avLst/>
          </a:prstGeom>
        </p:spPr>
      </p:pic>
      <p:pic>
        <p:nvPicPr>
          <p:cNvPr id="21" name="PHẠM DUYÊN 13 - 9Slide.vn">
            <a:extLst>
              <a:ext uri="{FF2B5EF4-FFF2-40B4-BE49-F238E27FC236}">
                <a16:creationId xmlns:a16="http://schemas.microsoft.com/office/drawing/2014/main" id="{26C5E04C-374E-5D6A-0954-85756ECBB57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840044" y="49728"/>
            <a:ext cx="296127" cy="1214878"/>
          </a:xfrm>
          <a:prstGeom prst="rect">
            <a:avLst/>
          </a:prstGeom>
        </p:spPr>
      </p:pic>
      <p:pic>
        <p:nvPicPr>
          <p:cNvPr id="22" name="PHẠM DUYÊN 14 - 9Slide.vn">
            <a:extLst>
              <a:ext uri="{FF2B5EF4-FFF2-40B4-BE49-F238E27FC236}">
                <a16:creationId xmlns:a16="http://schemas.microsoft.com/office/drawing/2014/main" id="{4DC71A3B-A1F4-BC8C-F514-C006F571D9A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2922487" y="4983927"/>
            <a:ext cx="1295254" cy="1679422"/>
          </a:xfrm>
          <a:prstGeom prst="rect">
            <a:avLst/>
          </a:prstGeom>
        </p:spPr>
      </p:pic>
      <p:pic>
        <p:nvPicPr>
          <p:cNvPr id="23" name="PHẠM DUYÊN 15 - 9Slide.vn">
            <a:extLst>
              <a:ext uri="{FF2B5EF4-FFF2-40B4-BE49-F238E27FC236}">
                <a16:creationId xmlns:a16="http://schemas.microsoft.com/office/drawing/2014/main" id="{F03EA662-5CA7-5266-1F72-B08753682B9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2624303" y="22083"/>
            <a:ext cx="335485" cy="925475"/>
          </a:xfrm>
          <a:prstGeom prst="rect">
            <a:avLst/>
          </a:prstGeom>
        </p:spPr>
      </p:pic>
      <p:pic>
        <p:nvPicPr>
          <p:cNvPr id="24" name="PHẠM DUYÊN 16 - 9Slide.vn">
            <a:extLst>
              <a:ext uri="{FF2B5EF4-FFF2-40B4-BE49-F238E27FC236}">
                <a16:creationId xmlns:a16="http://schemas.microsoft.com/office/drawing/2014/main" id="{47E67AD1-A056-3BF4-6D50-B8AB0840DDB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12372" y="22083"/>
            <a:ext cx="426294" cy="1386322"/>
          </a:xfrm>
          <a:prstGeom prst="rect">
            <a:avLst/>
          </a:prstGeom>
        </p:spPr>
      </p:pic>
      <p:pic>
        <p:nvPicPr>
          <p:cNvPr id="25" name="PHẠM DUYÊN 17 - 9Slide.vn">
            <a:extLst>
              <a:ext uri="{FF2B5EF4-FFF2-40B4-BE49-F238E27FC236}">
                <a16:creationId xmlns:a16="http://schemas.microsoft.com/office/drawing/2014/main" id="{2D314493-863C-5DE3-B5B8-CD4376A8D25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035988" y="14722"/>
            <a:ext cx="426294" cy="1386322"/>
          </a:xfrm>
          <a:prstGeom prst="rect">
            <a:avLst/>
          </a:prstGeom>
        </p:spPr>
      </p:pic>
      <p:pic>
        <p:nvPicPr>
          <p:cNvPr id="26" name="PHẠM DUYÊN 18 - 9Slide.vn">
            <a:extLst>
              <a:ext uri="{FF2B5EF4-FFF2-40B4-BE49-F238E27FC236}">
                <a16:creationId xmlns:a16="http://schemas.microsoft.com/office/drawing/2014/main" id="{8650201D-F3E0-CC2D-042F-886D48084D8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094191" y="42367"/>
            <a:ext cx="345168" cy="1113445"/>
          </a:xfrm>
          <a:prstGeom prst="rect">
            <a:avLst/>
          </a:prstGeom>
        </p:spPr>
      </p:pic>
      <p:pic>
        <p:nvPicPr>
          <p:cNvPr id="27" name="PHẠM DUYÊN 19 - 9Slide.vn">
            <a:extLst>
              <a:ext uri="{FF2B5EF4-FFF2-40B4-BE49-F238E27FC236}">
                <a16:creationId xmlns:a16="http://schemas.microsoft.com/office/drawing/2014/main" id="{30227F81-FD3E-DAED-2F2A-9EF39DD610F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462281" y="42367"/>
            <a:ext cx="519964" cy="822077"/>
          </a:xfrm>
          <a:prstGeom prst="rect">
            <a:avLst/>
          </a:prstGeom>
        </p:spPr>
      </p:pic>
      <p:pic>
        <p:nvPicPr>
          <p:cNvPr id="28" name="PHẠM DUYÊN 20 - 9Slide.vn">
            <a:extLst>
              <a:ext uri="{FF2B5EF4-FFF2-40B4-BE49-F238E27FC236}">
                <a16:creationId xmlns:a16="http://schemas.microsoft.com/office/drawing/2014/main" id="{E47BA693-7110-9800-EBA9-4447B374CE3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4515757" y="42367"/>
            <a:ext cx="296127" cy="1214878"/>
          </a:xfrm>
          <a:prstGeom prst="rect">
            <a:avLst/>
          </a:prstGeom>
        </p:spPr>
      </p:pic>
      <p:pic>
        <p:nvPicPr>
          <p:cNvPr id="29" name="PHẠM DUYÊN 21 - 9Slide.vn">
            <a:extLst>
              <a:ext uri="{FF2B5EF4-FFF2-40B4-BE49-F238E27FC236}">
                <a16:creationId xmlns:a16="http://schemas.microsoft.com/office/drawing/2014/main" id="{E0E989F7-77AF-0A45-1353-6CAA67AD514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5300014" y="14723"/>
            <a:ext cx="335485" cy="925475"/>
          </a:xfrm>
          <a:prstGeom prst="rect">
            <a:avLst/>
          </a:prstGeom>
        </p:spPr>
      </p:pic>
      <p:pic>
        <p:nvPicPr>
          <p:cNvPr id="30" name="PHẠM DUYÊN 22 - 9Slide.vn">
            <a:extLst>
              <a:ext uri="{FF2B5EF4-FFF2-40B4-BE49-F238E27FC236}">
                <a16:creationId xmlns:a16="http://schemas.microsoft.com/office/drawing/2014/main" id="{615C08A4-0F09-66F5-2E3E-C618D171C38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88083" y="14722"/>
            <a:ext cx="426294" cy="1386322"/>
          </a:xfrm>
          <a:prstGeom prst="rect">
            <a:avLst/>
          </a:prstGeom>
        </p:spPr>
      </p:pic>
      <p:pic>
        <p:nvPicPr>
          <p:cNvPr id="31" name="PHẠM DUYÊN 23 - 9Slide.vn">
            <a:extLst>
              <a:ext uri="{FF2B5EF4-FFF2-40B4-BE49-F238E27FC236}">
                <a16:creationId xmlns:a16="http://schemas.microsoft.com/office/drawing/2014/main" id="{0C8477B8-BBDA-DB37-C2AE-503373BF9E3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711700" y="7361"/>
            <a:ext cx="426294" cy="1386322"/>
          </a:xfrm>
          <a:prstGeom prst="rect">
            <a:avLst/>
          </a:prstGeom>
        </p:spPr>
      </p:pic>
      <p:pic>
        <p:nvPicPr>
          <p:cNvPr id="32" name="PHẠM DUYÊN 24 - 9Slide.vn">
            <a:extLst>
              <a:ext uri="{FF2B5EF4-FFF2-40B4-BE49-F238E27FC236}">
                <a16:creationId xmlns:a16="http://schemas.microsoft.com/office/drawing/2014/main" id="{5A08D74F-1C4F-47A0-589C-27758821733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769902" y="35006"/>
            <a:ext cx="345168" cy="1113445"/>
          </a:xfrm>
          <a:prstGeom prst="rect">
            <a:avLst/>
          </a:prstGeom>
        </p:spPr>
      </p:pic>
      <p:pic>
        <p:nvPicPr>
          <p:cNvPr id="33" name="PHẠM DUYÊN 25 - 9Slide.vn">
            <a:extLst>
              <a:ext uri="{FF2B5EF4-FFF2-40B4-BE49-F238E27FC236}">
                <a16:creationId xmlns:a16="http://schemas.microsoft.com/office/drawing/2014/main" id="{6609DBE7-554A-EDFE-CBE7-0048D527D5F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137993" y="35006"/>
            <a:ext cx="519964" cy="822077"/>
          </a:xfrm>
          <a:prstGeom prst="rect">
            <a:avLst/>
          </a:prstGeom>
        </p:spPr>
      </p:pic>
      <p:pic>
        <p:nvPicPr>
          <p:cNvPr id="34" name="PHẠM DUYÊN 26 - 9Slide.vn">
            <a:extLst>
              <a:ext uri="{FF2B5EF4-FFF2-40B4-BE49-F238E27FC236}">
                <a16:creationId xmlns:a16="http://schemas.microsoft.com/office/drawing/2014/main" id="{895760DC-E8D4-BB4B-6203-46F7AEA38F1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191468" y="35006"/>
            <a:ext cx="296127" cy="1214878"/>
          </a:xfrm>
          <a:prstGeom prst="rect">
            <a:avLst/>
          </a:prstGeom>
        </p:spPr>
      </p:pic>
      <p:pic>
        <p:nvPicPr>
          <p:cNvPr id="35" name="PHẠM DUYÊN 27 - 9Slide.vn">
            <a:extLst>
              <a:ext uri="{FF2B5EF4-FFF2-40B4-BE49-F238E27FC236}">
                <a16:creationId xmlns:a16="http://schemas.microsoft.com/office/drawing/2014/main" id="{B9B3BCD3-8398-9588-466F-9881F0B1FF0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975726" y="7361"/>
            <a:ext cx="335485" cy="925475"/>
          </a:xfrm>
          <a:prstGeom prst="rect">
            <a:avLst/>
          </a:prstGeom>
        </p:spPr>
      </p:pic>
      <p:pic>
        <p:nvPicPr>
          <p:cNvPr id="36" name="PHẠM DUYÊN 28 - 9Slide.vn">
            <a:extLst>
              <a:ext uri="{FF2B5EF4-FFF2-40B4-BE49-F238E27FC236}">
                <a16:creationId xmlns:a16="http://schemas.microsoft.com/office/drawing/2014/main" id="{F220B897-4095-AAF9-4720-AA89B196E7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63795" y="7361"/>
            <a:ext cx="426294" cy="1386322"/>
          </a:xfrm>
          <a:prstGeom prst="rect">
            <a:avLst/>
          </a:prstGeom>
        </p:spPr>
      </p:pic>
      <p:pic>
        <p:nvPicPr>
          <p:cNvPr id="37" name="PHẠM DUYÊN 29 - 9Slide.vn">
            <a:extLst>
              <a:ext uri="{FF2B5EF4-FFF2-40B4-BE49-F238E27FC236}">
                <a16:creationId xmlns:a16="http://schemas.microsoft.com/office/drawing/2014/main" id="{FA8BAC5C-042D-B8FF-0F14-786B0ADA369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387411" y="0"/>
            <a:ext cx="426294" cy="1386322"/>
          </a:xfrm>
          <a:prstGeom prst="rect">
            <a:avLst/>
          </a:prstGeom>
        </p:spPr>
      </p:pic>
      <p:pic>
        <p:nvPicPr>
          <p:cNvPr id="38" name="PHẠM DUYÊN 30 - 9Slide.vn">
            <a:extLst>
              <a:ext uri="{FF2B5EF4-FFF2-40B4-BE49-F238E27FC236}">
                <a16:creationId xmlns:a16="http://schemas.microsoft.com/office/drawing/2014/main" id="{23CE7096-25C9-96C7-9DD9-F5FD7EC57A6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445614" y="27645"/>
            <a:ext cx="345168" cy="1113445"/>
          </a:xfrm>
          <a:prstGeom prst="rect">
            <a:avLst/>
          </a:prstGeom>
        </p:spPr>
      </p:pic>
      <p:pic>
        <p:nvPicPr>
          <p:cNvPr id="39" name="PHẠM DUYÊN 31 - 9Slide.vn">
            <a:extLst>
              <a:ext uri="{FF2B5EF4-FFF2-40B4-BE49-F238E27FC236}">
                <a16:creationId xmlns:a16="http://schemas.microsoft.com/office/drawing/2014/main" id="{CE49180E-67D9-A9C4-2483-C90C5E2FA68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813705" y="27645"/>
            <a:ext cx="519964" cy="822077"/>
          </a:xfrm>
          <a:prstGeom prst="rect">
            <a:avLst/>
          </a:prstGeom>
        </p:spPr>
      </p:pic>
      <p:pic>
        <p:nvPicPr>
          <p:cNvPr id="40" name="PHẠM DUYÊN 32 - 9Slide.vn">
            <a:extLst>
              <a:ext uri="{FF2B5EF4-FFF2-40B4-BE49-F238E27FC236}">
                <a16:creationId xmlns:a16="http://schemas.microsoft.com/office/drawing/2014/main" id="{9C333182-38F1-9B80-1757-330A9109048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9867179" y="27645"/>
            <a:ext cx="296127" cy="1214878"/>
          </a:xfrm>
          <a:prstGeom prst="rect">
            <a:avLst/>
          </a:prstGeom>
        </p:spPr>
      </p:pic>
      <p:pic>
        <p:nvPicPr>
          <p:cNvPr id="41" name="PHẠM DUYÊN 33 - 9Slide.vn">
            <a:extLst>
              <a:ext uri="{FF2B5EF4-FFF2-40B4-BE49-F238E27FC236}">
                <a16:creationId xmlns:a16="http://schemas.microsoft.com/office/drawing/2014/main" id="{24C85674-B161-06CD-9BEA-BD05988AFEB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0651438" y="1"/>
            <a:ext cx="335485" cy="925475"/>
          </a:xfrm>
          <a:prstGeom prst="rect">
            <a:avLst/>
          </a:prstGeom>
        </p:spPr>
      </p:pic>
      <p:pic>
        <p:nvPicPr>
          <p:cNvPr id="42" name="PHẠM DUYÊN 34 - 9Slide.vn">
            <a:extLst>
              <a:ext uri="{FF2B5EF4-FFF2-40B4-BE49-F238E27FC236}">
                <a16:creationId xmlns:a16="http://schemas.microsoft.com/office/drawing/2014/main" id="{85B775D1-E34F-DE3F-1817-4CA7A15C7CF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239506" y="0"/>
            <a:ext cx="426294" cy="1386322"/>
          </a:xfrm>
          <a:prstGeom prst="rect">
            <a:avLst/>
          </a:prstGeom>
        </p:spPr>
      </p:pic>
      <p:pic>
        <p:nvPicPr>
          <p:cNvPr id="43" name="PHẠM DUYÊN 35 - 9Slide.vn">
            <a:extLst>
              <a:ext uri="{FF2B5EF4-FFF2-40B4-BE49-F238E27FC236}">
                <a16:creationId xmlns:a16="http://schemas.microsoft.com/office/drawing/2014/main" id="{A1BFFA84-82C2-D4B1-3CD6-FB987B0FAE2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1020067" y="1408405"/>
            <a:ext cx="486133" cy="467572"/>
          </a:xfrm>
          <a:prstGeom prst="rect">
            <a:avLst/>
          </a:prstGeom>
        </p:spPr>
      </p:pic>
      <p:pic>
        <p:nvPicPr>
          <p:cNvPr id="45" name="PHẠM DUYÊN 36 - 9Slide.vn">
            <a:extLst>
              <a:ext uri="{FF2B5EF4-FFF2-40B4-BE49-F238E27FC236}">
                <a16:creationId xmlns:a16="http://schemas.microsoft.com/office/drawing/2014/main" id="{9F3D3297-B1EA-C2B8-F49F-ABB13352EEF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19180" y="1068609"/>
            <a:ext cx="407553" cy="391992"/>
          </a:xfrm>
          <a:prstGeom prst="rect">
            <a:avLst/>
          </a:prstGeom>
        </p:spPr>
      </p:pic>
      <p:pic>
        <p:nvPicPr>
          <p:cNvPr id="46" name="PHẠM DUYÊN 37 - 9Slide.vn">
            <a:extLst>
              <a:ext uri="{FF2B5EF4-FFF2-40B4-BE49-F238E27FC236}">
                <a16:creationId xmlns:a16="http://schemas.microsoft.com/office/drawing/2014/main" id="{80586279-CE68-96C3-7441-28F3FF75762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1751058" y="857083"/>
            <a:ext cx="486133" cy="467572"/>
          </a:xfrm>
          <a:prstGeom prst="rect">
            <a:avLst/>
          </a:prstGeom>
        </p:spPr>
      </p:pic>
      <p:pic>
        <p:nvPicPr>
          <p:cNvPr id="47" name="PHẠM DUYÊN 38 - 9Slide.vn">
            <a:extLst>
              <a:ext uri="{FF2B5EF4-FFF2-40B4-BE49-F238E27FC236}">
                <a16:creationId xmlns:a16="http://schemas.microsoft.com/office/drawing/2014/main" id="{F0605836-6134-E4AA-5181-7DD74DFF515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1302933" y="947559"/>
            <a:ext cx="486133" cy="467572"/>
          </a:xfrm>
          <a:prstGeom prst="rect">
            <a:avLst/>
          </a:prstGeom>
        </p:spPr>
      </p:pic>
      <p:pic>
        <p:nvPicPr>
          <p:cNvPr id="48" name="PHẠM DUYÊN 39 - 9Slide.vn">
            <a:extLst>
              <a:ext uri="{FF2B5EF4-FFF2-40B4-BE49-F238E27FC236}">
                <a16:creationId xmlns:a16="http://schemas.microsoft.com/office/drawing/2014/main" id="{199E45A8-80FE-2058-5B15-7BF68EB0FA7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586572" y="1324655"/>
            <a:ext cx="407553" cy="391992"/>
          </a:xfrm>
          <a:prstGeom prst="rect">
            <a:avLst/>
          </a:prstGeom>
        </p:spPr>
      </p:pic>
      <p:pic>
        <p:nvPicPr>
          <p:cNvPr id="49" name="PHẠM DUYÊN 40 - 9Slide.vn">
            <a:extLst>
              <a:ext uri="{FF2B5EF4-FFF2-40B4-BE49-F238E27FC236}">
                <a16:creationId xmlns:a16="http://schemas.microsoft.com/office/drawing/2014/main" id="{DA1835D4-74C6-5CF1-75C9-E61AC14242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97446" y="1875977"/>
            <a:ext cx="407553" cy="391992"/>
          </a:xfrm>
          <a:prstGeom prst="rect">
            <a:avLst/>
          </a:prstGeom>
        </p:spPr>
      </p:pic>
      <p:pic>
        <p:nvPicPr>
          <p:cNvPr id="50" name="PHẠM DUYÊN 41 - 9Slide.vn">
            <a:extLst>
              <a:ext uri="{FF2B5EF4-FFF2-40B4-BE49-F238E27FC236}">
                <a16:creationId xmlns:a16="http://schemas.microsoft.com/office/drawing/2014/main" id="{353782F5-5D54-980C-87DE-CFD66509823D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046552" y="1324655"/>
            <a:ext cx="1514439" cy="1359209"/>
          </a:xfrm>
          <a:prstGeom prst="rect">
            <a:avLst/>
          </a:prstGeom>
        </p:spPr>
      </p:pic>
      <p:pic>
        <p:nvPicPr>
          <p:cNvPr id="51" name="PHẠM DUYÊN 42 - 9Slide.vn">
            <a:extLst>
              <a:ext uri="{FF2B5EF4-FFF2-40B4-BE49-F238E27FC236}">
                <a16:creationId xmlns:a16="http://schemas.microsoft.com/office/drawing/2014/main" id="{F5E39D2C-4B41-9EC9-7453-96B9AC7741A2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76624" y="4325036"/>
            <a:ext cx="1514439" cy="1359209"/>
          </a:xfrm>
          <a:prstGeom prst="rect">
            <a:avLst/>
          </a:prstGeom>
        </p:spPr>
      </p:pic>
      <p:pic>
        <p:nvPicPr>
          <p:cNvPr id="52" name="PHẠM DUYÊN 43 - 9Slide.vn">
            <a:extLst>
              <a:ext uri="{FF2B5EF4-FFF2-40B4-BE49-F238E27FC236}">
                <a16:creationId xmlns:a16="http://schemas.microsoft.com/office/drawing/2014/main" id="{856DA5C2-70C6-0C3D-8E25-A8E301CDC851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3799938" y="4939632"/>
            <a:ext cx="1514439" cy="1359209"/>
          </a:xfrm>
          <a:prstGeom prst="rect">
            <a:avLst/>
          </a:prstGeom>
        </p:spPr>
      </p:pic>
      <p:pic>
        <p:nvPicPr>
          <p:cNvPr id="53" name="PHẠM DUYÊN 44 - 9Slide.vn">
            <a:extLst>
              <a:ext uri="{FF2B5EF4-FFF2-40B4-BE49-F238E27FC236}">
                <a16:creationId xmlns:a16="http://schemas.microsoft.com/office/drawing/2014/main" id="{74ECBBEF-A220-7C69-A8CC-356D130536C5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7299266" y="4707472"/>
            <a:ext cx="1514439" cy="1359209"/>
          </a:xfrm>
          <a:prstGeom prst="rect">
            <a:avLst/>
          </a:prstGeom>
        </p:spPr>
      </p:pic>
      <p:pic>
        <p:nvPicPr>
          <p:cNvPr id="54" name="PHẠM DUYÊN 45 - 9Slide.vn">
            <a:extLst>
              <a:ext uri="{FF2B5EF4-FFF2-40B4-BE49-F238E27FC236}">
                <a16:creationId xmlns:a16="http://schemas.microsoft.com/office/drawing/2014/main" id="{97D6B4F7-6BBC-FE6E-991E-41DE2C4E628A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9304741" y="1455364"/>
            <a:ext cx="1514439" cy="1359209"/>
          </a:xfrm>
          <a:prstGeom prst="rect">
            <a:avLst/>
          </a:prstGeom>
        </p:spPr>
      </p:pic>
      <p:pic>
        <p:nvPicPr>
          <p:cNvPr id="55" name="PHẠM DUYÊN 46 - 9Slide.vn">
            <a:extLst>
              <a:ext uri="{FF2B5EF4-FFF2-40B4-BE49-F238E27FC236}">
                <a16:creationId xmlns:a16="http://schemas.microsoft.com/office/drawing/2014/main" id="{9E045957-7430-4090-6950-65E541EDEB92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-343710" y="2365416"/>
            <a:ext cx="2406202" cy="4445639"/>
          </a:xfrm>
          <a:prstGeom prst="rect">
            <a:avLst/>
          </a:prstGeom>
        </p:spPr>
      </p:pic>
      <p:pic>
        <p:nvPicPr>
          <p:cNvPr id="56" name="PHẠM DUYÊN 47 - 9Slide.vn">
            <a:extLst>
              <a:ext uri="{FF2B5EF4-FFF2-40B4-BE49-F238E27FC236}">
                <a16:creationId xmlns:a16="http://schemas.microsoft.com/office/drawing/2014/main" id="{A07A5494-EA4F-CB44-CC1F-4B7D9B109493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1177962" y="5426492"/>
            <a:ext cx="1662189" cy="1175999"/>
          </a:xfrm>
          <a:prstGeom prst="rect">
            <a:avLst/>
          </a:prstGeom>
        </p:spPr>
      </p:pic>
      <p:pic>
        <p:nvPicPr>
          <p:cNvPr id="58" name="PHẠM DUYÊN 48 - 9Slide.vn">
            <a:extLst>
              <a:ext uri="{FF2B5EF4-FFF2-40B4-BE49-F238E27FC236}">
                <a16:creationId xmlns:a16="http://schemas.microsoft.com/office/drawing/2014/main" id="{CC3508EB-C436-921C-BE8B-04ED06478273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flipH="1">
            <a:off x="474251" y="4767618"/>
            <a:ext cx="1889099" cy="19375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PHẠM DUYÊN 49 - 9Slide.vn">
            <a:extLst>
              <a:ext uri="{FF2B5EF4-FFF2-40B4-BE49-F238E27FC236}">
                <a16:creationId xmlns:a16="http://schemas.microsoft.com/office/drawing/2014/main" id="{46C30B15-2CD9-7BC3-9B3F-567A371254BE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8155016" y="6172200"/>
            <a:ext cx="1371089" cy="1318738"/>
          </a:xfrm>
          <a:prstGeom prst="rect">
            <a:avLst/>
          </a:prstGeom>
        </p:spPr>
      </p:pic>
      <p:pic>
        <p:nvPicPr>
          <p:cNvPr id="60" name="PHẠM DUYÊN 50 - 9Slide.vn">
            <a:extLst>
              <a:ext uri="{FF2B5EF4-FFF2-40B4-BE49-F238E27FC236}">
                <a16:creationId xmlns:a16="http://schemas.microsoft.com/office/drawing/2014/main" id="{27A1F44D-951B-AE4C-EC8C-67208ED7685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353538" y="6398418"/>
            <a:ext cx="955654" cy="919165"/>
          </a:xfrm>
          <a:prstGeom prst="rect">
            <a:avLst/>
          </a:prstGeom>
        </p:spPr>
      </p:pic>
      <p:pic>
        <p:nvPicPr>
          <p:cNvPr id="61" name="PHẠM DUYÊN 51 - 9Slide.vn">
            <a:extLst>
              <a:ext uri="{FF2B5EF4-FFF2-40B4-BE49-F238E27FC236}">
                <a16:creationId xmlns:a16="http://schemas.microsoft.com/office/drawing/2014/main" id="{680FAE37-7466-77E4-0054-F66BC7D5849B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rcRect/>
          <a:stretch>
            <a:fillRect/>
          </a:stretch>
        </p:blipFill>
        <p:spPr>
          <a:xfrm>
            <a:off x="6764901" y="6328481"/>
            <a:ext cx="448700" cy="453232"/>
          </a:xfrm>
          <a:prstGeom prst="rect">
            <a:avLst/>
          </a:prstGeom>
        </p:spPr>
      </p:pic>
      <p:pic>
        <p:nvPicPr>
          <p:cNvPr id="62" name="PHẠM DUYÊN 52 - 9Slide.vn">
            <a:extLst>
              <a:ext uri="{FF2B5EF4-FFF2-40B4-BE49-F238E27FC236}">
                <a16:creationId xmlns:a16="http://schemas.microsoft.com/office/drawing/2014/main" id="{83CD624F-303D-3283-6508-F298E982CA9D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rcRect/>
          <a:stretch>
            <a:fillRect/>
          </a:stretch>
        </p:blipFill>
        <p:spPr>
          <a:xfrm>
            <a:off x="6292514" y="6416122"/>
            <a:ext cx="347584" cy="351096"/>
          </a:xfrm>
          <a:prstGeom prst="rect">
            <a:avLst/>
          </a:prstGeom>
        </p:spPr>
      </p:pic>
      <p:grpSp>
        <p:nvGrpSpPr>
          <p:cNvPr id="3" name="PHẠM DUYÊN 53 - 9Slide.vn">
            <a:extLst>
              <a:ext uri="{FF2B5EF4-FFF2-40B4-BE49-F238E27FC236}">
                <a16:creationId xmlns:a16="http://schemas.microsoft.com/office/drawing/2014/main" id="{DF88917F-4D09-E2F3-DD70-B444737ABFD5}"/>
              </a:ext>
            </a:extLst>
          </p:cNvPr>
          <p:cNvGrpSpPr/>
          <p:nvPr userDrawn="1"/>
        </p:nvGrpSpPr>
        <p:grpSpPr>
          <a:xfrm>
            <a:off x="10170051" y="4616569"/>
            <a:ext cx="966523" cy="1767043"/>
            <a:chOff x="14869979" y="5727136"/>
            <a:chExt cx="2192683" cy="4008769"/>
          </a:xfrm>
        </p:grpSpPr>
        <p:pic>
          <p:nvPicPr>
            <p:cNvPr id="63" name="Picture 12">
              <a:extLst>
                <a:ext uri="{FF2B5EF4-FFF2-40B4-BE49-F238E27FC236}">
                  <a16:creationId xmlns:a16="http://schemas.microsoft.com/office/drawing/2014/main" id="{E53C0475-AE58-ED07-CC7C-DF58CFFBE6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/>
            <a:srcRect/>
            <a:stretch>
              <a:fillRect/>
            </a:stretch>
          </p:blipFill>
          <p:spPr>
            <a:xfrm>
              <a:off x="14869979" y="5727136"/>
              <a:ext cx="1471472" cy="2829755"/>
            </a:xfrm>
            <a:prstGeom prst="rect">
              <a:avLst/>
            </a:prstGeom>
          </p:spPr>
        </p:pic>
        <p:pic>
          <p:nvPicPr>
            <p:cNvPr id="64" name="Picture 13">
              <a:extLst>
                <a:ext uri="{FF2B5EF4-FFF2-40B4-BE49-F238E27FC236}">
                  <a16:creationId xmlns:a16="http://schemas.microsoft.com/office/drawing/2014/main" id="{2D2B7866-8930-6DCC-7AD3-67A863882B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/>
            <a:srcRect/>
            <a:stretch>
              <a:fillRect/>
            </a:stretch>
          </p:blipFill>
          <p:spPr>
            <a:xfrm>
              <a:off x="15034358" y="7336729"/>
              <a:ext cx="2028304" cy="23991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HẠM DUYÊN 54 - 9Slide.vn">
            <a:extLst>
              <a:ext uri="{FF2B5EF4-FFF2-40B4-BE49-F238E27FC236}">
                <a16:creationId xmlns:a16="http://schemas.microsoft.com/office/drawing/2014/main" id="{B11F53DA-7A79-A564-2A72-7122C4797C43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-1676400" y="0"/>
            <a:ext cx="1414077" cy="163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3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362AA-DB4E-FCDE-49A2-2F3DFFEC6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D93FA-00E5-A7F1-C36C-12F60CC97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1A51B-0FDB-658B-6D32-E74B654B0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8BCC5-79BE-C7C3-2603-F10C9FBD8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E4427-6141-0920-4E7A-5480FF5A8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0823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31DBA-3286-351A-57D7-9CEFCBAB2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D3CB6-9270-F1CB-3915-7A1C018AB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70350-34B7-21EE-0594-E04FA72C6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148FF-48AC-D475-CF86-59E92D3F5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8BCEC-2F7E-7CBC-9F15-EE5DC617F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9253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E0144-A29A-681F-8777-5B582D6A9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BD36C-D8AF-2D75-8E7F-30F203497F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399D6-8F65-9EFC-A4D4-A74A6FE8A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30CE10-5346-A2D1-9389-28C81A88E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171CED-D9DF-7D00-CB0F-48136D44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9D459-3D00-2A07-CB68-D2D4115B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4666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7623-634A-0B15-F0BC-93C189165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7B41E-94A4-E608-C34B-782237BEF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381B8E-D9EC-0696-9FCB-CCC11FFF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FA57E5-E98F-05D1-2901-925C6EFB4D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89665D-8F73-6071-DA30-BC86D6CEF9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013F60-F872-86F1-779C-AFF463AC0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66FCE4-0B62-8C8D-9E08-C4565C195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2E2649-8A4B-F2D6-1DFF-0ACB1E37B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5941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D328F-CCF6-9697-8958-F9DDBA858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7FDFE-910D-F7AB-E84D-7A1E65607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E7E17A-1B16-9D6E-A3D7-1E95072D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40177-87DD-F2FD-0F7A-25BBC3C22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0835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942881-550C-595A-C5A5-7ED5D064C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C57C5E-C6E2-5C6F-D642-3DC9FADFE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C268F-9660-C14E-9AC9-011C94A88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8882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D6816-FC55-EE82-F544-24B034BDC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32ED8-2C39-DCC0-5115-2C3281384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C33436-4EA2-B249-8A98-32DCA655A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FD7765-E809-980C-59BE-9DE6E31E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3A197-8506-B286-A574-FAD29CAB2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89E05-3ACF-598D-A105-B7C7EFE6C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1580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1913E-3FFF-A154-9405-C8D50E225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92B5EF-0757-EE77-7035-E30440F4F2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287D96-52BF-6B27-9500-2D7DD6330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56A60B-441A-0F8C-335E-577DF4596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478CC-F760-92EF-0FBB-5FD99C538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CC2EA-5F25-055A-6E83-653BD77D7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8035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449D9E-3BFB-5E0D-40CA-A76FD20E7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294C9-8DFD-270F-FDF8-32BE68590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A20DC-AF8B-AE9F-D399-FFBED4447B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91944-CA10-A407-832F-196ACDD17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3D0BD-68C2-D5C4-A444-8C92D75FB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367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7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9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3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940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1 - 9Slide.vn">
            <a:extLst>
              <a:ext uri="{FF2B5EF4-FFF2-40B4-BE49-F238E27FC236}">
                <a16:creationId xmlns:a16="http://schemas.microsoft.com/office/drawing/2014/main" id="{23ACCBB2-5BDB-3E3E-BAF8-4F7043A450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861274">
            <a:off x="3522479" y="939283"/>
            <a:ext cx="1302848" cy="612338"/>
          </a:xfrm>
          <a:prstGeom prst="rect">
            <a:avLst/>
          </a:prstGeom>
        </p:spPr>
      </p:pic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4FB27462-59D8-5A95-4865-F11608E595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31" t="29101" r="20133" b="30774"/>
          <a:stretch/>
        </p:blipFill>
        <p:spPr>
          <a:xfrm>
            <a:off x="231775" y="-17820"/>
            <a:ext cx="1746250" cy="776110"/>
          </a:xfrm>
          <a:prstGeom prst="rect">
            <a:avLst/>
          </a:prstGeom>
        </p:spPr>
      </p:pic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39CA9AB1-4E7D-E89D-FE70-1510CD4C654B}"/>
              </a:ext>
            </a:extLst>
          </p:cNvPr>
          <p:cNvSpPr txBox="1"/>
          <p:nvPr/>
        </p:nvSpPr>
        <p:spPr>
          <a:xfrm>
            <a:off x="3910574" y="5018082"/>
            <a:ext cx="43508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CE2451"/>
                </a:solidFill>
              </a:rPr>
              <a:t>Tiết</a:t>
            </a:r>
            <a:r>
              <a:rPr lang="en-US" sz="4400" b="1" dirty="0">
                <a:solidFill>
                  <a:srgbClr val="CE2451"/>
                </a:solidFill>
              </a:rPr>
              <a:t> 1 – </a:t>
            </a:r>
            <a:r>
              <a:rPr lang="en-US" sz="4400" b="1" dirty="0" err="1">
                <a:solidFill>
                  <a:srgbClr val="CE2451"/>
                </a:solidFill>
              </a:rPr>
              <a:t>trang</a:t>
            </a:r>
            <a:r>
              <a:rPr lang="en-US" sz="4400" b="1" dirty="0">
                <a:solidFill>
                  <a:srgbClr val="CE2451"/>
                </a:solidFill>
              </a:rPr>
              <a:t> 47 </a:t>
            </a:r>
          </a:p>
        </p:txBody>
      </p:sp>
      <p:pic>
        <p:nvPicPr>
          <p:cNvPr id="4" name="PHẠM DUYÊN 4 - 9Slide.vn">
            <a:extLst>
              <a:ext uri="{FF2B5EF4-FFF2-40B4-BE49-F238E27FC236}">
                <a16:creationId xmlns:a16="http://schemas.microsoft.com/office/drawing/2014/main" id="{A6BF5A0A-6583-A7FE-9ECD-DEBDFAE7A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188" y="1086152"/>
            <a:ext cx="4072412" cy="1814328"/>
          </a:xfrm>
          <a:prstGeom prst="rect">
            <a:avLst/>
          </a:prstGeom>
        </p:spPr>
      </p:pic>
      <p:pic>
        <p:nvPicPr>
          <p:cNvPr id="5" name="PHẠM DUYÊN 5 - 9Slide.vn">
            <a:extLst>
              <a:ext uri="{FF2B5EF4-FFF2-40B4-BE49-F238E27FC236}">
                <a16:creationId xmlns:a16="http://schemas.microsoft.com/office/drawing/2014/main" id="{D00663CC-3870-8617-BE1B-D2F317D11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100" y="2875892"/>
            <a:ext cx="9067800" cy="230489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3" name="Rectangle 2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8" name="Rectangle 7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378B04-3326-79C5-D095-DFC8D34BDF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000" y="0"/>
            <a:ext cx="2667000" cy="176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5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HẠM DUYÊN 1 - 9Slide.vn">
            <a:extLst>
              <a:ext uri="{FF2B5EF4-FFF2-40B4-BE49-F238E27FC236}">
                <a16:creationId xmlns:a16="http://schemas.microsoft.com/office/drawing/2014/main" id="{211C3933-7345-7923-D043-B0B159623DC0}"/>
              </a:ext>
            </a:extLst>
          </p:cNvPr>
          <p:cNvSpPr txBox="1"/>
          <p:nvPr/>
        </p:nvSpPr>
        <p:spPr>
          <a:xfrm>
            <a:off x="630161" y="4800576"/>
            <a:ext cx="63516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a) Trang </a:t>
            </a:r>
            <a:r>
              <a:rPr lang="en-US" sz="3000" spc="-1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trại</a:t>
            </a:r>
            <a:r>
              <a:rPr lang="en-US" sz="30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spc="-1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0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spc="-1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0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spc="-1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con </a:t>
            </a:r>
            <a:r>
              <a:rPr lang="en-US" sz="3000" spc="-1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vịt</a:t>
            </a:r>
            <a:r>
              <a:rPr lang="en-US" sz="30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PHẠM DUYÊN 2 - 9Slide.vn">
            <a:extLst>
              <a:ext uri="{FF2B5EF4-FFF2-40B4-BE49-F238E27FC236}">
                <a16:creationId xmlns:a16="http://schemas.microsoft.com/office/drawing/2014/main" id="{5A197DF4-9042-A187-CF05-E34430CF639A}"/>
              </a:ext>
            </a:extLst>
          </p:cNvPr>
          <p:cNvSpPr txBox="1"/>
          <p:nvPr/>
        </p:nvSpPr>
        <p:spPr>
          <a:xfrm>
            <a:off x="630162" y="5693109"/>
            <a:ext cx="61516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b) </a:t>
            </a:r>
            <a:r>
              <a:rPr lang="en-US" sz="3000" spc="-1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0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spc="-1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0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spc="-1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spc="-1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trại</a:t>
            </a:r>
            <a:r>
              <a:rPr lang="en-US" sz="30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spc="-1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con </a:t>
            </a:r>
            <a:r>
              <a:rPr lang="en-US" sz="3000" spc="-1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vịt</a:t>
            </a:r>
            <a:r>
              <a:rPr lang="en-US" sz="3000" spc="-1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7" name="PHẠM DUYÊN 3 - 9Slide.vn">
            <a:extLst>
              <a:ext uri="{FF2B5EF4-FFF2-40B4-BE49-F238E27FC236}">
                <a16:creationId xmlns:a16="http://schemas.microsoft.com/office/drawing/2014/main" id="{50E28F57-07D6-8449-6934-826FE2CEE440}"/>
              </a:ext>
            </a:extLst>
          </p:cNvPr>
          <p:cNvSpPr/>
          <p:nvPr/>
        </p:nvSpPr>
        <p:spPr>
          <a:xfrm>
            <a:off x="4571548" y="4705350"/>
            <a:ext cx="686252" cy="64182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</a:rPr>
              <a:t>?</a:t>
            </a:r>
          </a:p>
        </p:txBody>
      </p:sp>
      <p:sp>
        <p:nvSpPr>
          <p:cNvPr id="19" name="PHẠM DUYÊN 4 - 9Slide.vn">
            <a:extLst>
              <a:ext uri="{FF2B5EF4-FFF2-40B4-BE49-F238E27FC236}">
                <a16:creationId xmlns:a16="http://schemas.microsoft.com/office/drawing/2014/main" id="{99FD43CC-1DF6-C663-8567-9751230E15E4}"/>
              </a:ext>
            </a:extLst>
          </p:cNvPr>
          <p:cNvSpPr/>
          <p:nvPr/>
        </p:nvSpPr>
        <p:spPr>
          <a:xfrm>
            <a:off x="4495348" y="5638800"/>
            <a:ext cx="686252" cy="64182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</a:rPr>
              <a:t>?</a:t>
            </a:r>
          </a:p>
        </p:txBody>
      </p: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BBAA879F-0849-68DB-FBD0-CCA72D576BD4}"/>
              </a:ext>
            </a:extLst>
          </p:cNvPr>
          <p:cNvSpPr/>
          <p:nvPr/>
        </p:nvSpPr>
        <p:spPr>
          <a:xfrm>
            <a:off x="4085880" y="4712298"/>
            <a:ext cx="1171920" cy="695928"/>
          </a:xfrm>
          <a:prstGeom prst="roundRect">
            <a:avLst>
              <a:gd name="adj" fmla="val 23414"/>
            </a:avLst>
          </a:prstGeom>
          <a:solidFill>
            <a:srgbClr val="257D7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3000" b="1" spc="-4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</a:rPr>
              <a:t>1 500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12399288-400F-74D6-767B-6BF50AC2341F}"/>
              </a:ext>
            </a:extLst>
          </p:cNvPr>
          <p:cNvSpPr/>
          <p:nvPr/>
        </p:nvSpPr>
        <p:spPr>
          <a:xfrm>
            <a:off x="4240893" y="5611690"/>
            <a:ext cx="1171920" cy="695928"/>
          </a:xfrm>
          <a:prstGeom prst="roundRect">
            <a:avLst>
              <a:gd name="adj" fmla="val 23414"/>
            </a:avLst>
          </a:prstGeom>
          <a:solidFill>
            <a:srgbClr val="257D7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3000" b="1" spc="-18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</a:rPr>
              <a:t>6 000</a:t>
            </a:r>
          </a:p>
        </p:txBody>
      </p:sp>
      <p:sp>
        <p:nvSpPr>
          <p:cNvPr id="15" name="PHẠM DUYÊN 7 - 9Slide.vn">
            <a:extLst>
              <a:ext uri="{FF2B5EF4-FFF2-40B4-BE49-F238E27FC236}">
                <a16:creationId xmlns:a16="http://schemas.microsoft.com/office/drawing/2014/main" id="{C2A60C72-8184-3DDF-C093-B665ACCADDCB}"/>
              </a:ext>
            </a:extLst>
          </p:cNvPr>
          <p:cNvSpPr txBox="1"/>
          <p:nvPr/>
        </p:nvSpPr>
        <p:spPr>
          <a:xfrm>
            <a:off x="630162" y="3124200"/>
            <a:ext cx="108760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spc="27" dirty="0" err="1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b="1" spc="27" dirty="0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000" b="1" spc="27" dirty="0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b="1" spc="27" dirty="0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trại</a:t>
            </a:r>
            <a:r>
              <a:rPr lang="en-US" sz="3000" b="1" spc="27" dirty="0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3000" b="1" spc="27" dirty="0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vịt</a:t>
            </a:r>
            <a:r>
              <a:rPr lang="en-US" sz="3000" b="1" spc="27" dirty="0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b="1" spc="27" dirty="0" err="1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b="1" spc="27" dirty="0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trại</a:t>
            </a:r>
            <a:r>
              <a:rPr lang="en-US" sz="3000" b="1" spc="27" dirty="0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000" b="1" spc="27" dirty="0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000" b="1" spc="27" dirty="0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b="1" spc="27" dirty="0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4 500 con </a:t>
            </a:r>
            <a:r>
              <a:rPr lang="en-US" sz="3000" b="1" spc="27" dirty="0" err="1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vịt</a:t>
            </a:r>
            <a:r>
              <a:rPr lang="en-US" sz="3000" b="1" spc="27" dirty="0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b="1" spc="27" dirty="0" err="1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000" b="1" spc="27" dirty="0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000" b="1" spc="27" dirty="0" err="1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vịt</a:t>
            </a:r>
            <a:r>
              <a:rPr lang="en-US" sz="3000" b="1" spc="27" dirty="0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000" b="1" spc="27" dirty="0" err="1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b="1" spc="27" dirty="0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trại</a:t>
            </a:r>
            <a:r>
              <a:rPr lang="en-US" sz="3000" b="1" spc="27" dirty="0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000" b="1" spc="27" dirty="0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000" b="1" spc="27" dirty="0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000" b="1" spc="27" dirty="0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000" b="1" spc="27" dirty="0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000" b="1" spc="27" dirty="0" err="1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vịt</a:t>
            </a:r>
            <a:r>
              <a:rPr lang="en-US" sz="3000" b="1" spc="27" dirty="0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000" b="1" spc="27" dirty="0" err="1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b="1" spc="27" dirty="0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trại</a:t>
            </a:r>
            <a:r>
              <a:rPr lang="en-US" sz="3000" b="1" spc="27" dirty="0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000" b="1" spc="27" dirty="0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000" b="1" spc="27" dirty="0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giảm</a:t>
            </a:r>
            <a:r>
              <a:rPr lang="en-US" sz="3000" b="1" spc="27" dirty="0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000" b="1" spc="27" dirty="0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000" b="1" spc="27" dirty="0" err="1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000" b="1" spc="27" dirty="0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2" name="PHẠM DUYÊN 8 - 9Slide.vn">
            <a:extLst>
              <a:ext uri="{FF2B5EF4-FFF2-40B4-BE49-F238E27FC236}">
                <a16:creationId xmlns:a16="http://schemas.microsoft.com/office/drawing/2014/main" id="{D6A90C46-0304-C74C-9D30-CA2664B38F0F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77E135A-6AF6-AB9E-7BC0-DEC91EEE72B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5F552E3-B04A-3975-2192-01DFA72333D8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F6B60"/>
                  </a:solidFill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F352160-88B8-E4E2-C088-40175EFB102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B6B2268-4983-4FE9-6B90-13AD6915212A}"/>
                </a:ext>
              </a:extLst>
            </p:cNvPr>
            <p:cNvSpPr txBox="1"/>
            <p:nvPr/>
          </p:nvSpPr>
          <p:spPr>
            <a:xfrm>
              <a:off x="1712640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8" name="PHẠM DUYÊN 9 - 9Slide.vn">
            <a:extLst>
              <a:ext uri="{FF2B5EF4-FFF2-40B4-BE49-F238E27FC236}">
                <a16:creationId xmlns:a16="http://schemas.microsoft.com/office/drawing/2014/main" id="{EB6024E9-D4BF-11B6-E953-B1E6DDB2D078}"/>
              </a:ext>
            </a:extLst>
          </p:cNvPr>
          <p:cNvGrpSpPr/>
          <p:nvPr/>
        </p:nvGrpSpPr>
        <p:grpSpPr>
          <a:xfrm>
            <a:off x="1519238" y="527843"/>
            <a:ext cx="1319183" cy="783193"/>
            <a:chOff x="1295400" y="457200"/>
            <a:chExt cx="1319183" cy="783193"/>
          </a:xfrm>
        </p:grpSpPr>
        <p:sp>
          <p:nvSpPr>
            <p:cNvPr id="9" name="PHẠM DUYÊN 1 - 9Slide.vn">
              <a:extLst>
                <a:ext uri="{FF2B5EF4-FFF2-40B4-BE49-F238E27FC236}">
                  <a16:creationId xmlns:a16="http://schemas.microsoft.com/office/drawing/2014/main" id="{24A9DBA5-F459-387E-EEF6-0CAABAAE0328}"/>
                </a:ext>
              </a:extLst>
            </p:cNvPr>
            <p:cNvSpPr/>
            <p:nvPr/>
          </p:nvSpPr>
          <p:spPr>
            <a:xfrm>
              <a:off x="1334644" y="510780"/>
              <a:ext cx="818006" cy="668922"/>
            </a:xfrm>
            <a:prstGeom prst="roundRect">
              <a:avLst/>
            </a:prstGeom>
            <a:gradFill flip="none" rotWithShape="1">
              <a:gsLst>
                <a:gs pos="42000">
                  <a:srgbClr val="257D70"/>
                </a:gs>
                <a:gs pos="87000">
                  <a:srgbClr val="32A897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PHẠM DUYÊN 3 - 9Slide.vn">
              <a:extLst>
                <a:ext uri="{FF2B5EF4-FFF2-40B4-BE49-F238E27FC236}">
                  <a16:creationId xmlns:a16="http://schemas.microsoft.com/office/drawing/2014/main" id="{4B10E662-C302-47FD-7DB5-7D4138419AF7}"/>
                </a:ext>
              </a:extLst>
            </p:cNvPr>
            <p:cNvSpPr txBox="1"/>
            <p:nvPr/>
          </p:nvSpPr>
          <p:spPr>
            <a:xfrm>
              <a:off x="1295400" y="457200"/>
              <a:ext cx="840690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Số</a:t>
              </a:r>
            </a:p>
          </p:txBody>
        </p:sp>
        <p:sp>
          <p:nvSpPr>
            <p:cNvPr id="11" name="PHẠM DUYÊN 4 - 9Slide.vn">
              <a:extLst>
                <a:ext uri="{FF2B5EF4-FFF2-40B4-BE49-F238E27FC236}">
                  <a16:creationId xmlns:a16="http://schemas.microsoft.com/office/drawing/2014/main" id="{51CB710C-BA58-CC02-7C06-4610806441E2}"/>
                </a:ext>
              </a:extLst>
            </p:cNvPr>
            <p:cNvSpPr txBox="1"/>
            <p:nvPr/>
          </p:nvSpPr>
          <p:spPr>
            <a:xfrm>
              <a:off x="2133600" y="475804"/>
              <a:ext cx="480983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57D7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</a:p>
          </p:txBody>
        </p:sp>
      </p:grpSp>
      <p:pic>
        <p:nvPicPr>
          <p:cNvPr id="12" name="PHẠM DUYÊN 10 - 9Slide.vn">
            <a:extLst>
              <a:ext uri="{FF2B5EF4-FFF2-40B4-BE49-F238E27FC236}">
                <a16:creationId xmlns:a16="http://schemas.microsoft.com/office/drawing/2014/main" id="{EEF79F25-39E3-51C4-148B-A81F649306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43" y="435729"/>
            <a:ext cx="4789714" cy="2670328"/>
          </a:xfrm>
          <a:prstGeom prst="roundRect">
            <a:avLst>
              <a:gd name="adj" fmla="val 6134"/>
            </a:avLst>
          </a:prstGeom>
          <a:effectLst>
            <a:softEdge rad="1270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98F41A-8AC1-11BF-D6B0-E034721DB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" y="0"/>
            <a:ext cx="2286000" cy="176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11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3B9C8094-4356-1B4A-6FF0-8192FECE9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905000"/>
            <a:ext cx="5442356" cy="32482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0B85A6-487C-1D3B-FD22-AFD3374AE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9800" y="0"/>
            <a:ext cx="2209800" cy="176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77B8CCE7-0D3C-93C1-8D7F-7213057704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" b="3529"/>
          <a:stretch/>
        </p:blipFill>
        <p:spPr>
          <a:xfrm>
            <a:off x="438150" y="901227"/>
            <a:ext cx="11315700" cy="5466949"/>
          </a:xfrm>
          <a:prstGeom prst="roundRect">
            <a:avLst>
              <a:gd name="adj" fmla="val 4545"/>
            </a:avLst>
          </a:prstGeom>
          <a:effectLst>
            <a:softEdge rad="31750"/>
          </a:effectLst>
        </p:spPr>
      </p:pic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CD2FD7D9-D0DD-636C-AFED-4B330F787AE1}"/>
              </a:ext>
            </a:extLst>
          </p:cNvPr>
          <p:cNvSpPr txBox="1"/>
          <p:nvPr/>
        </p:nvSpPr>
        <p:spPr>
          <a:xfrm>
            <a:off x="533400" y="1524000"/>
            <a:ext cx="571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algn="just"/>
            <a:r>
              <a:rPr lang="en-US" sz="3000" spc="40" dirty="0">
                <a:latin typeface="+mj-lt"/>
              </a:rPr>
              <a:t>a) Chia </a:t>
            </a:r>
            <a:r>
              <a:rPr lang="en-US" sz="3000" spc="40" dirty="0" err="1">
                <a:latin typeface="+mj-lt"/>
              </a:rPr>
              <a:t>đều</a:t>
            </a:r>
            <a:r>
              <a:rPr lang="en-US" sz="3000" spc="40" dirty="0">
                <a:latin typeface="+mj-lt"/>
              </a:rPr>
              <a:t> 6408 </a:t>
            </a:r>
            <a:r>
              <a:rPr lang="en-US" sz="3000" spc="40" dirty="0" err="1">
                <a:latin typeface="+mj-lt"/>
              </a:rPr>
              <a:t>chiếc</a:t>
            </a:r>
            <a:r>
              <a:rPr lang="en-US" sz="3000" spc="40" dirty="0">
                <a:latin typeface="+mj-lt"/>
              </a:rPr>
              <a:t> </a:t>
            </a:r>
            <a:r>
              <a:rPr lang="en-US" sz="3000" spc="40" dirty="0" err="1">
                <a:latin typeface="+mj-lt"/>
              </a:rPr>
              <a:t>bút</a:t>
            </a:r>
            <a:r>
              <a:rPr lang="en-US" sz="3000" spc="40" dirty="0">
                <a:latin typeface="+mj-lt"/>
              </a:rPr>
              <a:t> </a:t>
            </a:r>
            <a:r>
              <a:rPr lang="en-US" sz="3000" spc="40" dirty="0" err="1">
                <a:latin typeface="+mj-lt"/>
              </a:rPr>
              <a:t>chì</a:t>
            </a:r>
            <a:r>
              <a:rPr lang="en-US" sz="3000" spc="40" dirty="0">
                <a:latin typeface="+mj-lt"/>
              </a:rPr>
              <a:t> </a:t>
            </a:r>
            <a:r>
              <a:rPr lang="en-US" sz="3000" spc="40" dirty="0" err="1">
                <a:latin typeface="+mj-lt"/>
              </a:rPr>
              <a:t>vào</a:t>
            </a:r>
            <a:r>
              <a:rPr lang="en-US" sz="3000" spc="40" dirty="0">
                <a:latin typeface="+mj-lt"/>
              </a:rPr>
              <a:t> 2 </a:t>
            </a:r>
            <a:r>
              <a:rPr lang="en-US" sz="3000" spc="40" dirty="0" err="1">
                <a:latin typeface="+mj-lt"/>
              </a:rPr>
              <a:t>thùng</a:t>
            </a:r>
            <a:r>
              <a:rPr lang="en-US" sz="3000" spc="40" dirty="0">
                <a:latin typeface="+mj-lt"/>
              </a:rPr>
              <a:t>. </a:t>
            </a:r>
            <a:r>
              <a:rPr lang="en-US" sz="3000" spc="40" dirty="0" err="1">
                <a:latin typeface="+mj-lt"/>
              </a:rPr>
              <a:t>Hỏi</a:t>
            </a:r>
            <a:r>
              <a:rPr lang="en-US" sz="3000" spc="40" dirty="0">
                <a:latin typeface="+mj-lt"/>
              </a:rPr>
              <a:t> </a:t>
            </a:r>
            <a:r>
              <a:rPr lang="en-US" sz="3000" spc="40" dirty="0" err="1">
                <a:latin typeface="+mj-lt"/>
              </a:rPr>
              <a:t>mỗi</a:t>
            </a:r>
            <a:r>
              <a:rPr lang="en-US" sz="3000" spc="40" dirty="0">
                <a:latin typeface="+mj-lt"/>
              </a:rPr>
              <a:t> </a:t>
            </a:r>
            <a:r>
              <a:rPr lang="en-US" sz="3000" spc="40" dirty="0" err="1">
                <a:latin typeface="+mj-lt"/>
              </a:rPr>
              <a:t>thùng</a:t>
            </a:r>
            <a:r>
              <a:rPr lang="en-US" sz="3000" spc="40" dirty="0">
                <a:latin typeface="+mj-lt"/>
              </a:rPr>
              <a:t> </a:t>
            </a:r>
            <a:r>
              <a:rPr lang="en-US" sz="3000" spc="40" dirty="0" err="1">
                <a:latin typeface="+mj-lt"/>
              </a:rPr>
              <a:t>có</a:t>
            </a:r>
            <a:r>
              <a:rPr lang="en-US" sz="3000" spc="40" dirty="0">
                <a:latin typeface="+mj-lt"/>
              </a:rPr>
              <a:t> </a:t>
            </a:r>
            <a:r>
              <a:rPr lang="en-US" sz="3000" spc="40" dirty="0" err="1">
                <a:latin typeface="+mj-lt"/>
              </a:rPr>
              <a:t>bao</a:t>
            </a:r>
            <a:r>
              <a:rPr lang="en-US" sz="3000" spc="40" dirty="0">
                <a:latin typeface="+mj-lt"/>
              </a:rPr>
              <a:t> </a:t>
            </a:r>
            <a:r>
              <a:rPr lang="en-US" sz="3000" spc="40" dirty="0" err="1">
                <a:latin typeface="+mj-lt"/>
              </a:rPr>
              <a:t>nhiêu</a:t>
            </a:r>
            <a:r>
              <a:rPr lang="en-US" sz="3000" spc="40" dirty="0">
                <a:latin typeface="+mj-lt"/>
              </a:rPr>
              <a:t> </a:t>
            </a:r>
            <a:r>
              <a:rPr lang="en-US" sz="3000" spc="40" dirty="0" err="1">
                <a:latin typeface="+mj-lt"/>
              </a:rPr>
              <a:t>chiếc</a:t>
            </a:r>
            <a:r>
              <a:rPr lang="en-US" sz="3000" spc="40" dirty="0">
                <a:latin typeface="+mj-lt"/>
              </a:rPr>
              <a:t> </a:t>
            </a:r>
            <a:r>
              <a:rPr lang="en-US" sz="3000" spc="40" dirty="0" err="1">
                <a:latin typeface="+mj-lt"/>
              </a:rPr>
              <a:t>bút</a:t>
            </a:r>
            <a:r>
              <a:rPr lang="en-US" sz="3000" spc="40" dirty="0">
                <a:latin typeface="+mj-lt"/>
              </a:rPr>
              <a:t> </a:t>
            </a:r>
            <a:r>
              <a:rPr lang="en-US" sz="3000" spc="40" dirty="0" err="1">
                <a:latin typeface="+mj-lt"/>
              </a:rPr>
              <a:t>chì</a:t>
            </a:r>
            <a:r>
              <a:rPr lang="en-US" sz="3000" spc="40" dirty="0">
                <a:latin typeface="+mj-lt"/>
              </a:rPr>
              <a:t>?</a:t>
            </a:r>
          </a:p>
        </p:txBody>
      </p:sp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EA136DF5-2C62-CF76-3217-695540309D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46" y="489824"/>
            <a:ext cx="2209800" cy="11049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143000" y="1981200"/>
            <a:ext cx="3657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71600" y="2438400"/>
            <a:ext cx="143974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810000" y="2438400"/>
            <a:ext cx="1752600" cy="1088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90800" y="2895600"/>
            <a:ext cx="2209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3C01D49-B3E1-AD19-22DF-3407802EED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400" y="0"/>
            <a:ext cx="2057400" cy="176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53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PHẠM DUYÊN 1 - 9Slide.vn">
                <a:extLst>
                  <a:ext uri="{FF2B5EF4-FFF2-40B4-BE49-F238E27FC236}">
                    <a16:creationId xmlns:a16="http://schemas.microsoft.com/office/drawing/2014/main" id="{C05B8265-104D-41ED-D323-836FD52CE7BE}"/>
                  </a:ext>
                </a:extLst>
              </p:cNvPr>
              <p:cNvSpPr txBox="1"/>
              <p:nvPr/>
            </p:nvSpPr>
            <p:spPr>
              <a:xfrm>
                <a:off x="3962400" y="907373"/>
                <a:ext cx="4267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6408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AE4B2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</m:oMath>
                </a14:m>
                <a:r>
                  <a:rPr lang="en-US" sz="4000" b="1" dirty="0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2 = ?</a:t>
                </a:r>
              </a:p>
            </p:txBody>
          </p:sp>
        </mc:Choice>
        <mc:Fallback xmlns="">
          <p:sp>
            <p:nvSpPr>
              <p:cNvPr id="3" name="PHẠM DUYÊN 1 - 9Slide.vn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05B8265-104D-41ED-D323-836FD52CE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907373"/>
                <a:ext cx="4267200" cy="707886"/>
              </a:xfrm>
              <a:prstGeom prst="rect">
                <a:avLst/>
              </a:prstGeom>
              <a:blipFill rotWithShape="0">
                <a:blip r:embed="rId2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F3EFB63B-04CA-37C9-21E9-64FA756E8020}"/>
              </a:ext>
            </a:extLst>
          </p:cNvPr>
          <p:cNvSpPr/>
          <p:nvPr/>
        </p:nvSpPr>
        <p:spPr>
          <a:xfrm>
            <a:off x="3868331" y="882073"/>
            <a:ext cx="4453331" cy="708660"/>
          </a:xfrm>
          <a:prstGeom prst="roundRect">
            <a:avLst>
              <a:gd name="adj" fmla="val 41393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PHẠM DUYÊN 3 - 9Slide.vn">
            <a:extLst>
              <a:ext uri="{FF2B5EF4-FFF2-40B4-BE49-F238E27FC236}">
                <a16:creationId xmlns:a16="http://schemas.microsoft.com/office/drawing/2014/main" id="{81943182-BA9E-5E32-55E8-D9679B191ED6}"/>
              </a:ext>
            </a:extLst>
          </p:cNvPr>
          <p:cNvSpPr/>
          <p:nvPr/>
        </p:nvSpPr>
        <p:spPr>
          <a:xfrm>
            <a:off x="6732344" y="2090022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PHẠM DUYÊN 4 - 9Slide.vn">
            <a:extLst>
              <a:ext uri="{FF2B5EF4-FFF2-40B4-BE49-F238E27FC236}">
                <a16:creationId xmlns:a16="http://schemas.microsoft.com/office/drawing/2014/main" id="{5B03B97D-9AE1-AC68-F375-5EBB3D197C78}"/>
              </a:ext>
            </a:extLst>
          </p:cNvPr>
          <p:cNvSpPr txBox="1"/>
          <p:nvPr/>
        </p:nvSpPr>
        <p:spPr>
          <a:xfrm>
            <a:off x="6976628" y="1917615"/>
            <a:ext cx="2857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 dirty="0"/>
              <a:t>6 chia 2 </a:t>
            </a:r>
            <a:r>
              <a:rPr lang="en-US" sz="2400" spc="-120" dirty="0" err="1"/>
              <a:t>được</a:t>
            </a:r>
            <a:r>
              <a:rPr lang="en-US" sz="2400" spc="-120" dirty="0"/>
              <a:t> 3, </a:t>
            </a:r>
            <a:r>
              <a:rPr lang="en-US" sz="2400" spc="-120" dirty="0" err="1"/>
              <a:t>viết</a:t>
            </a:r>
            <a:r>
              <a:rPr lang="en-US" sz="2400" spc="-120" dirty="0"/>
              <a:t> 3.</a:t>
            </a:r>
          </a:p>
        </p:txBody>
      </p:sp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862A6BAA-83E1-F267-3DAF-7702CD6B82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97" y="212416"/>
            <a:ext cx="2209800" cy="1104900"/>
          </a:xfrm>
          <a:prstGeom prst="rect">
            <a:avLst/>
          </a:prstGeom>
        </p:spPr>
      </p:pic>
      <p:sp>
        <p:nvSpPr>
          <p:cNvPr id="4" name="PHẠM DUYÊN 6 - 9Slide.vn">
            <a:extLst>
              <a:ext uri="{FF2B5EF4-FFF2-40B4-BE49-F238E27FC236}">
                <a16:creationId xmlns:a16="http://schemas.microsoft.com/office/drawing/2014/main" id="{B9F40242-E70E-32A0-C334-27F4E914A3EC}"/>
              </a:ext>
            </a:extLst>
          </p:cNvPr>
          <p:cNvSpPr txBox="1"/>
          <p:nvPr/>
        </p:nvSpPr>
        <p:spPr>
          <a:xfrm>
            <a:off x="3775500" y="2558858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6" name="PHẠM DUYÊN 7 - 9Slide.vn">
            <a:extLst>
              <a:ext uri="{FF2B5EF4-FFF2-40B4-BE49-F238E27FC236}">
                <a16:creationId xmlns:a16="http://schemas.microsoft.com/office/drawing/2014/main" id="{DD326DAA-64C1-16F9-7D7F-C4205AFAF1A4}"/>
              </a:ext>
            </a:extLst>
          </p:cNvPr>
          <p:cNvCxnSpPr>
            <a:cxnSpLocks/>
          </p:cNvCxnSpPr>
          <p:nvPr/>
        </p:nvCxnSpPr>
        <p:spPr>
          <a:xfrm>
            <a:off x="3646865" y="2158570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HẠM DUYÊN 8 - 9Slide.vn">
            <a:extLst>
              <a:ext uri="{FF2B5EF4-FFF2-40B4-BE49-F238E27FC236}">
                <a16:creationId xmlns:a16="http://schemas.microsoft.com/office/drawing/2014/main" id="{836C87C7-B7AB-18FD-857B-AC5F5C0608F8}"/>
              </a:ext>
            </a:extLst>
          </p:cNvPr>
          <p:cNvSpPr txBox="1"/>
          <p:nvPr/>
        </p:nvSpPr>
        <p:spPr>
          <a:xfrm>
            <a:off x="2206078" y="2558858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57D7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15" name="PHẠM DUYÊN 9 - 9Slide.vn">
            <a:extLst>
              <a:ext uri="{FF2B5EF4-FFF2-40B4-BE49-F238E27FC236}">
                <a16:creationId xmlns:a16="http://schemas.microsoft.com/office/drawing/2014/main" id="{4A8E73A6-987C-85D7-8BF5-5B51217ABECC}"/>
              </a:ext>
            </a:extLst>
          </p:cNvPr>
          <p:cNvCxnSpPr>
            <a:cxnSpLocks/>
          </p:cNvCxnSpPr>
          <p:nvPr/>
        </p:nvCxnSpPr>
        <p:spPr>
          <a:xfrm>
            <a:off x="3657600" y="2628024"/>
            <a:ext cx="1507305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HẠM DUYÊN 10 - 9Slide.vn">
            <a:extLst>
              <a:ext uri="{FF2B5EF4-FFF2-40B4-BE49-F238E27FC236}">
                <a16:creationId xmlns:a16="http://schemas.microsoft.com/office/drawing/2014/main" id="{D01635EF-1BE5-A8FA-1D00-3B4933F64F5E}"/>
              </a:ext>
            </a:extLst>
          </p:cNvPr>
          <p:cNvSpPr txBox="1"/>
          <p:nvPr/>
        </p:nvSpPr>
        <p:spPr>
          <a:xfrm>
            <a:off x="3803645" y="1989303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PHẠM DUYÊN 11 - 9Slide.vn">
            <a:extLst>
              <a:ext uri="{FF2B5EF4-FFF2-40B4-BE49-F238E27FC236}">
                <a16:creationId xmlns:a16="http://schemas.microsoft.com/office/drawing/2014/main" id="{863B3F8B-4B68-125C-4F8A-D27CBFECE586}"/>
              </a:ext>
            </a:extLst>
          </p:cNvPr>
          <p:cNvSpPr txBox="1"/>
          <p:nvPr/>
        </p:nvSpPr>
        <p:spPr>
          <a:xfrm>
            <a:off x="2547816" y="198930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57D7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PHẠM DUYÊN 12 - 9Slide.vn">
            <a:extLst>
              <a:ext uri="{FF2B5EF4-FFF2-40B4-BE49-F238E27FC236}">
                <a16:creationId xmlns:a16="http://schemas.microsoft.com/office/drawing/2014/main" id="{C81E9B38-3D64-CFFA-A8BA-ABEE0446D161}"/>
              </a:ext>
            </a:extLst>
          </p:cNvPr>
          <p:cNvSpPr txBox="1"/>
          <p:nvPr/>
        </p:nvSpPr>
        <p:spPr>
          <a:xfrm>
            <a:off x="2889554" y="198930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57D7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PHẠM DUYÊN 13 - 9Slide.vn">
            <a:extLst>
              <a:ext uri="{FF2B5EF4-FFF2-40B4-BE49-F238E27FC236}">
                <a16:creationId xmlns:a16="http://schemas.microsoft.com/office/drawing/2014/main" id="{DC7AF356-CC5E-96C5-18D7-86FF7F46081B}"/>
              </a:ext>
            </a:extLst>
          </p:cNvPr>
          <p:cNvSpPr txBox="1"/>
          <p:nvPr/>
        </p:nvSpPr>
        <p:spPr>
          <a:xfrm>
            <a:off x="2547816" y="2558858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57D7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PHẠM DUYÊN 14 - 9Slide.vn">
            <a:extLst>
              <a:ext uri="{FF2B5EF4-FFF2-40B4-BE49-F238E27FC236}">
                <a16:creationId xmlns:a16="http://schemas.microsoft.com/office/drawing/2014/main" id="{3388CE4C-6560-8041-867F-9E3CEC0CB429}"/>
              </a:ext>
            </a:extLst>
          </p:cNvPr>
          <p:cNvSpPr txBox="1"/>
          <p:nvPr/>
        </p:nvSpPr>
        <p:spPr>
          <a:xfrm>
            <a:off x="3231293" y="198930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57D70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4" name="PHẠM DUYÊN 15 - 9Slide.vn">
            <a:extLst>
              <a:ext uri="{FF2B5EF4-FFF2-40B4-BE49-F238E27FC236}">
                <a16:creationId xmlns:a16="http://schemas.microsoft.com/office/drawing/2014/main" id="{82B74811-B875-E3F6-F82B-53BC5706F5E5}"/>
              </a:ext>
            </a:extLst>
          </p:cNvPr>
          <p:cNvSpPr txBox="1"/>
          <p:nvPr/>
        </p:nvSpPr>
        <p:spPr>
          <a:xfrm>
            <a:off x="2206078" y="198930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57D7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" name="PHẠM DUYÊN 17 - 9Slide.vn">
            <a:extLst>
              <a:ext uri="{FF2B5EF4-FFF2-40B4-BE49-F238E27FC236}">
                <a16:creationId xmlns:a16="http://schemas.microsoft.com/office/drawing/2014/main" id="{D09E3BC6-7881-28C8-C427-EB2AC66AB8AF}"/>
              </a:ext>
            </a:extLst>
          </p:cNvPr>
          <p:cNvSpPr txBox="1"/>
          <p:nvPr/>
        </p:nvSpPr>
        <p:spPr>
          <a:xfrm>
            <a:off x="6976628" y="2386681"/>
            <a:ext cx="4148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 dirty="0"/>
              <a:t>3 </a:t>
            </a:r>
            <a:r>
              <a:rPr lang="en-US" sz="2400" spc="-120" dirty="0" err="1"/>
              <a:t>nhân</a:t>
            </a:r>
            <a:r>
              <a:rPr lang="en-US" sz="2400" spc="-120" dirty="0"/>
              <a:t> 2 </a:t>
            </a:r>
            <a:r>
              <a:rPr lang="en-US" sz="2400" spc="-120" dirty="0" err="1"/>
              <a:t>bằng</a:t>
            </a:r>
            <a:r>
              <a:rPr lang="en-US" sz="2400" spc="-120" dirty="0"/>
              <a:t> 6; 6 </a:t>
            </a:r>
            <a:r>
              <a:rPr lang="en-US" sz="2400" spc="-120" dirty="0" err="1"/>
              <a:t>trừ</a:t>
            </a:r>
            <a:r>
              <a:rPr lang="en-US" sz="2400" spc="-120" dirty="0"/>
              <a:t> 6 </a:t>
            </a:r>
            <a:r>
              <a:rPr lang="en-US" sz="2400" spc="-120" dirty="0" err="1"/>
              <a:t>bằng</a:t>
            </a:r>
            <a:r>
              <a:rPr lang="en-US" sz="2400" spc="-120" dirty="0"/>
              <a:t> 0.</a:t>
            </a:r>
          </a:p>
        </p:txBody>
      </p:sp>
      <p:sp>
        <p:nvSpPr>
          <p:cNvPr id="36" name="PHẠM DUYÊN 18 - 9Slide.vn">
            <a:extLst>
              <a:ext uri="{FF2B5EF4-FFF2-40B4-BE49-F238E27FC236}">
                <a16:creationId xmlns:a16="http://schemas.microsoft.com/office/drawing/2014/main" id="{7148990F-2E4E-CB17-B1F7-AE48D3959AF5}"/>
              </a:ext>
            </a:extLst>
          </p:cNvPr>
          <p:cNvSpPr/>
          <p:nvPr/>
        </p:nvSpPr>
        <p:spPr>
          <a:xfrm>
            <a:off x="1339574" y="5334000"/>
            <a:ext cx="4451626" cy="708660"/>
          </a:xfrm>
          <a:prstGeom prst="roundRect">
            <a:avLst>
              <a:gd name="adj" fmla="val 40049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PHẠM DUYÊN 19 - 9Slide.vn">
                <a:extLst>
                  <a:ext uri="{FF2B5EF4-FFF2-40B4-BE49-F238E27FC236}">
                    <a16:creationId xmlns:a16="http://schemas.microsoft.com/office/drawing/2014/main" id="{29408500-FC26-DEB0-E9A4-5EB9918ABC5F}"/>
                  </a:ext>
                </a:extLst>
              </p:cNvPr>
              <p:cNvSpPr txBox="1"/>
              <p:nvPr/>
            </p:nvSpPr>
            <p:spPr>
              <a:xfrm>
                <a:off x="1413276" y="5359300"/>
                <a:ext cx="430452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6408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AE4B2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</m:oMath>
                </a14:m>
                <a:r>
                  <a:rPr lang="en-US" sz="4000" b="1" dirty="0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2 =  </a:t>
                </a:r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3204</a:t>
                </a:r>
              </a:p>
            </p:txBody>
          </p:sp>
        </mc:Choice>
        <mc:Fallback xmlns="">
          <p:sp>
            <p:nvSpPr>
              <p:cNvPr id="37" name="PHẠM DUYÊN 19 - 9Slide.vn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9408500-FC26-DEB0-E9A4-5EB9918AB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276" y="5359300"/>
                <a:ext cx="4304522" cy="707886"/>
              </a:xfrm>
              <a:prstGeom prst="rect">
                <a:avLst/>
              </a:prstGeom>
              <a:blipFill rotWithShape="0">
                <a:blip r:embed="rId6"/>
                <a:stretch>
                  <a:fillRect l="-425" t="-15517" r="-283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PHẠM DUYÊN 20 - 9Slide.vn">
            <a:extLst>
              <a:ext uri="{FF2B5EF4-FFF2-40B4-BE49-F238E27FC236}">
                <a16:creationId xmlns:a16="http://schemas.microsoft.com/office/drawing/2014/main" id="{593BF0C7-E8C4-0A15-00B4-56610433BEED}"/>
              </a:ext>
            </a:extLst>
          </p:cNvPr>
          <p:cNvSpPr txBox="1"/>
          <p:nvPr/>
        </p:nvSpPr>
        <p:spPr>
          <a:xfrm>
            <a:off x="4114198" y="2558858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PHẠM DUYÊN 21 - 9Slide.vn">
            <a:extLst>
              <a:ext uri="{FF2B5EF4-FFF2-40B4-BE49-F238E27FC236}">
                <a16:creationId xmlns:a16="http://schemas.microsoft.com/office/drawing/2014/main" id="{71CAA7FA-C9FE-892C-C621-213025F1EAA6}"/>
              </a:ext>
            </a:extLst>
          </p:cNvPr>
          <p:cNvSpPr txBox="1"/>
          <p:nvPr/>
        </p:nvSpPr>
        <p:spPr>
          <a:xfrm>
            <a:off x="2547816" y="3190026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57D7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2" name="PHẠM DUYÊN 22 - 9Slide.vn">
            <a:extLst>
              <a:ext uri="{FF2B5EF4-FFF2-40B4-BE49-F238E27FC236}">
                <a16:creationId xmlns:a16="http://schemas.microsoft.com/office/drawing/2014/main" id="{206588D1-8849-12F4-2BBE-596EC3AE66CF}"/>
              </a:ext>
            </a:extLst>
          </p:cNvPr>
          <p:cNvSpPr txBox="1"/>
          <p:nvPr/>
        </p:nvSpPr>
        <p:spPr>
          <a:xfrm>
            <a:off x="4452896" y="2558858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3" name="PHẠM DUYÊN 23 - 9Slide.vn">
            <a:extLst>
              <a:ext uri="{FF2B5EF4-FFF2-40B4-BE49-F238E27FC236}">
                <a16:creationId xmlns:a16="http://schemas.microsoft.com/office/drawing/2014/main" id="{A788FAFF-4FCB-4E5A-944A-38A07A75611E}"/>
              </a:ext>
            </a:extLst>
          </p:cNvPr>
          <p:cNvSpPr txBox="1"/>
          <p:nvPr/>
        </p:nvSpPr>
        <p:spPr>
          <a:xfrm>
            <a:off x="2887356" y="3190026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57D7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4" name="PHẠM DUYÊN 24 - 9Slide.vn">
            <a:extLst>
              <a:ext uri="{FF2B5EF4-FFF2-40B4-BE49-F238E27FC236}">
                <a16:creationId xmlns:a16="http://schemas.microsoft.com/office/drawing/2014/main" id="{248329B8-3A4F-F367-7051-F7FAD3FBF819}"/>
              </a:ext>
            </a:extLst>
          </p:cNvPr>
          <p:cNvSpPr txBox="1"/>
          <p:nvPr/>
        </p:nvSpPr>
        <p:spPr>
          <a:xfrm>
            <a:off x="2887356" y="3799626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57D7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5" name="PHẠM DUYÊN 25 - 9Slide.vn">
            <a:extLst>
              <a:ext uri="{FF2B5EF4-FFF2-40B4-BE49-F238E27FC236}">
                <a16:creationId xmlns:a16="http://schemas.microsoft.com/office/drawing/2014/main" id="{ADA8DA85-FEFA-25F3-C0A1-28A9909DE2AA}"/>
              </a:ext>
            </a:extLst>
          </p:cNvPr>
          <p:cNvSpPr txBox="1"/>
          <p:nvPr/>
        </p:nvSpPr>
        <p:spPr>
          <a:xfrm>
            <a:off x="3231293" y="3799626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57D70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6" name="PHẠM DUYÊN 26 - 9Slide.vn">
            <a:extLst>
              <a:ext uri="{FF2B5EF4-FFF2-40B4-BE49-F238E27FC236}">
                <a16:creationId xmlns:a16="http://schemas.microsoft.com/office/drawing/2014/main" id="{F588E15F-5409-6B6A-A315-CBBBE2A01A88}"/>
              </a:ext>
            </a:extLst>
          </p:cNvPr>
          <p:cNvSpPr txBox="1"/>
          <p:nvPr/>
        </p:nvSpPr>
        <p:spPr>
          <a:xfrm>
            <a:off x="3231293" y="438704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57D7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7" name="PHẠM DUYÊN 27 - 9Slide.vn">
            <a:extLst>
              <a:ext uri="{FF2B5EF4-FFF2-40B4-BE49-F238E27FC236}">
                <a16:creationId xmlns:a16="http://schemas.microsoft.com/office/drawing/2014/main" id="{70D7AA27-0AC4-8DDA-13B9-98B9F6EFCF8F}"/>
              </a:ext>
            </a:extLst>
          </p:cNvPr>
          <p:cNvSpPr txBox="1"/>
          <p:nvPr/>
        </p:nvSpPr>
        <p:spPr>
          <a:xfrm>
            <a:off x="4791593" y="2558858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8" name="PHẠM DUYÊN 28 - 9Slide.vn">
            <a:extLst>
              <a:ext uri="{FF2B5EF4-FFF2-40B4-BE49-F238E27FC236}">
                <a16:creationId xmlns:a16="http://schemas.microsoft.com/office/drawing/2014/main" id="{544CC93F-E4E6-0C8A-AFC0-EB62AB6B7FFD}"/>
              </a:ext>
            </a:extLst>
          </p:cNvPr>
          <p:cNvSpPr/>
          <p:nvPr/>
        </p:nvSpPr>
        <p:spPr>
          <a:xfrm>
            <a:off x="6732344" y="3223373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9" name="PHẠM DUYÊN 29 - 9Slide.vn">
            <a:extLst>
              <a:ext uri="{FF2B5EF4-FFF2-40B4-BE49-F238E27FC236}">
                <a16:creationId xmlns:a16="http://schemas.microsoft.com/office/drawing/2014/main" id="{A43F166B-7B8B-1986-F1C0-7AAA3E357FB6}"/>
              </a:ext>
            </a:extLst>
          </p:cNvPr>
          <p:cNvSpPr txBox="1"/>
          <p:nvPr/>
        </p:nvSpPr>
        <p:spPr>
          <a:xfrm>
            <a:off x="6976628" y="3050966"/>
            <a:ext cx="3589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 dirty="0" err="1"/>
              <a:t>Hạ</a:t>
            </a:r>
            <a:r>
              <a:rPr lang="en-US" sz="2400" spc="-120" dirty="0"/>
              <a:t> 4; 4 chia 2 </a:t>
            </a:r>
            <a:r>
              <a:rPr lang="en-US" sz="2400" spc="-120" dirty="0" err="1"/>
              <a:t>được</a:t>
            </a:r>
            <a:r>
              <a:rPr lang="en-US" sz="2400" spc="-120" dirty="0"/>
              <a:t> 2, </a:t>
            </a:r>
            <a:r>
              <a:rPr lang="en-US" sz="2400" spc="-120" dirty="0" err="1"/>
              <a:t>viết</a:t>
            </a:r>
            <a:r>
              <a:rPr lang="en-US" sz="2400" spc="-120" dirty="0"/>
              <a:t> 2.</a:t>
            </a:r>
          </a:p>
        </p:txBody>
      </p:sp>
      <p:sp>
        <p:nvSpPr>
          <p:cNvPr id="50" name="PHẠM DUYÊN 30 - 9Slide.vn">
            <a:extLst>
              <a:ext uri="{FF2B5EF4-FFF2-40B4-BE49-F238E27FC236}">
                <a16:creationId xmlns:a16="http://schemas.microsoft.com/office/drawing/2014/main" id="{39BBCF9E-B4C2-BB87-524D-C889C413F035}"/>
              </a:ext>
            </a:extLst>
          </p:cNvPr>
          <p:cNvSpPr txBox="1"/>
          <p:nvPr/>
        </p:nvSpPr>
        <p:spPr>
          <a:xfrm>
            <a:off x="6976628" y="3474787"/>
            <a:ext cx="4153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 dirty="0"/>
              <a:t>2 </a:t>
            </a:r>
            <a:r>
              <a:rPr lang="en-US" sz="2400" spc="-120" dirty="0" err="1"/>
              <a:t>nhân</a:t>
            </a:r>
            <a:r>
              <a:rPr lang="en-US" sz="2400" spc="-120" dirty="0"/>
              <a:t> 2 </a:t>
            </a:r>
            <a:r>
              <a:rPr lang="en-US" sz="2400" spc="-120" dirty="0" err="1"/>
              <a:t>bằng</a:t>
            </a:r>
            <a:r>
              <a:rPr lang="en-US" sz="2400" spc="-120" dirty="0"/>
              <a:t> 4; 4 </a:t>
            </a:r>
            <a:r>
              <a:rPr lang="en-US" sz="2400" spc="-120" dirty="0" err="1"/>
              <a:t>trừ</a:t>
            </a:r>
            <a:r>
              <a:rPr lang="en-US" sz="2400" spc="-120" dirty="0"/>
              <a:t> 4 </a:t>
            </a:r>
            <a:r>
              <a:rPr lang="en-US" sz="2400" spc="-120" dirty="0" err="1"/>
              <a:t>bằng</a:t>
            </a:r>
            <a:r>
              <a:rPr lang="en-US" sz="2400" spc="-120" dirty="0"/>
              <a:t> 0.</a:t>
            </a:r>
          </a:p>
        </p:txBody>
      </p:sp>
      <p:sp>
        <p:nvSpPr>
          <p:cNvPr id="53" name="PHẠM DUYÊN 31 - 9Slide.vn">
            <a:extLst>
              <a:ext uri="{FF2B5EF4-FFF2-40B4-BE49-F238E27FC236}">
                <a16:creationId xmlns:a16="http://schemas.microsoft.com/office/drawing/2014/main" id="{1AC9CB2A-2574-FA16-BA2D-6967C436707C}"/>
              </a:ext>
            </a:extLst>
          </p:cNvPr>
          <p:cNvSpPr/>
          <p:nvPr/>
        </p:nvSpPr>
        <p:spPr>
          <a:xfrm>
            <a:off x="6732344" y="4356724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4" name="PHẠM DUYÊN 32 - 9Slide.vn">
            <a:extLst>
              <a:ext uri="{FF2B5EF4-FFF2-40B4-BE49-F238E27FC236}">
                <a16:creationId xmlns:a16="http://schemas.microsoft.com/office/drawing/2014/main" id="{28B19B33-19C2-5C22-374E-6BF164611CCC}"/>
              </a:ext>
            </a:extLst>
          </p:cNvPr>
          <p:cNvSpPr txBox="1"/>
          <p:nvPr/>
        </p:nvSpPr>
        <p:spPr>
          <a:xfrm>
            <a:off x="6976628" y="4184317"/>
            <a:ext cx="3669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 dirty="0" err="1"/>
              <a:t>Hạ</a:t>
            </a:r>
            <a:r>
              <a:rPr lang="en-US" sz="2400" spc="-120" dirty="0"/>
              <a:t> 0; 0 chia 2 </a:t>
            </a:r>
            <a:r>
              <a:rPr lang="en-US" sz="2400" spc="-120" dirty="0" err="1"/>
              <a:t>được</a:t>
            </a:r>
            <a:r>
              <a:rPr lang="en-US" sz="2400" spc="-120" dirty="0"/>
              <a:t> 0, </a:t>
            </a:r>
            <a:r>
              <a:rPr lang="en-US" sz="2400" spc="-120" dirty="0" err="1"/>
              <a:t>viết</a:t>
            </a:r>
            <a:r>
              <a:rPr lang="en-US" sz="2400" spc="-120" dirty="0"/>
              <a:t> 0.</a:t>
            </a:r>
          </a:p>
        </p:txBody>
      </p:sp>
      <p:sp>
        <p:nvSpPr>
          <p:cNvPr id="55" name="PHẠM DUYÊN 33 - 9Slide.vn">
            <a:extLst>
              <a:ext uri="{FF2B5EF4-FFF2-40B4-BE49-F238E27FC236}">
                <a16:creationId xmlns:a16="http://schemas.microsoft.com/office/drawing/2014/main" id="{D832B730-D034-3D6D-4063-6188414107DF}"/>
              </a:ext>
            </a:extLst>
          </p:cNvPr>
          <p:cNvSpPr txBox="1"/>
          <p:nvPr/>
        </p:nvSpPr>
        <p:spPr>
          <a:xfrm>
            <a:off x="6976628" y="4630761"/>
            <a:ext cx="4222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 dirty="0"/>
              <a:t>0 </a:t>
            </a:r>
            <a:r>
              <a:rPr lang="en-US" sz="2400" spc="-120" dirty="0" err="1"/>
              <a:t>nhân</a:t>
            </a:r>
            <a:r>
              <a:rPr lang="en-US" sz="2400" spc="-120" dirty="0"/>
              <a:t> 2 </a:t>
            </a:r>
            <a:r>
              <a:rPr lang="en-US" sz="2400" spc="-120" dirty="0" err="1"/>
              <a:t>bằng</a:t>
            </a:r>
            <a:r>
              <a:rPr lang="en-US" sz="2400" spc="-120" dirty="0"/>
              <a:t> 0; 0 </a:t>
            </a:r>
            <a:r>
              <a:rPr lang="en-US" sz="2400" spc="-120" dirty="0" err="1"/>
              <a:t>trừ</a:t>
            </a:r>
            <a:r>
              <a:rPr lang="en-US" sz="2400" spc="-120" dirty="0"/>
              <a:t> 0 </a:t>
            </a:r>
            <a:r>
              <a:rPr lang="en-US" sz="2400" spc="-120" dirty="0" err="1"/>
              <a:t>bằng</a:t>
            </a:r>
            <a:r>
              <a:rPr lang="en-US" sz="2400" spc="-120" dirty="0"/>
              <a:t> 0.</a:t>
            </a:r>
          </a:p>
        </p:txBody>
      </p:sp>
      <p:sp>
        <p:nvSpPr>
          <p:cNvPr id="56" name="PHẠM DUYÊN 34 - 9Slide.vn">
            <a:extLst>
              <a:ext uri="{FF2B5EF4-FFF2-40B4-BE49-F238E27FC236}">
                <a16:creationId xmlns:a16="http://schemas.microsoft.com/office/drawing/2014/main" id="{E96B41A4-B29B-AECE-6547-F23530D461E7}"/>
              </a:ext>
            </a:extLst>
          </p:cNvPr>
          <p:cNvSpPr/>
          <p:nvPr/>
        </p:nvSpPr>
        <p:spPr>
          <a:xfrm>
            <a:off x="6732344" y="5490076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7" name="PHẠM DUYÊN 35 - 9Slide.vn">
            <a:extLst>
              <a:ext uri="{FF2B5EF4-FFF2-40B4-BE49-F238E27FC236}">
                <a16:creationId xmlns:a16="http://schemas.microsoft.com/office/drawing/2014/main" id="{649CA692-B4C6-9D6B-8FB4-91821C7A3B19}"/>
              </a:ext>
            </a:extLst>
          </p:cNvPr>
          <p:cNvSpPr txBox="1"/>
          <p:nvPr/>
        </p:nvSpPr>
        <p:spPr>
          <a:xfrm>
            <a:off x="6976628" y="5317669"/>
            <a:ext cx="3615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 dirty="0" err="1"/>
              <a:t>Hạ</a:t>
            </a:r>
            <a:r>
              <a:rPr lang="en-US" sz="2400" spc="-120" dirty="0"/>
              <a:t> 8; 8 chia 2 </a:t>
            </a:r>
            <a:r>
              <a:rPr lang="en-US" sz="2400" spc="-120" dirty="0" err="1"/>
              <a:t>được</a:t>
            </a:r>
            <a:r>
              <a:rPr lang="en-US" sz="2400" spc="-120" dirty="0"/>
              <a:t> 4, </a:t>
            </a:r>
            <a:r>
              <a:rPr lang="en-US" sz="2400" spc="-120" dirty="0" err="1"/>
              <a:t>viết</a:t>
            </a:r>
            <a:r>
              <a:rPr lang="en-US" sz="2400" spc="-120" dirty="0"/>
              <a:t> 4.</a:t>
            </a:r>
          </a:p>
        </p:txBody>
      </p:sp>
      <p:sp>
        <p:nvSpPr>
          <p:cNvPr id="58" name="PHẠM DUYÊN 36 - 9Slide.vn">
            <a:extLst>
              <a:ext uri="{FF2B5EF4-FFF2-40B4-BE49-F238E27FC236}">
                <a16:creationId xmlns:a16="http://schemas.microsoft.com/office/drawing/2014/main" id="{AFE6EC61-8E6F-C9D0-C934-CC4853D304BF}"/>
              </a:ext>
            </a:extLst>
          </p:cNvPr>
          <p:cNvSpPr txBox="1"/>
          <p:nvPr/>
        </p:nvSpPr>
        <p:spPr>
          <a:xfrm>
            <a:off x="6976628" y="5786735"/>
            <a:ext cx="4164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 dirty="0"/>
              <a:t>4 </a:t>
            </a:r>
            <a:r>
              <a:rPr lang="en-US" sz="2400" spc="-120" dirty="0" err="1"/>
              <a:t>nhân</a:t>
            </a:r>
            <a:r>
              <a:rPr lang="en-US" sz="2400" spc="-120" dirty="0"/>
              <a:t> 2 </a:t>
            </a:r>
            <a:r>
              <a:rPr lang="en-US" sz="2400" spc="-120" dirty="0" err="1"/>
              <a:t>bằng</a:t>
            </a:r>
            <a:r>
              <a:rPr lang="en-US" sz="2400" spc="-120" dirty="0"/>
              <a:t> 8; 8 </a:t>
            </a:r>
            <a:r>
              <a:rPr lang="en-US" sz="2400" spc="-120" dirty="0" err="1"/>
              <a:t>trừ</a:t>
            </a:r>
            <a:r>
              <a:rPr lang="en-US" sz="2400" spc="-120" dirty="0"/>
              <a:t> 8 </a:t>
            </a:r>
            <a:r>
              <a:rPr lang="en-US" sz="2400" spc="-120" dirty="0" err="1"/>
              <a:t>bằng</a:t>
            </a:r>
            <a:r>
              <a:rPr lang="en-US" sz="2400" spc="-120" dirty="0"/>
              <a:t> 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13F023-48AB-26D9-5353-074F9515F8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9800" y="0"/>
            <a:ext cx="2209800" cy="176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93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4" grpId="0"/>
      <p:bldP spid="11" grpId="0"/>
      <p:bldP spid="22" grpId="0"/>
      <p:bldP spid="26" grpId="0"/>
      <p:bldP spid="28" grpId="0"/>
      <p:bldP spid="29" grpId="0"/>
      <p:bldP spid="30" grpId="0"/>
      <p:bldP spid="34" grpId="0"/>
      <p:bldP spid="9" grpId="0"/>
      <p:bldP spid="36" grpId="0" animBg="1"/>
      <p:bldP spid="37" grpId="0"/>
      <p:bldP spid="38" grpId="0"/>
      <p:bldP spid="39" grpId="0"/>
      <p:bldP spid="42" grpId="0"/>
      <p:bldP spid="43" grpId="0"/>
      <p:bldP spid="44" grpId="0"/>
      <p:bldP spid="45" grpId="0"/>
      <p:bldP spid="46" grpId="0"/>
      <p:bldP spid="47" grpId="0"/>
      <p:bldP spid="48" grpId="0" animBg="1"/>
      <p:bldP spid="49" grpId="0"/>
      <p:bldP spid="50" grpId="0"/>
      <p:bldP spid="53" grpId="0" animBg="1"/>
      <p:bldP spid="54" grpId="0"/>
      <p:bldP spid="55" grpId="0"/>
      <p:bldP spid="56" grpId="0" animBg="1"/>
      <p:bldP spid="57" grpId="0"/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PHẠM DUYÊN 1 - 9Slide.vn">
                <a:extLst>
                  <a:ext uri="{FF2B5EF4-FFF2-40B4-BE49-F238E27FC236}">
                    <a16:creationId xmlns:a16="http://schemas.microsoft.com/office/drawing/2014/main" id="{C05B8265-104D-41ED-D323-836FD52CE7BE}"/>
                  </a:ext>
                </a:extLst>
              </p:cNvPr>
              <p:cNvSpPr txBox="1"/>
              <p:nvPr/>
            </p:nvSpPr>
            <p:spPr>
              <a:xfrm>
                <a:off x="3962400" y="907373"/>
                <a:ext cx="4267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1275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3 = ?</a:t>
                </a:r>
              </a:p>
            </p:txBody>
          </p:sp>
        </mc:Choice>
        <mc:Fallback xmlns="">
          <p:sp>
            <p:nvSpPr>
              <p:cNvPr id="3" name="PHẠM DUYÊN 1 - 9Slide.vn">
                <a:extLst>
                  <a:ext uri="{FF2B5EF4-FFF2-40B4-BE49-F238E27FC236}">
                    <a16:creationId xmlns:a16="http://schemas.microsoft.com/office/drawing/2014/main" id="{C05B8265-104D-41ED-D323-836FD52CE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907373"/>
                <a:ext cx="4267200" cy="707886"/>
              </a:xfrm>
              <a:prstGeom prst="rect">
                <a:avLst/>
              </a:prstGeom>
              <a:blipFill>
                <a:blip r:embed="rId2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F3EFB63B-04CA-37C9-21E9-64FA756E8020}"/>
              </a:ext>
            </a:extLst>
          </p:cNvPr>
          <p:cNvSpPr/>
          <p:nvPr/>
        </p:nvSpPr>
        <p:spPr>
          <a:xfrm>
            <a:off x="3868331" y="882073"/>
            <a:ext cx="4453331" cy="708660"/>
          </a:xfrm>
          <a:prstGeom prst="roundRect">
            <a:avLst>
              <a:gd name="adj" fmla="val 41393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HẠM DUYÊN 3 - 9Slide.vn">
            <a:extLst>
              <a:ext uri="{FF2B5EF4-FFF2-40B4-BE49-F238E27FC236}">
                <a16:creationId xmlns:a16="http://schemas.microsoft.com/office/drawing/2014/main" id="{862A6BAA-83E1-F267-3DAF-7702CD6B82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46" y="489824"/>
            <a:ext cx="2209800" cy="1104900"/>
          </a:xfrm>
          <a:prstGeom prst="rect">
            <a:avLst/>
          </a:prstGeom>
        </p:spPr>
      </p:pic>
      <p:sp>
        <p:nvSpPr>
          <p:cNvPr id="4" name="PHẠM DUYÊN 4 - 9Slide.vn">
            <a:extLst>
              <a:ext uri="{FF2B5EF4-FFF2-40B4-BE49-F238E27FC236}">
                <a16:creationId xmlns:a16="http://schemas.microsoft.com/office/drawing/2014/main" id="{B9F40242-E70E-32A0-C334-27F4E914A3EC}"/>
              </a:ext>
            </a:extLst>
          </p:cNvPr>
          <p:cNvSpPr txBox="1"/>
          <p:nvPr/>
        </p:nvSpPr>
        <p:spPr>
          <a:xfrm>
            <a:off x="3775500" y="2863658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6" name="PHẠM DUYÊN 5 - 9Slide.vn">
            <a:extLst>
              <a:ext uri="{FF2B5EF4-FFF2-40B4-BE49-F238E27FC236}">
                <a16:creationId xmlns:a16="http://schemas.microsoft.com/office/drawing/2014/main" id="{DD326DAA-64C1-16F9-7D7F-C4205AFAF1A4}"/>
              </a:ext>
            </a:extLst>
          </p:cNvPr>
          <p:cNvCxnSpPr>
            <a:cxnSpLocks/>
          </p:cNvCxnSpPr>
          <p:nvPr/>
        </p:nvCxnSpPr>
        <p:spPr>
          <a:xfrm>
            <a:off x="3646865" y="2463370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HẠM DUYÊN 6 - 9Slide.vn">
            <a:extLst>
              <a:ext uri="{FF2B5EF4-FFF2-40B4-BE49-F238E27FC236}">
                <a16:creationId xmlns:a16="http://schemas.microsoft.com/office/drawing/2014/main" id="{4A8E73A6-987C-85D7-8BF5-5B51217ABECC}"/>
              </a:ext>
            </a:extLst>
          </p:cNvPr>
          <p:cNvCxnSpPr>
            <a:cxnSpLocks/>
          </p:cNvCxnSpPr>
          <p:nvPr/>
        </p:nvCxnSpPr>
        <p:spPr>
          <a:xfrm>
            <a:off x="3657600" y="2932824"/>
            <a:ext cx="1507305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HẠM DUYÊN 7 - 9Slide.vn">
            <a:extLst>
              <a:ext uri="{FF2B5EF4-FFF2-40B4-BE49-F238E27FC236}">
                <a16:creationId xmlns:a16="http://schemas.microsoft.com/office/drawing/2014/main" id="{D01635EF-1BE5-A8FA-1D00-3B4933F64F5E}"/>
              </a:ext>
            </a:extLst>
          </p:cNvPr>
          <p:cNvSpPr txBox="1"/>
          <p:nvPr/>
        </p:nvSpPr>
        <p:spPr>
          <a:xfrm>
            <a:off x="3803645" y="2294103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PHẠM DUYÊN 8 - 9Slide.vn">
            <a:extLst>
              <a:ext uri="{FF2B5EF4-FFF2-40B4-BE49-F238E27FC236}">
                <a16:creationId xmlns:a16="http://schemas.microsoft.com/office/drawing/2014/main" id="{863B3F8B-4B68-125C-4F8A-D27CBFECE586}"/>
              </a:ext>
            </a:extLst>
          </p:cNvPr>
          <p:cNvSpPr txBox="1"/>
          <p:nvPr/>
        </p:nvSpPr>
        <p:spPr>
          <a:xfrm>
            <a:off x="2547816" y="229410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PHẠM DUYÊN 9 - 9Slide.vn">
            <a:extLst>
              <a:ext uri="{FF2B5EF4-FFF2-40B4-BE49-F238E27FC236}">
                <a16:creationId xmlns:a16="http://schemas.microsoft.com/office/drawing/2014/main" id="{C81E9B38-3D64-CFFA-A8BA-ABEE0446D161}"/>
              </a:ext>
            </a:extLst>
          </p:cNvPr>
          <p:cNvSpPr txBox="1"/>
          <p:nvPr/>
        </p:nvSpPr>
        <p:spPr>
          <a:xfrm>
            <a:off x="2889554" y="229410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0" name="PHẠM DUYÊN 10 - 9Slide.vn">
            <a:extLst>
              <a:ext uri="{FF2B5EF4-FFF2-40B4-BE49-F238E27FC236}">
                <a16:creationId xmlns:a16="http://schemas.microsoft.com/office/drawing/2014/main" id="{3388CE4C-6560-8041-867F-9E3CEC0CB429}"/>
              </a:ext>
            </a:extLst>
          </p:cNvPr>
          <p:cNvSpPr txBox="1"/>
          <p:nvPr/>
        </p:nvSpPr>
        <p:spPr>
          <a:xfrm>
            <a:off x="3231293" y="229410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PHẠM DUYÊN 11 - 9Slide.vn">
            <a:extLst>
              <a:ext uri="{FF2B5EF4-FFF2-40B4-BE49-F238E27FC236}">
                <a16:creationId xmlns:a16="http://schemas.microsoft.com/office/drawing/2014/main" id="{82B74811-B875-E3F6-F82B-53BC5706F5E5}"/>
              </a:ext>
            </a:extLst>
          </p:cNvPr>
          <p:cNvSpPr txBox="1"/>
          <p:nvPr/>
        </p:nvSpPr>
        <p:spPr>
          <a:xfrm>
            <a:off x="2206078" y="229410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6" name="PHẠM DUYÊN 12 - 9Slide.vn">
            <a:extLst>
              <a:ext uri="{FF2B5EF4-FFF2-40B4-BE49-F238E27FC236}">
                <a16:creationId xmlns:a16="http://schemas.microsoft.com/office/drawing/2014/main" id="{7148990F-2E4E-CB17-B1F7-AE48D3959AF5}"/>
              </a:ext>
            </a:extLst>
          </p:cNvPr>
          <p:cNvSpPr/>
          <p:nvPr/>
        </p:nvSpPr>
        <p:spPr>
          <a:xfrm>
            <a:off x="1261669" y="5334000"/>
            <a:ext cx="4453331" cy="708660"/>
          </a:xfrm>
          <a:prstGeom prst="roundRect">
            <a:avLst>
              <a:gd name="adj" fmla="val 40049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PHẠM DUYÊN 13 - 9Slide.vn">
                <a:extLst>
                  <a:ext uri="{FF2B5EF4-FFF2-40B4-BE49-F238E27FC236}">
                    <a16:creationId xmlns:a16="http://schemas.microsoft.com/office/drawing/2014/main" id="{29408500-FC26-DEB0-E9A4-5EB9918ABC5F}"/>
                  </a:ext>
                </a:extLst>
              </p:cNvPr>
              <p:cNvSpPr txBox="1"/>
              <p:nvPr/>
            </p:nvSpPr>
            <p:spPr>
              <a:xfrm>
                <a:off x="1337077" y="5359300"/>
                <a:ext cx="430452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1275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AE4B2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</m:oMath>
                </a14:m>
                <a:r>
                  <a:rPr lang="en-US" sz="4000" b="1" dirty="0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3 =  </a:t>
                </a:r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425</a:t>
                </a:r>
              </a:p>
            </p:txBody>
          </p:sp>
        </mc:Choice>
        <mc:Fallback xmlns="">
          <p:sp>
            <p:nvSpPr>
              <p:cNvPr id="37" name="PHẠM DUYÊN 13 - 9Slide.vn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9408500-FC26-DEB0-E9A4-5EB9918AB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077" y="5359300"/>
                <a:ext cx="4304522" cy="707886"/>
              </a:xfrm>
              <a:prstGeom prst="rect">
                <a:avLst/>
              </a:prstGeom>
              <a:blipFill rotWithShape="0">
                <a:blip r:embed="rId5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PHẠM DUYÊN 14 - 9Slide.vn">
            <a:extLst>
              <a:ext uri="{FF2B5EF4-FFF2-40B4-BE49-F238E27FC236}">
                <a16:creationId xmlns:a16="http://schemas.microsoft.com/office/drawing/2014/main" id="{593BF0C7-E8C4-0A15-00B4-56610433BEED}"/>
              </a:ext>
            </a:extLst>
          </p:cNvPr>
          <p:cNvSpPr txBox="1"/>
          <p:nvPr/>
        </p:nvSpPr>
        <p:spPr>
          <a:xfrm>
            <a:off x="4114198" y="2863658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PHẠM DUYÊN 15 - 9Slide.vn">
            <a:extLst>
              <a:ext uri="{FF2B5EF4-FFF2-40B4-BE49-F238E27FC236}">
                <a16:creationId xmlns:a16="http://schemas.microsoft.com/office/drawing/2014/main" id="{71CAA7FA-C9FE-892C-C621-213025F1EAA6}"/>
              </a:ext>
            </a:extLst>
          </p:cNvPr>
          <p:cNvSpPr txBox="1"/>
          <p:nvPr/>
        </p:nvSpPr>
        <p:spPr>
          <a:xfrm>
            <a:off x="2547816" y="2863658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2" name="PHẠM DUYÊN 16 - 9Slide.vn">
            <a:extLst>
              <a:ext uri="{FF2B5EF4-FFF2-40B4-BE49-F238E27FC236}">
                <a16:creationId xmlns:a16="http://schemas.microsoft.com/office/drawing/2014/main" id="{206588D1-8849-12F4-2BBE-596EC3AE66CF}"/>
              </a:ext>
            </a:extLst>
          </p:cNvPr>
          <p:cNvSpPr txBox="1"/>
          <p:nvPr/>
        </p:nvSpPr>
        <p:spPr>
          <a:xfrm>
            <a:off x="4452896" y="2863658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3" name="PHẠM DUYÊN 17 - 9Slide.vn">
            <a:extLst>
              <a:ext uri="{FF2B5EF4-FFF2-40B4-BE49-F238E27FC236}">
                <a16:creationId xmlns:a16="http://schemas.microsoft.com/office/drawing/2014/main" id="{A788FAFF-4FCB-4E5A-944A-38A07A75611E}"/>
              </a:ext>
            </a:extLst>
          </p:cNvPr>
          <p:cNvSpPr txBox="1"/>
          <p:nvPr/>
        </p:nvSpPr>
        <p:spPr>
          <a:xfrm>
            <a:off x="2887356" y="2863658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PHẠM DUYÊN 18 - 9Slide.vn">
            <a:extLst>
              <a:ext uri="{FF2B5EF4-FFF2-40B4-BE49-F238E27FC236}">
                <a16:creationId xmlns:a16="http://schemas.microsoft.com/office/drawing/2014/main" id="{248329B8-3A4F-F367-7051-F7FAD3FBF819}"/>
              </a:ext>
            </a:extLst>
          </p:cNvPr>
          <p:cNvSpPr txBox="1"/>
          <p:nvPr/>
        </p:nvSpPr>
        <p:spPr>
          <a:xfrm>
            <a:off x="2887356" y="348311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5" name="PHẠM DUYÊN 19 - 9Slide.vn">
            <a:extLst>
              <a:ext uri="{FF2B5EF4-FFF2-40B4-BE49-F238E27FC236}">
                <a16:creationId xmlns:a16="http://schemas.microsoft.com/office/drawing/2014/main" id="{ADA8DA85-FEFA-25F3-C0A1-28A9909DE2AA}"/>
              </a:ext>
            </a:extLst>
          </p:cNvPr>
          <p:cNvSpPr txBox="1"/>
          <p:nvPr/>
        </p:nvSpPr>
        <p:spPr>
          <a:xfrm>
            <a:off x="3231293" y="3483114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PHẠM DUYÊN 20 - 9Slide.vn">
            <a:extLst>
              <a:ext uri="{FF2B5EF4-FFF2-40B4-BE49-F238E27FC236}">
                <a16:creationId xmlns:a16="http://schemas.microsoft.com/office/drawing/2014/main" id="{F588E15F-5409-6B6A-A315-CBBBE2A01A88}"/>
              </a:ext>
            </a:extLst>
          </p:cNvPr>
          <p:cNvSpPr txBox="1"/>
          <p:nvPr/>
        </p:nvSpPr>
        <p:spPr>
          <a:xfrm>
            <a:off x="3231293" y="409271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8" name="PHẠM DUYÊN 21 - 9Slide.vn">
            <a:extLst>
              <a:ext uri="{FF2B5EF4-FFF2-40B4-BE49-F238E27FC236}">
                <a16:creationId xmlns:a16="http://schemas.microsoft.com/office/drawing/2014/main" id="{544CC93F-E4E6-0C8A-AFC0-EB62AB6B7FFD}"/>
              </a:ext>
            </a:extLst>
          </p:cNvPr>
          <p:cNvSpPr/>
          <p:nvPr/>
        </p:nvSpPr>
        <p:spPr>
          <a:xfrm>
            <a:off x="6400800" y="2077407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9" name="PHẠM DUYÊN 22 - 9Slide.vn">
            <a:extLst>
              <a:ext uri="{FF2B5EF4-FFF2-40B4-BE49-F238E27FC236}">
                <a16:creationId xmlns:a16="http://schemas.microsoft.com/office/drawing/2014/main" id="{A43F166B-7B8B-1986-F1C0-7AAA3E357FB6}"/>
              </a:ext>
            </a:extLst>
          </p:cNvPr>
          <p:cNvSpPr txBox="1"/>
          <p:nvPr/>
        </p:nvSpPr>
        <p:spPr>
          <a:xfrm>
            <a:off x="6645084" y="1905000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40" dirty="0"/>
              <a:t>12 chia 3 </a:t>
            </a:r>
            <a:r>
              <a:rPr lang="en-US" sz="2400" spc="-40" dirty="0" err="1"/>
              <a:t>được</a:t>
            </a:r>
            <a:r>
              <a:rPr lang="en-US" sz="2400" spc="-40" dirty="0"/>
              <a:t> 4, </a:t>
            </a:r>
            <a:r>
              <a:rPr lang="en-US" sz="2400" spc="-40" dirty="0" err="1"/>
              <a:t>viết</a:t>
            </a:r>
            <a:r>
              <a:rPr lang="en-US" sz="2400" spc="-40" dirty="0"/>
              <a:t> 4.</a:t>
            </a:r>
          </a:p>
        </p:txBody>
      </p:sp>
      <p:sp>
        <p:nvSpPr>
          <p:cNvPr id="50" name="PHẠM DUYÊN 23 - 9Slide.vn">
            <a:extLst>
              <a:ext uri="{FF2B5EF4-FFF2-40B4-BE49-F238E27FC236}">
                <a16:creationId xmlns:a16="http://schemas.microsoft.com/office/drawing/2014/main" id="{39BBCF9E-B4C2-BB87-524D-C889C413F035}"/>
              </a:ext>
            </a:extLst>
          </p:cNvPr>
          <p:cNvSpPr txBox="1"/>
          <p:nvPr/>
        </p:nvSpPr>
        <p:spPr>
          <a:xfrm>
            <a:off x="6645084" y="2328821"/>
            <a:ext cx="4732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40" dirty="0"/>
              <a:t>4 </a:t>
            </a:r>
            <a:r>
              <a:rPr lang="en-US" sz="2400" spc="-40" dirty="0" err="1"/>
              <a:t>nhân</a:t>
            </a:r>
            <a:r>
              <a:rPr lang="en-US" sz="2400" spc="-40" dirty="0"/>
              <a:t> 3 </a:t>
            </a:r>
            <a:r>
              <a:rPr lang="en-US" sz="2400" spc="-40" dirty="0" err="1"/>
              <a:t>bằng</a:t>
            </a:r>
            <a:r>
              <a:rPr lang="en-US" sz="2400" spc="-40" dirty="0"/>
              <a:t> 12; 12 </a:t>
            </a:r>
            <a:r>
              <a:rPr lang="en-US" sz="2400" spc="-40" dirty="0" err="1"/>
              <a:t>trừ</a:t>
            </a:r>
            <a:r>
              <a:rPr lang="en-US" sz="2400" spc="-40" dirty="0"/>
              <a:t> 12 </a:t>
            </a:r>
            <a:r>
              <a:rPr lang="en-US" sz="2400" spc="-40" dirty="0" err="1"/>
              <a:t>bằng</a:t>
            </a:r>
            <a:r>
              <a:rPr lang="en-US" sz="2400" spc="-40" dirty="0"/>
              <a:t> 0.</a:t>
            </a:r>
          </a:p>
        </p:txBody>
      </p:sp>
      <p:sp>
        <p:nvSpPr>
          <p:cNvPr id="53" name="PHẠM DUYÊN 24 - 9Slide.vn">
            <a:extLst>
              <a:ext uri="{FF2B5EF4-FFF2-40B4-BE49-F238E27FC236}">
                <a16:creationId xmlns:a16="http://schemas.microsoft.com/office/drawing/2014/main" id="{1AC9CB2A-2574-FA16-BA2D-6967C436707C}"/>
              </a:ext>
            </a:extLst>
          </p:cNvPr>
          <p:cNvSpPr/>
          <p:nvPr/>
        </p:nvSpPr>
        <p:spPr>
          <a:xfrm>
            <a:off x="6400800" y="3210758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4" name="PHẠM DUYÊN 25 - 9Slide.vn">
            <a:extLst>
              <a:ext uri="{FF2B5EF4-FFF2-40B4-BE49-F238E27FC236}">
                <a16:creationId xmlns:a16="http://schemas.microsoft.com/office/drawing/2014/main" id="{28B19B33-19C2-5C22-374E-6BF164611CCC}"/>
              </a:ext>
            </a:extLst>
          </p:cNvPr>
          <p:cNvSpPr txBox="1"/>
          <p:nvPr/>
        </p:nvSpPr>
        <p:spPr>
          <a:xfrm>
            <a:off x="6645084" y="3038351"/>
            <a:ext cx="3858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40" dirty="0" err="1"/>
              <a:t>Hạ</a:t>
            </a:r>
            <a:r>
              <a:rPr lang="en-US" sz="2400" spc="-40" dirty="0"/>
              <a:t> 7; 7 chia 3 </a:t>
            </a:r>
            <a:r>
              <a:rPr lang="en-US" sz="2400" spc="-40" dirty="0" err="1"/>
              <a:t>được</a:t>
            </a:r>
            <a:r>
              <a:rPr lang="en-US" sz="2400" spc="-40" dirty="0"/>
              <a:t> 2, </a:t>
            </a:r>
            <a:r>
              <a:rPr lang="en-US" sz="2400" spc="-40" dirty="0" err="1"/>
              <a:t>viết</a:t>
            </a:r>
            <a:r>
              <a:rPr lang="en-US" sz="2400" spc="-40" dirty="0"/>
              <a:t> 2.</a:t>
            </a:r>
          </a:p>
        </p:txBody>
      </p:sp>
      <p:sp>
        <p:nvSpPr>
          <p:cNvPr id="55" name="PHẠM DUYÊN 26 - 9Slide.vn">
            <a:extLst>
              <a:ext uri="{FF2B5EF4-FFF2-40B4-BE49-F238E27FC236}">
                <a16:creationId xmlns:a16="http://schemas.microsoft.com/office/drawing/2014/main" id="{D832B730-D034-3D6D-4063-6188414107DF}"/>
              </a:ext>
            </a:extLst>
          </p:cNvPr>
          <p:cNvSpPr txBox="1"/>
          <p:nvPr/>
        </p:nvSpPr>
        <p:spPr>
          <a:xfrm>
            <a:off x="6645084" y="3484795"/>
            <a:ext cx="4369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40" dirty="0"/>
              <a:t>2 </a:t>
            </a:r>
            <a:r>
              <a:rPr lang="en-US" sz="2400" spc="-40" dirty="0" err="1"/>
              <a:t>nhân</a:t>
            </a:r>
            <a:r>
              <a:rPr lang="en-US" sz="2400" spc="-40" dirty="0"/>
              <a:t> 3 </a:t>
            </a:r>
            <a:r>
              <a:rPr lang="en-US" sz="2400" spc="-40" dirty="0" err="1"/>
              <a:t>bằng</a:t>
            </a:r>
            <a:r>
              <a:rPr lang="en-US" sz="2400" spc="-40" dirty="0"/>
              <a:t> 6; 7 </a:t>
            </a:r>
            <a:r>
              <a:rPr lang="en-US" sz="2400" spc="-40" dirty="0" err="1"/>
              <a:t>trừ</a:t>
            </a:r>
            <a:r>
              <a:rPr lang="en-US" sz="2400" spc="-40" dirty="0"/>
              <a:t> 6 </a:t>
            </a:r>
            <a:r>
              <a:rPr lang="en-US" sz="2400" spc="-40" dirty="0" err="1"/>
              <a:t>bằng</a:t>
            </a:r>
            <a:r>
              <a:rPr lang="en-US" sz="2400" spc="-40" dirty="0"/>
              <a:t> 1.</a:t>
            </a:r>
          </a:p>
        </p:txBody>
      </p:sp>
      <p:sp>
        <p:nvSpPr>
          <p:cNvPr id="56" name="PHẠM DUYÊN 27 - 9Slide.vn">
            <a:extLst>
              <a:ext uri="{FF2B5EF4-FFF2-40B4-BE49-F238E27FC236}">
                <a16:creationId xmlns:a16="http://schemas.microsoft.com/office/drawing/2014/main" id="{E96B41A4-B29B-AECE-6547-F23530D461E7}"/>
              </a:ext>
            </a:extLst>
          </p:cNvPr>
          <p:cNvSpPr/>
          <p:nvPr/>
        </p:nvSpPr>
        <p:spPr>
          <a:xfrm>
            <a:off x="6400800" y="4344110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7" name="PHẠM DUYÊN 28 - 9Slide.vn">
            <a:extLst>
              <a:ext uri="{FF2B5EF4-FFF2-40B4-BE49-F238E27FC236}">
                <a16:creationId xmlns:a16="http://schemas.microsoft.com/office/drawing/2014/main" id="{649CA692-B4C6-9D6B-8FB4-91821C7A3B19}"/>
              </a:ext>
            </a:extLst>
          </p:cNvPr>
          <p:cNvSpPr txBox="1"/>
          <p:nvPr/>
        </p:nvSpPr>
        <p:spPr>
          <a:xfrm>
            <a:off x="6645084" y="4171703"/>
            <a:ext cx="5170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40" dirty="0" err="1"/>
              <a:t>Hạ</a:t>
            </a:r>
            <a:r>
              <a:rPr lang="en-US" sz="2400" spc="-40" dirty="0"/>
              <a:t> 5; </a:t>
            </a:r>
            <a:r>
              <a:rPr lang="en-US" sz="2400" spc="-40" dirty="0" err="1"/>
              <a:t>được</a:t>
            </a:r>
            <a:r>
              <a:rPr lang="en-US" sz="2400" spc="-40" dirty="0"/>
              <a:t> 15; 15 chia 3 </a:t>
            </a:r>
            <a:r>
              <a:rPr lang="en-US" sz="2400" spc="-40" dirty="0" err="1"/>
              <a:t>được</a:t>
            </a:r>
            <a:r>
              <a:rPr lang="en-US" sz="2400" spc="-40" dirty="0"/>
              <a:t> 5, </a:t>
            </a:r>
            <a:r>
              <a:rPr lang="en-US" sz="2400" spc="-40" dirty="0" err="1"/>
              <a:t>viết</a:t>
            </a:r>
            <a:r>
              <a:rPr lang="en-US" sz="2400" spc="-40" dirty="0"/>
              <a:t> 5.</a:t>
            </a:r>
          </a:p>
        </p:txBody>
      </p:sp>
      <p:sp>
        <p:nvSpPr>
          <p:cNvPr id="58" name="PHẠM DUYÊN 29 - 9Slide.vn">
            <a:extLst>
              <a:ext uri="{FF2B5EF4-FFF2-40B4-BE49-F238E27FC236}">
                <a16:creationId xmlns:a16="http://schemas.microsoft.com/office/drawing/2014/main" id="{AFE6EC61-8E6F-C9D0-C934-CC4853D304BF}"/>
              </a:ext>
            </a:extLst>
          </p:cNvPr>
          <p:cNvSpPr txBox="1"/>
          <p:nvPr/>
        </p:nvSpPr>
        <p:spPr>
          <a:xfrm>
            <a:off x="6645084" y="4640769"/>
            <a:ext cx="4766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40" dirty="0"/>
              <a:t>5 </a:t>
            </a:r>
            <a:r>
              <a:rPr lang="en-US" sz="2400" spc="-40" dirty="0" err="1"/>
              <a:t>nhân</a:t>
            </a:r>
            <a:r>
              <a:rPr lang="en-US" sz="2400" spc="-40" dirty="0"/>
              <a:t> 3 </a:t>
            </a:r>
            <a:r>
              <a:rPr lang="en-US" sz="2400" spc="-40" dirty="0" err="1"/>
              <a:t>bằng</a:t>
            </a:r>
            <a:r>
              <a:rPr lang="en-US" sz="2400" spc="-40" dirty="0"/>
              <a:t> 15; 15 </a:t>
            </a:r>
            <a:r>
              <a:rPr lang="en-US" sz="2400" spc="-40" dirty="0" err="1"/>
              <a:t>trừ</a:t>
            </a:r>
            <a:r>
              <a:rPr lang="en-US" sz="2400" spc="-40" dirty="0"/>
              <a:t> 15 </a:t>
            </a:r>
            <a:r>
              <a:rPr lang="en-US" sz="2400" spc="-40" dirty="0" err="1"/>
              <a:t>bằng</a:t>
            </a:r>
            <a:r>
              <a:rPr lang="en-US" sz="2400" spc="-40" dirty="0"/>
              <a:t> 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B6A3C4-2BA2-C1A8-D999-529031BF43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9800" y="0"/>
            <a:ext cx="2209800" cy="176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85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6" grpId="0"/>
      <p:bldP spid="28" grpId="0"/>
      <p:bldP spid="30" grpId="0"/>
      <p:bldP spid="34" grpId="0"/>
      <p:bldP spid="36" grpId="0" animBg="1"/>
      <p:bldP spid="37" grpId="0"/>
      <p:bldP spid="38" grpId="0"/>
      <p:bldP spid="42" grpId="0"/>
      <p:bldP spid="43" grpId="0"/>
      <p:bldP spid="44" grpId="0"/>
      <p:bldP spid="45" grpId="0"/>
      <p:bldP spid="46" grpId="0"/>
      <p:bldP spid="48" grpId="0" animBg="1"/>
      <p:bldP spid="49" grpId="0"/>
      <p:bldP spid="50" grpId="0"/>
      <p:bldP spid="53" grpId="0" animBg="1"/>
      <p:bldP spid="54" grpId="0"/>
      <p:bldP spid="55" grpId="0"/>
      <p:bldP spid="56" grpId="0" animBg="1"/>
      <p:bldP spid="57" grpId="0"/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862A6BAA-83E1-F267-3DAF-7702CD6B82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35" y="87550"/>
            <a:ext cx="2209800" cy="1104900"/>
          </a:xfrm>
          <a:prstGeom prst="rect">
            <a:avLst/>
          </a:prstGeom>
        </p:spPr>
      </p:pic>
      <p:sp>
        <p:nvSpPr>
          <p:cNvPr id="4" name="PHẠM DUYÊN 6 - 9Slide.vn">
            <a:extLst>
              <a:ext uri="{FF2B5EF4-FFF2-40B4-BE49-F238E27FC236}">
                <a16:creationId xmlns:a16="http://schemas.microsoft.com/office/drawing/2014/main" id="{B9F40242-E70E-32A0-C334-27F4E914A3EC}"/>
              </a:ext>
            </a:extLst>
          </p:cNvPr>
          <p:cNvSpPr txBox="1"/>
          <p:nvPr/>
        </p:nvSpPr>
        <p:spPr>
          <a:xfrm>
            <a:off x="3775500" y="1715388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05945">
                    <a:lumMod val="75000"/>
                  </a:srgbClr>
                </a:solidFill>
                <a:latin typeface="#9Slide03 Sofia Pro Soft Bold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6" name="PHẠM DUYÊN 7 - 9Slide.vn">
            <a:extLst>
              <a:ext uri="{FF2B5EF4-FFF2-40B4-BE49-F238E27FC236}">
                <a16:creationId xmlns:a16="http://schemas.microsoft.com/office/drawing/2014/main" id="{DD326DAA-64C1-16F9-7D7F-C4205AFAF1A4}"/>
              </a:ext>
            </a:extLst>
          </p:cNvPr>
          <p:cNvCxnSpPr>
            <a:cxnSpLocks/>
          </p:cNvCxnSpPr>
          <p:nvPr/>
        </p:nvCxnSpPr>
        <p:spPr>
          <a:xfrm>
            <a:off x="3646865" y="1315100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HẠM DUYÊN 8 - 9Slide.vn">
            <a:extLst>
              <a:ext uri="{FF2B5EF4-FFF2-40B4-BE49-F238E27FC236}">
                <a16:creationId xmlns:a16="http://schemas.microsoft.com/office/drawing/2014/main" id="{836C87C7-B7AB-18FD-857B-AC5F5C0608F8}"/>
              </a:ext>
            </a:extLst>
          </p:cNvPr>
          <p:cNvSpPr txBox="1"/>
          <p:nvPr/>
        </p:nvSpPr>
        <p:spPr>
          <a:xfrm>
            <a:off x="2206078" y="1715388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57D70"/>
                </a:solidFill>
                <a:latin typeface="#9Slide03 Sofia Pro Soft Bold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15" name="PHẠM DUYÊN 9 - 9Slide.vn">
            <a:extLst>
              <a:ext uri="{FF2B5EF4-FFF2-40B4-BE49-F238E27FC236}">
                <a16:creationId xmlns:a16="http://schemas.microsoft.com/office/drawing/2014/main" id="{4A8E73A6-987C-85D7-8BF5-5B51217ABECC}"/>
              </a:ext>
            </a:extLst>
          </p:cNvPr>
          <p:cNvCxnSpPr>
            <a:cxnSpLocks/>
          </p:cNvCxnSpPr>
          <p:nvPr/>
        </p:nvCxnSpPr>
        <p:spPr>
          <a:xfrm>
            <a:off x="3657600" y="1784554"/>
            <a:ext cx="1507305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HẠM DUYÊN 10 - 9Slide.vn">
            <a:extLst>
              <a:ext uri="{FF2B5EF4-FFF2-40B4-BE49-F238E27FC236}">
                <a16:creationId xmlns:a16="http://schemas.microsoft.com/office/drawing/2014/main" id="{D01635EF-1BE5-A8FA-1D00-3B4933F64F5E}"/>
              </a:ext>
            </a:extLst>
          </p:cNvPr>
          <p:cNvSpPr txBox="1"/>
          <p:nvPr/>
        </p:nvSpPr>
        <p:spPr>
          <a:xfrm>
            <a:off x="3803645" y="1145833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#9Slide03 Sofia Pro Soft Bold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PHẠM DUYÊN 11 - 9Slide.vn">
            <a:extLst>
              <a:ext uri="{FF2B5EF4-FFF2-40B4-BE49-F238E27FC236}">
                <a16:creationId xmlns:a16="http://schemas.microsoft.com/office/drawing/2014/main" id="{863B3F8B-4B68-125C-4F8A-D27CBFECE586}"/>
              </a:ext>
            </a:extLst>
          </p:cNvPr>
          <p:cNvSpPr txBox="1"/>
          <p:nvPr/>
        </p:nvSpPr>
        <p:spPr>
          <a:xfrm>
            <a:off x="2547816" y="114583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57D70"/>
                </a:solidFill>
                <a:latin typeface="#9Slide03 Sofia Pro Soft Bold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PHẠM DUYÊN 12 - 9Slide.vn">
            <a:extLst>
              <a:ext uri="{FF2B5EF4-FFF2-40B4-BE49-F238E27FC236}">
                <a16:creationId xmlns:a16="http://schemas.microsoft.com/office/drawing/2014/main" id="{C81E9B38-3D64-CFFA-A8BA-ABEE0446D161}"/>
              </a:ext>
            </a:extLst>
          </p:cNvPr>
          <p:cNvSpPr txBox="1"/>
          <p:nvPr/>
        </p:nvSpPr>
        <p:spPr>
          <a:xfrm>
            <a:off x="2889554" y="114583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57D70"/>
                </a:solidFill>
                <a:latin typeface="#9Slide03 Sofia Pro Soft Bold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PHẠM DUYÊN 13 - 9Slide.vn">
            <a:extLst>
              <a:ext uri="{FF2B5EF4-FFF2-40B4-BE49-F238E27FC236}">
                <a16:creationId xmlns:a16="http://schemas.microsoft.com/office/drawing/2014/main" id="{DC7AF356-CC5E-96C5-18D7-86FF7F46081B}"/>
              </a:ext>
            </a:extLst>
          </p:cNvPr>
          <p:cNvSpPr txBox="1"/>
          <p:nvPr/>
        </p:nvSpPr>
        <p:spPr>
          <a:xfrm>
            <a:off x="2547816" y="1715388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57D70"/>
                </a:solidFill>
                <a:latin typeface="#9Slide03 Sofia Pro Soft Bold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PHẠM DUYÊN 14 - 9Slide.vn">
            <a:extLst>
              <a:ext uri="{FF2B5EF4-FFF2-40B4-BE49-F238E27FC236}">
                <a16:creationId xmlns:a16="http://schemas.microsoft.com/office/drawing/2014/main" id="{3388CE4C-6560-8041-867F-9E3CEC0CB429}"/>
              </a:ext>
            </a:extLst>
          </p:cNvPr>
          <p:cNvSpPr txBox="1"/>
          <p:nvPr/>
        </p:nvSpPr>
        <p:spPr>
          <a:xfrm>
            <a:off x="3231293" y="114583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57D70"/>
                </a:solidFill>
                <a:latin typeface="#9Slide03 Sofia Pro Soft Bold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4" name="PHẠM DUYÊN 15 - 9Slide.vn">
            <a:extLst>
              <a:ext uri="{FF2B5EF4-FFF2-40B4-BE49-F238E27FC236}">
                <a16:creationId xmlns:a16="http://schemas.microsoft.com/office/drawing/2014/main" id="{82B74811-B875-E3F6-F82B-53BC5706F5E5}"/>
              </a:ext>
            </a:extLst>
          </p:cNvPr>
          <p:cNvSpPr txBox="1"/>
          <p:nvPr/>
        </p:nvSpPr>
        <p:spPr>
          <a:xfrm>
            <a:off x="2206078" y="114583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57D70"/>
                </a:solidFill>
                <a:latin typeface="#9Slide03 Sofia Pro Soft Bold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6" name="PHẠM DUYÊN 18 - 9Slide.vn">
            <a:extLst>
              <a:ext uri="{FF2B5EF4-FFF2-40B4-BE49-F238E27FC236}">
                <a16:creationId xmlns:a16="http://schemas.microsoft.com/office/drawing/2014/main" id="{7148990F-2E4E-CB17-B1F7-AE48D3959AF5}"/>
              </a:ext>
            </a:extLst>
          </p:cNvPr>
          <p:cNvSpPr/>
          <p:nvPr/>
        </p:nvSpPr>
        <p:spPr>
          <a:xfrm>
            <a:off x="1339574" y="4490530"/>
            <a:ext cx="4451626" cy="708660"/>
          </a:xfrm>
          <a:prstGeom prst="roundRect">
            <a:avLst>
              <a:gd name="adj" fmla="val 40049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PHẠM DUYÊN 19 - 9Slide.vn">
                <a:extLst>
                  <a:ext uri="{FF2B5EF4-FFF2-40B4-BE49-F238E27FC236}">
                    <a16:creationId xmlns:a16="http://schemas.microsoft.com/office/drawing/2014/main" id="{29408500-FC26-DEB0-E9A4-5EB9918ABC5F}"/>
                  </a:ext>
                </a:extLst>
              </p:cNvPr>
              <p:cNvSpPr txBox="1"/>
              <p:nvPr/>
            </p:nvSpPr>
            <p:spPr>
              <a:xfrm>
                <a:off x="1413276" y="4515830"/>
                <a:ext cx="430452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6408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AE4B2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</m:oMath>
                </a14:m>
                <a:r>
                  <a:rPr lang="en-US" sz="4000" b="1" dirty="0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2 =  </a:t>
                </a:r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3 204</a:t>
                </a:r>
              </a:p>
            </p:txBody>
          </p:sp>
        </mc:Choice>
        <mc:Fallback xmlns="">
          <p:sp>
            <p:nvSpPr>
              <p:cNvPr id="37" name="PHẠM DUYÊN 19 - 9Slide.vn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9408500-FC26-DEB0-E9A4-5EB9918AB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276" y="4515830"/>
                <a:ext cx="4304522" cy="707886"/>
              </a:xfrm>
              <a:prstGeom prst="rect">
                <a:avLst/>
              </a:prstGeom>
              <a:blipFill rotWithShape="0">
                <a:blip r:embed="rId4"/>
                <a:stretch>
                  <a:fillRect l="-1841" t="-15517" r="-1558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PHẠM DUYÊN 20 - 9Slide.vn">
            <a:extLst>
              <a:ext uri="{FF2B5EF4-FFF2-40B4-BE49-F238E27FC236}">
                <a16:creationId xmlns:a16="http://schemas.microsoft.com/office/drawing/2014/main" id="{593BF0C7-E8C4-0A15-00B4-56610433BEED}"/>
              </a:ext>
            </a:extLst>
          </p:cNvPr>
          <p:cNvSpPr txBox="1"/>
          <p:nvPr/>
        </p:nvSpPr>
        <p:spPr>
          <a:xfrm>
            <a:off x="4114198" y="1715388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05945">
                    <a:lumMod val="75000"/>
                  </a:srgbClr>
                </a:solidFill>
                <a:latin typeface="#9Slide03 Sofia Pro Soft Bold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PHẠM DUYÊN 21 - 9Slide.vn">
            <a:extLst>
              <a:ext uri="{FF2B5EF4-FFF2-40B4-BE49-F238E27FC236}">
                <a16:creationId xmlns:a16="http://schemas.microsoft.com/office/drawing/2014/main" id="{71CAA7FA-C9FE-892C-C621-213025F1EAA6}"/>
              </a:ext>
            </a:extLst>
          </p:cNvPr>
          <p:cNvSpPr txBox="1"/>
          <p:nvPr/>
        </p:nvSpPr>
        <p:spPr>
          <a:xfrm>
            <a:off x="2547816" y="2346556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57D70"/>
                </a:solidFill>
                <a:latin typeface="#9Slide03 Sofia Pro Soft Bold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2" name="PHẠM DUYÊN 22 - 9Slide.vn">
            <a:extLst>
              <a:ext uri="{FF2B5EF4-FFF2-40B4-BE49-F238E27FC236}">
                <a16:creationId xmlns:a16="http://schemas.microsoft.com/office/drawing/2014/main" id="{206588D1-8849-12F4-2BBE-596EC3AE66CF}"/>
              </a:ext>
            </a:extLst>
          </p:cNvPr>
          <p:cNvSpPr txBox="1"/>
          <p:nvPr/>
        </p:nvSpPr>
        <p:spPr>
          <a:xfrm>
            <a:off x="4452896" y="1715388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05945">
                    <a:lumMod val="75000"/>
                  </a:srgbClr>
                </a:solidFill>
                <a:latin typeface="#9Slide03 Sofia Pro Soft Bold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3" name="PHẠM DUYÊN 23 - 9Slide.vn">
            <a:extLst>
              <a:ext uri="{FF2B5EF4-FFF2-40B4-BE49-F238E27FC236}">
                <a16:creationId xmlns:a16="http://schemas.microsoft.com/office/drawing/2014/main" id="{A788FAFF-4FCB-4E5A-944A-38A07A75611E}"/>
              </a:ext>
            </a:extLst>
          </p:cNvPr>
          <p:cNvSpPr txBox="1"/>
          <p:nvPr/>
        </p:nvSpPr>
        <p:spPr>
          <a:xfrm>
            <a:off x="2887356" y="2346556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57D70"/>
                </a:solidFill>
                <a:latin typeface="#9Slide03 Sofia Pro Soft Bold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4" name="PHẠM DUYÊN 24 - 9Slide.vn">
            <a:extLst>
              <a:ext uri="{FF2B5EF4-FFF2-40B4-BE49-F238E27FC236}">
                <a16:creationId xmlns:a16="http://schemas.microsoft.com/office/drawing/2014/main" id="{248329B8-3A4F-F367-7051-F7FAD3FBF819}"/>
              </a:ext>
            </a:extLst>
          </p:cNvPr>
          <p:cNvSpPr txBox="1"/>
          <p:nvPr/>
        </p:nvSpPr>
        <p:spPr>
          <a:xfrm>
            <a:off x="2887356" y="2956156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57D70"/>
                </a:solidFill>
                <a:latin typeface="#9Slide03 Sofia Pro Soft Bold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5" name="PHẠM DUYÊN 25 - 9Slide.vn">
            <a:extLst>
              <a:ext uri="{FF2B5EF4-FFF2-40B4-BE49-F238E27FC236}">
                <a16:creationId xmlns:a16="http://schemas.microsoft.com/office/drawing/2014/main" id="{ADA8DA85-FEFA-25F3-C0A1-28A9909DE2AA}"/>
              </a:ext>
            </a:extLst>
          </p:cNvPr>
          <p:cNvSpPr txBox="1"/>
          <p:nvPr/>
        </p:nvSpPr>
        <p:spPr>
          <a:xfrm>
            <a:off x="3231293" y="2956156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57D70"/>
                </a:solidFill>
                <a:latin typeface="#9Slide03 Sofia Pro Soft Bold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6" name="PHẠM DUYÊN 26 - 9Slide.vn">
            <a:extLst>
              <a:ext uri="{FF2B5EF4-FFF2-40B4-BE49-F238E27FC236}">
                <a16:creationId xmlns:a16="http://schemas.microsoft.com/office/drawing/2014/main" id="{F588E15F-5409-6B6A-A315-CBBBE2A01A88}"/>
              </a:ext>
            </a:extLst>
          </p:cNvPr>
          <p:cNvSpPr txBox="1"/>
          <p:nvPr/>
        </p:nvSpPr>
        <p:spPr>
          <a:xfrm>
            <a:off x="3231293" y="354357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57D70"/>
                </a:solidFill>
                <a:latin typeface="#9Slide03 Sofia Pro Soft Bold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7" name="PHẠM DUYÊN 27 - 9Slide.vn">
            <a:extLst>
              <a:ext uri="{FF2B5EF4-FFF2-40B4-BE49-F238E27FC236}">
                <a16:creationId xmlns:a16="http://schemas.microsoft.com/office/drawing/2014/main" id="{70D7AA27-0AC4-8DDA-13B9-98B9F6EFCF8F}"/>
              </a:ext>
            </a:extLst>
          </p:cNvPr>
          <p:cNvSpPr txBox="1"/>
          <p:nvPr/>
        </p:nvSpPr>
        <p:spPr>
          <a:xfrm>
            <a:off x="4791593" y="1715388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05945">
                    <a:lumMod val="75000"/>
                  </a:srgbClr>
                </a:solidFill>
                <a:latin typeface="#9Slide03 Sofia Pro Soft Bold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0" name="PHẠM DUYÊN 4 - 9Slide.vn">
            <a:extLst>
              <a:ext uri="{FF2B5EF4-FFF2-40B4-BE49-F238E27FC236}">
                <a16:creationId xmlns:a16="http://schemas.microsoft.com/office/drawing/2014/main" id="{B9F40242-E70E-32A0-C334-27F4E914A3EC}"/>
              </a:ext>
            </a:extLst>
          </p:cNvPr>
          <p:cNvSpPr txBox="1"/>
          <p:nvPr/>
        </p:nvSpPr>
        <p:spPr>
          <a:xfrm>
            <a:off x="8897595" y="1639188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41" name="PHẠM DUYÊN 5 - 9Slide.vn">
            <a:extLst>
              <a:ext uri="{FF2B5EF4-FFF2-40B4-BE49-F238E27FC236}">
                <a16:creationId xmlns:a16="http://schemas.microsoft.com/office/drawing/2014/main" id="{DD326DAA-64C1-16F9-7D7F-C4205AFAF1A4}"/>
              </a:ext>
            </a:extLst>
          </p:cNvPr>
          <p:cNvCxnSpPr>
            <a:cxnSpLocks/>
          </p:cNvCxnSpPr>
          <p:nvPr/>
        </p:nvCxnSpPr>
        <p:spPr>
          <a:xfrm>
            <a:off x="8768960" y="1238900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HẠM DUYÊN 6 - 9Slide.vn">
            <a:extLst>
              <a:ext uri="{FF2B5EF4-FFF2-40B4-BE49-F238E27FC236}">
                <a16:creationId xmlns:a16="http://schemas.microsoft.com/office/drawing/2014/main" id="{4A8E73A6-987C-85D7-8BF5-5B51217ABECC}"/>
              </a:ext>
            </a:extLst>
          </p:cNvPr>
          <p:cNvCxnSpPr>
            <a:cxnSpLocks/>
          </p:cNvCxnSpPr>
          <p:nvPr/>
        </p:nvCxnSpPr>
        <p:spPr>
          <a:xfrm>
            <a:off x="8779695" y="1708354"/>
            <a:ext cx="1507305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HẠM DUYÊN 7 - 9Slide.vn">
            <a:extLst>
              <a:ext uri="{FF2B5EF4-FFF2-40B4-BE49-F238E27FC236}">
                <a16:creationId xmlns:a16="http://schemas.microsoft.com/office/drawing/2014/main" id="{D01635EF-1BE5-A8FA-1D00-3B4933F64F5E}"/>
              </a:ext>
            </a:extLst>
          </p:cNvPr>
          <p:cNvSpPr txBox="1"/>
          <p:nvPr/>
        </p:nvSpPr>
        <p:spPr>
          <a:xfrm>
            <a:off x="8925740" y="1069633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9" name="PHẠM DUYÊN 8 - 9Slide.vn">
            <a:extLst>
              <a:ext uri="{FF2B5EF4-FFF2-40B4-BE49-F238E27FC236}">
                <a16:creationId xmlns:a16="http://schemas.microsoft.com/office/drawing/2014/main" id="{863B3F8B-4B68-125C-4F8A-D27CBFECE586}"/>
              </a:ext>
            </a:extLst>
          </p:cNvPr>
          <p:cNvSpPr txBox="1"/>
          <p:nvPr/>
        </p:nvSpPr>
        <p:spPr>
          <a:xfrm>
            <a:off x="7669911" y="106963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57D7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0" name="PHẠM DUYÊN 9 - 9Slide.vn">
            <a:extLst>
              <a:ext uri="{FF2B5EF4-FFF2-40B4-BE49-F238E27FC236}">
                <a16:creationId xmlns:a16="http://schemas.microsoft.com/office/drawing/2014/main" id="{C81E9B38-3D64-CFFA-A8BA-ABEE0446D161}"/>
              </a:ext>
            </a:extLst>
          </p:cNvPr>
          <p:cNvSpPr txBox="1"/>
          <p:nvPr/>
        </p:nvSpPr>
        <p:spPr>
          <a:xfrm>
            <a:off x="8011649" y="106963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57D70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1" name="PHẠM DUYÊN 10 - 9Slide.vn">
            <a:extLst>
              <a:ext uri="{FF2B5EF4-FFF2-40B4-BE49-F238E27FC236}">
                <a16:creationId xmlns:a16="http://schemas.microsoft.com/office/drawing/2014/main" id="{3388CE4C-6560-8041-867F-9E3CEC0CB429}"/>
              </a:ext>
            </a:extLst>
          </p:cNvPr>
          <p:cNvSpPr txBox="1"/>
          <p:nvPr/>
        </p:nvSpPr>
        <p:spPr>
          <a:xfrm>
            <a:off x="8353388" y="106963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57D7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2" name="PHẠM DUYÊN 11 - 9Slide.vn">
            <a:extLst>
              <a:ext uri="{FF2B5EF4-FFF2-40B4-BE49-F238E27FC236}">
                <a16:creationId xmlns:a16="http://schemas.microsoft.com/office/drawing/2014/main" id="{82B74811-B875-E3F6-F82B-53BC5706F5E5}"/>
              </a:ext>
            </a:extLst>
          </p:cNvPr>
          <p:cNvSpPr txBox="1"/>
          <p:nvPr/>
        </p:nvSpPr>
        <p:spPr>
          <a:xfrm>
            <a:off x="7328173" y="106963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57D7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3" name="PHẠM DUYÊN 14 - 9Slide.vn">
            <a:extLst>
              <a:ext uri="{FF2B5EF4-FFF2-40B4-BE49-F238E27FC236}">
                <a16:creationId xmlns:a16="http://schemas.microsoft.com/office/drawing/2014/main" id="{593BF0C7-E8C4-0A15-00B4-56610433BEED}"/>
              </a:ext>
            </a:extLst>
          </p:cNvPr>
          <p:cNvSpPr txBox="1"/>
          <p:nvPr/>
        </p:nvSpPr>
        <p:spPr>
          <a:xfrm>
            <a:off x="9236293" y="1639188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4" name="PHẠM DUYÊN 15 - 9Slide.vn">
            <a:extLst>
              <a:ext uri="{FF2B5EF4-FFF2-40B4-BE49-F238E27FC236}">
                <a16:creationId xmlns:a16="http://schemas.microsoft.com/office/drawing/2014/main" id="{71CAA7FA-C9FE-892C-C621-213025F1EAA6}"/>
              </a:ext>
            </a:extLst>
          </p:cNvPr>
          <p:cNvSpPr txBox="1"/>
          <p:nvPr/>
        </p:nvSpPr>
        <p:spPr>
          <a:xfrm>
            <a:off x="7669911" y="1639188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57D7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5" name="PHẠM DUYÊN 16 - 9Slide.vn">
            <a:extLst>
              <a:ext uri="{FF2B5EF4-FFF2-40B4-BE49-F238E27FC236}">
                <a16:creationId xmlns:a16="http://schemas.microsoft.com/office/drawing/2014/main" id="{206588D1-8849-12F4-2BBE-596EC3AE66CF}"/>
              </a:ext>
            </a:extLst>
          </p:cNvPr>
          <p:cNvSpPr txBox="1"/>
          <p:nvPr/>
        </p:nvSpPr>
        <p:spPr>
          <a:xfrm>
            <a:off x="9574991" y="1639188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6" name="PHẠM DUYÊN 17 - 9Slide.vn">
            <a:extLst>
              <a:ext uri="{FF2B5EF4-FFF2-40B4-BE49-F238E27FC236}">
                <a16:creationId xmlns:a16="http://schemas.microsoft.com/office/drawing/2014/main" id="{A788FAFF-4FCB-4E5A-944A-38A07A75611E}"/>
              </a:ext>
            </a:extLst>
          </p:cNvPr>
          <p:cNvSpPr txBox="1"/>
          <p:nvPr/>
        </p:nvSpPr>
        <p:spPr>
          <a:xfrm>
            <a:off x="8009451" y="1639188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57D70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PHẠM DUYÊN 18 - 9Slide.vn">
            <a:extLst>
              <a:ext uri="{FF2B5EF4-FFF2-40B4-BE49-F238E27FC236}">
                <a16:creationId xmlns:a16="http://schemas.microsoft.com/office/drawing/2014/main" id="{248329B8-3A4F-F367-7051-F7FAD3FBF819}"/>
              </a:ext>
            </a:extLst>
          </p:cNvPr>
          <p:cNvSpPr txBox="1"/>
          <p:nvPr/>
        </p:nvSpPr>
        <p:spPr>
          <a:xfrm>
            <a:off x="8009451" y="225864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57D7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PHẠM DUYÊN 19 - 9Slide.vn">
            <a:extLst>
              <a:ext uri="{FF2B5EF4-FFF2-40B4-BE49-F238E27FC236}">
                <a16:creationId xmlns:a16="http://schemas.microsoft.com/office/drawing/2014/main" id="{ADA8DA85-FEFA-25F3-C0A1-28A9909DE2AA}"/>
              </a:ext>
            </a:extLst>
          </p:cNvPr>
          <p:cNvSpPr txBox="1"/>
          <p:nvPr/>
        </p:nvSpPr>
        <p:spPr>
          <a:xfrm>
            <a:off x="8353388" y="2258644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57D7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9" name="PHẠM DUYÊN 20 - 9Slide.vn">
            <a:extLst>
              <a:ext uri="{FF2B5EF4-FFF2-40B4-BE49-F238E27FC236}">
                <a16:creationId xmlns:a16="http://schemas.microsoft.com/office/drawing/2014/main" id="{F588E15F-5409-6B6A-A315-CBBBE2A01A88}"/>
              </a:ext>
            </a:extLst>
          </p:cNvPr>
          <p:cNvSpPr txBox="1"/>
          <p:nvPr/>
        </p:nvSpPr>
        <p:spPr>
          <a:xfrm>
            <a:off x="8353388" y="286824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57D7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PHẠM DUYÊN 12 - 9Slide.vn">
            <a:extLst>
              <a:ext uri="{FF2B5EF4-FFF2-40B4-BE49-F238E27FC236}">
                <a16:creationId xmlns:a16="http://schemas.microsoft.com/office/drawing/2014/main" id="{7148990F-2E4E-CB17-B1F7-AE48D3959AF5}"/>
              </a:ext>
            </a:extLst>
          </p:cNvPr>
          <p:cNvSpPr/>
          <p:nvPr/>
        </p:nvSpPr>
        <p:spPr>
          <a:xfrm>
            <a:off x="6976669" y="4490530"/>
            <a:ext cx="4453331" cy="708660"/>
          </a:xfrm>
          <a:prstGeom prst="roundRect">
            <a:avLst>
              <a:gd name="adj" fmla="val 40049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PHẠM DUYÊN 13 - 9Slide.vn">
                <a:extLst>
                  <a:ext uri="{FF2B5EF4-FFF2-40B4-BE49-F238E27FC236}">
                    <a16:creationId xmlns:a16="http://schemas.microsoft.com/office/drawing/2014/main" id="{29408500-FC26-DEB0-E9A4-5EB9918ABC5F}"/>
                  </a:ext>
                </a:extLst>
              </p:cNvPr>
              <p:cNvSpPr txBox="1"/>
              <p:nvPr/>
            </p:nvSpPr>
            <p:spPr>
              <a:xfrm>
                <a:off x="7052077" y="4515830"/>
                <a:ext cx="430452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1275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AE4B2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</m:oMath>
                </a14:m>
                <a:r>
                  <a:rPr lang="en-US" sz="4000" b="1" dirty="0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3 =  </a:t>
                </a:r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425</a:t>
                </a:r>
              </a:p>
            </p:txBody>
          </p:sp>
        </mc:Choice>
        <mc:Fallback xmlns="">
          <p:sp>
            <p:nvSpPr>
              <p:cNvPr id="72" name="PHẠM DUYÊN 13 - 9Slide.vn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9408500-FC26-DEB0-E9A4-5EB9918AB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2077" y="4515830"/>
                <a:ext cx="4304522" cy="707886"/>
              </a:xfrm>
              <a:prstGeom prst="rect">
                <a:avLst/>
              </a:prstGeom>
              <a:blipFill rotWithShape="0">
                <a:blip r:embed="rId5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orizontal Scroll 6"/>
          <p:cNvSpPr/>
          <p:nvPr/>
        </p:nvSpPr>
        <p:spPr>
          <a:xfrm>
            <a:off x="3565387" y="5474630"/>
            <a:ext cx="5407637" cy="80458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B106E5-7555-2AD2-F1FB-0715D6D21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6527" y="0"/>
            <a:ext cx="2306527" cy="176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30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HẠM DUYÊN 1 - 9Slide.vn">
            <a:extLst>
              <a:ext uri="{FF2B5EF4-FFF2-40B4-BE49-F238E27FC236}">
                <a16:creationId xmlns:a16="http://schemas.microsoft.com/office/drawing/2014/main" id="{301CBF49-B9FF-2A4D-7A55-2F0CBAB0B138}"/>
              </a:ext>
            </a:extLst>
          </p:cNvPr>
          <p:cNvSpPr/>
          <p:nvPr/>
        </p:nvSpPr>
        <p:spPr>
          <a:xfrm>
            <a:off x="4519677" y="1620321"/>
            <a:ext cx="3214820" cy="3321552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31000">
                <a:srgbClr val="FDEAE7"/>
              </a:gs>
              <a:gs pos="100000">
                <a:srgbClr val="FCE8EE"/>
              </a:gs>
            </a:gsLst>
            <a:lin ang="5400000" scaled="1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8" name="PHẠM DUYÊN 2 - 9Slide.vn">
            <a:extLst>
              <a:ext uri="{FF2B5EF4-FFF2-40B4-BE49-F238E27FC236}">
                <a16:creationId xmlns:a16="http://schemas.microsoft.com/office/drawing/2014/main" id="{D1C79028-4E2D-26D5-2F44-C1D98F132610}"/>
              </a:ext>
            </a:extLst>
          </p:cNvPr>
          <p:cNvSpPr/>
          <p:nvPr/>
        </p:nvSpPr>
        <p:spPr>
          <a:xfrm>
            <a:off x="8447268" y="1620321"/>
            <a:ext cx="3214820" cy="3321552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31000">
                <a:srgbClr val="FDEAE7"/>
              </a:gs>
              <a:gs pos="100000">
                <a:srgbClr val="FCE8EE"/>
              </a:gs>
            </a:gsLst>
            <a:lin ang="5400000" scaled="1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6" name="PHẠM DUYÊN 3 - 9Slide.vn">
            <a:extLst>
              <a:ext uri="{FF2B5EF4-FFF2-40B4-BE49-F238E27FC236}">
                <a16:creationId xmlns:a16="http://schemas.microsoft.com/office/drawing/2014/main" id="{1AFEA0DF-DA2C-3FC1-ACA5-074E3716352C}"/>
              </a:ext>
            </a:extLst>
          </p:cNvPr>
          <p:cNvSpPr/>
          <p:nvPr/>
        </p:nvSpPr>
        <p:spPr>
          <a:xfrm>
            <a:off x="564079" y="1620321"/>
            <a:ext cx="3214820" cy="3321552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31000">
                <a:srgbClr val="FDEAE7"/>
              </a:gs>
              <a:gs pos="100000">
                <a:srgbClr val="FCE8EE"/>
              </a:gs>
            </a:gsLst>
            <a:lin ang="5400000" scaled="1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" name="PHẠM DUYÊN 4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4" y="544346"/>
            <a:ext cx="1538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Tính.</a:t>
            </a:r>
            <a:endParaRPr lang="en-US" sz="4000" spc="107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PHẠM DUYÊN 7 - 9Slide.vn">
            <a:extLst>
              <a:ext uri="{FF2B5EF4-FFF2-40B4-BE49-F238E27FC236}">
                <a16:creationId xmlns:a16="http://schemas.microsoft.com/office/drawing/2014/main" id="{ECC252FB-933F-279B-D15C-19F32EE46403}"/>
              </a:ext>
            </a:extLst>
          </p:cNvPr>
          <p:cNvCxnSpPr>
            <a:cxnSpLocks/>
          </p:cNvCxnSpPr>
          <p:nvPr/>
        </p:nvCxnSpPr>
        <p:spPr>
          <a:xfrm>
            <a:off x="2126587" y="2016644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HẠM DUYÊN 9 - 9Slide.vn">
            <a:extLst>
              <a:ext uri="{FF2B5EF4-FFF2-40B4-BE49-F238E27FC236}">
                <a16:creationId xmlns:a16="http://schemas.microsoft.com/office/drawing/2014/main" id="{9D0B4EC5-B1B4-AB62-554B-94F04D194FEB}"/>
              </a:ext>
            </a:extLst>
          </p:cNvPr>
          <p:cNvCxnSpPr>
            <a:cxnSpLocks/>
          </p:cNvCxnSpPr>
          <p:nvPr/>
        </p:nvCxnSpPr>
        <p:spPr>
          <a:xfrm>
            <a:off x="2137322" y="2486098"/>
            <a:ext cx="1507305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HẠM DUYÊN 10 - 9Slide.vn">
            <a:extLst>
              <a:ext uri="{FF2B5EF4-FFF2-40B4-BE49-F238E27FC236}">
                <a16:creationId xmlns:a16="http://schemas.microsoft.com/office/drawing/2014/main" id="{68C3F793-1545-A862-FE3D-4FBDB7EC02C1}"/>
              </a:ext>
            </a:extLst>
          </p:cNvPr>
          <p:cNvSpPr txBox="1"/>
          <p:nvPr/>
        </p:nvSpPr>
        <p:spPr>
          <a:xfrm>
            <a:off x="2283367" y="184737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PHẠM DUYÊN 11 - 9Slide.vn">
            <a:extLst>
              <a:ext uri="{FF2B5EF4-FFF2-40B4-BE49-F238E27FC236}">
                <a16:creationId xmlns:a16="http://schemas.microsoft.com/office/drawing/2014/main" id="{00924095-433D-91E0-E3C2-CB8F60A821A1}"/>
              </a:ext>
            </a:extLst>
          </p:cNvPr>
          <p:cNvSpPr txBox="1"/>
          <p:nvPr/>
        </p:nvSpPr>
        <p:spPr>
          <a:xfrm>
            <a:off x="1027538" y="18473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PHẠM DUYÊN 12 - 9Slide.vn">
            <a:extLst>
              <a:ext uri="{FF2B5EF4-FFF2-40B4-BE49-F238E27FC236}">
                <a16:creationId xmlns:a16="http://schemas.microsoft.com/office/drawing/2014/main" id="{61663520-A82E-CD02-65D1-028114BF4281}"/>
              </a:ext>
            </a:extLst>
          </p:cNvPr>
          <p:cNvSpPr txBox="1"/>
          <p:nvPr/>
        </p:nvSpPr>
        <p:spPr>
          <a:xfrm>
            <a:off x="1369276" y="18473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PHẠM DUYÊN 14 - 9Slide.vn">
            <a:extLst>
              <a:ext uri="{FF2B5EF4-FFF2-40B4-BE49-F238E27FC236}">
                <a16:creationId xmlns:a16="http://schemas.microsoft.com/office/drawing/2014/main" id="{A593D1D1-882A-7929-E4FE-97C7C1CF64B9}"/>
              </a:ext>
            </a:extLst>
          </p:cNvPr>
          <p:cNvSpPr txBox="1"/>
          <p:nvPr/>
        </p:nvSpPr>
        <p:spPr>
          <a:xfrm>
            <a:off x="1711015" y="18473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PHẠM DUYÊN 15 - 9Slide.vn">
            <a:extLst>
              <a:ext uri="{FF2B5EF4-FFF2-40B4-BE49-F238E27FC236}">
                <a16:creationId xmlns:a16="http://schemas.microsoft.com/office/drawing/2014/main" id="{1B5C8C6E-4668-7556-979D-F2A87F383A59}"/>
              </a:ext>
            </a:extLst>
          </p:cNvPr>
          <p:cNvSpPr txBox="1"/>
          <p:nvPr/>
        </p:nvSpPr>
        <p:spPr>
          <a:xfrm>
            <a:off x="685800" y="18473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30" name="PHẠM DUYÊN 26 - 9Slide.vn">
            <a:extLst>
              <a:ext uri="{FF2B5EF4-FFF2-40B4-BE49-F238E27FC236}">
                <a16:creationId xmlns:a16="http://schemas.microsoft.com/office/drawing/2014/main" id="{AE757353-9471-6F94-082D-AFC551BA781D}"/>
              </a:ext>
            </a:extLst>
          </p:cNvPr>
          <p:cNvCxnSpPr>
            <a:cxnSpLocks/>
          </p:cNvCxnSpPr>
          <p:nvPr/>
        </p:nvCxnSpPr>
        <p:spPr>
          <a:xfrm>
            <a:off x="6127087" y="2016644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HẠM DUYÊN 28 - 9Slide.vn">
            <a:extLst>
              <a:ext uri="{FF2B5EF4-FFF2-40B4-BE49-F238E27FC236}">
                <a16:creationId xmlns:a16="http://schemas.microsoft.com/office/drawing/2014/main" id="{56053FCE-8B4D-68D1-956D-F17F980D04F9}"/>
              </a:ext>
            </a:extLst>
          </p:cNvPr>
          <p:cNvCxnSpPr>
            <a:cxnSpLocks/>
          </p:cNvCxnSpPr>
          <p:nvPr/>
        </p:nvCxnSpPr>
        <p:spPr>
          <a:xfrm>
            <a:off x="6137822" y="2486098"/>
            <a:ext cx="1507305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HẠM DUYÊN 29 - 9Slide.vn">
            <a:extLst>
              <a:ext uri="{FF2B5EF4-FFF2-40B4-BE49-F238E27FC236}">
                <a16:creationId xmlns:a16="http://schemas.microsoft.com/office/drawing/2014/main" id="{4EA02355-7DCE-4903-8518-E01D4EFD7D66}"/>
              </a:ext>
            </a:extLst>
          </p:cNvPr>
          <p:cNvSpPr txBox="1"/>
          <p:nvPr/>
        </p:nvSpPr>
        <p:spPr>
          <a:xfrm>
            <a:off x="6283867" y="184737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4" name="PHẠM DUYÊN 30 - 9Slide.vn">
            <a:extLst>
              <a:ext uri="{FF2B5EF4-FFF2-40B4-BE49-F238E27FC236}">
                <a16:creationId xmlns:a16="http://schemas.microsoft.com/office/drawing/2014/main" id="{EF2D10B4-5FBE-903D-5BAF-7BA1CC7029E1}"/>
              </a:ext>
            </a:extLst>
          </p:cNvPr>
          <p:cNvSpPr txBox="1"/>
          <p:nvPr/>
        </p:nvSpPr>
        <p:spPr>
          <a:xfrm>
            <a:off x="5028038" y="18473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PHẠM DUYÊN 31 - 9Slide.vn">
            <a:extLst>
              <a:ext uri="{FF2B5EF4-FFF2-40B4-BE49-F238E27FC236}">
                <a16:creationId xmlns:a16="http://schemas.microsoft.com/office/drawing/2014/main" id="{71003018-AD2D-6842-82E9-BF3415A756E6}"/>
              </a:ext>
            </a:extLst>
          </p:cNvPr>
          <p:cNvSpPr txBox="1"/>
          <p:nvPr/>
        </p:nvSpPr>
        <p:spPr>
          <a:xfrm>
            <a:off x="5369776" y="18473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7" name="PHẠM DUYÊN 33 - 9Slide.vn">
            <a:extLst>
              <a:ext uri="{FF2B5EF4-FFF2-40B4-BE49-F238E27FC236}">
                <a16:creationId xmlns:a16="http://schemas.microsoft.com/office/drawing/2014/main" id="{8FCC03F9-A307-72AB-810C-40EF459752FC}"/>
              </a:ext>
            </a:extLst>
          </p:cNvPr>
          <p:cNvSpPr txBox="1"/>
          <p:nvPr/>
        </p:nvSpPr>
        <p:spPr>
          <a:xfrm>
            <a:off x="5711515" y="18473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8" name="PHẠM DUYÊN 34 - 9Slide.vn">
            <a:extLst>
              <a:ext uri="{FF2B5EF4-FFF2-40B4-BE49-F238E27FC236}">
                <a16:creationId xmlns:a16="http://schemas.microsoft.com/office/drawing/2014/main" id="{CAE4E2C2-1D61-7231-A739-2FDD682DC848}"/>
              </a:ext>
            </a:extLst>
          </p:cNvPr>
          <p:cNvSpPr txBox="1"/>
          <p:nvPr/>
        </p:nvSpPr>
        <p:spPr>
          <a:xfrm>
            <a:off x="4686300" y="18473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49" name="PHẠM DUYÊN 45 - 9Slide.vn">
            <a:extLst>
              <a:ext uri="{FF2B5EF4-FFF2-40B4-BE49-F238E27FC236}">
                <a16:creationId xmlns:a16="http://schemas.microsoft.com/office/drawing/2014/main" id="{D8015254-B7F1-353C-0EC5-C52FB6A74FE0}"/>
              </a:ext>
            </a:extLst>
          </p:cNvPr>
          <p:cNvCxnSpPr>
            <a:cxnSpLocks/>
          </p:cNvCxnSpPr>
          <p:nvPr/>
        </p:nvCxnSpPr>
        <p:spPr>
          <a:xfrm>
            <a:off x="10064360" y="2016644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HẠM DUYÊN 47 - 9Slide.vn">
            <a:extLst>
              <a:ext uri="{FF2B5EF4-FFF2-40B4-BE49-F238E27FC236}">
                <a16:creationId xmlns:a16="http://schemas.microsoft.com/office/drawing/2014/main" id="{B93DF7C2-059A-B426-95DC-523FA2B59A40}"/>
              </a:ext>
            </a:extLst>
          </p:cNvPr>
          <p:cNvCxnSpPr>
            <a:cxnSpLocks/>
          </p:cNvCxnSpPr>
          <p:nvPr/>
        </p:nvCxnSpPr>
        <p:spPr>
          <a:xfrm>
            <a:off x="10075095" y="2486098"/>
            <a:ext cx="1507305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HẠM DUYÊN 48 - 9Slide.vn">
            <a:extLst>
              <a:ext uri="{FF2B5EF4-FFF2-40B4-BE49-F238E27FC236}">
                <a16:creationId xmlns:a16="http://schemas.microsoft.com/office/drawing/2014/main" id="{5D3E32B5-DCCC-672C-2B0F-215938EBE860}"/>
              </a:ext>
            </a:extLst>
          </p:cNvPr>
          <p:cNvSpPr txBox="1"/>
          <p:nvPr/>
        </p:nvSpPr>
        <p:spPr>
          <a:xfrm>
            <a:off x="10221140" y="184737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3" name="PHẠM DUYÊN 49 - 9Slide.vn">
            <a:extLst>
              <a:ext uri="{FF2B5EF4-FFF2-40B4-BE49-F238E27FC236}">
                <a16:creationId xmlns:a16="http://schemas.microsoft.com/office/drawing/2014/main" id="{25BA7FD5-1B36-01F4-B70A-1674A2EB3D75}"/>
              </a:ext>
            </a:extLst>
          </p:cNvPr>
          <p:cNvSpPr txBox="1"/>
          <p:nvPr/>
        </p:nvSpPr>
        <p:spPr>
          <a:xfrm>
            <a:off x="8965311" y="18473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4" name="PHẠM DUYÊN 50 - 9Slide.vn">
            <a:extLst>
              <a:ext uri="{FF2B5EF4-FFF2-40B4-BE49-F238E27FC236}">
                <a16:creationId xmlns:a16="http://schemas.microsoft.com/office/drawing/2014/main" id="{4A845D3E-E28F-21E2-C2EE-79E30E6DCD58}"/>
              </a:ext>
            </a:extLst>
          </p:cNvPr>
          <p:cNvSpPr txBox="1"/>
          <p:nvPr/>
        </p:nvSpPr>
        <p:spPr>
          <a:xfrm>
            <a:off x="9307049" y="18473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PHẠM DUYÊN 52 - 9Slide.vn">
            <a:extLst>
              <a:ext uri="{FF2B5EF4-FFF2-40B4-BE49-F238E27FC236}">
                <a16:creationId xmlns:a16="http://schemas.microsoft.com/office/drawing/2014/main" id="{FBDDAA86-2295-7C62-FB89-7D78BE6E62D6}"/>
              </a:ext>
            </a:extLst>
          </p:cNvPr>
          <p:cNvSpPr txBox="1"/>
          <p:nvPr/>
        </p:nvSpPr>
        <p:spPr>
          <a:xfrm>
            <a:off x="9648788" y="18473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7" name="PHẠM DUYÊN 53 - 9Slide.vn">
            <a:extLst>
              <a:ext uri="{FF2B5EF4-FFF2-40B4-BE49-F238E27FC236}">
                <a16:creationId xmlns:a16="http://schemas.microsoft.com/office/drawing/2014/main" id="{B2E483C2-FF32-C70A-09D8-6F5B662E2951}"/>
              </a:ext>
            </a:extLst>
          </p:cNvPr>
          <p:cNvSpPr txBox="1"/>
          <p:nvPr/>
        </p:nvSpPr>
        <p:spPr>
          <a:xfrm>
            <a:off x="8623573" y="18473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4800600" y="4589778"/>
            <a:ext cx="3241133" cy="1436673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vào</a:t>
            </a:r>
            <a:r>
              <a:rPr lang="en-US" sz="3600" b="1" dirty="0">
                <a:solidFill>
                  <a:srgbClr val="FF0000"/>
                </a:solidFill>
              </a:rPr>
              <a:t> SGK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45994E-9921-CA51-0C17-F12FFC552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200" y="0"/>
            <a:ext cx="2362200" cy="176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9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HẠM DUYÊN 1 - 9Slide.vn">
            <a:extLst>
              <a:ext uri="{FF2B5EF4-FFF2-40B4-BE49-F238E27FC236}">
                <a16:creationId xmlns:a16="http://schemas.microsoft.com/office/drawing/2014/main" id="{301CBF49-B9FF-2A4D-7A55-2F0CBAB0B138}"/>
              </a:ext>
            </a:extLst>
          </p:cNvPr>
          <p:cNvSpPr/>
          <p:nvPr/>
        </p:nvSpPr>
        <p:spPr>
          <a:xfrm>
            <a:off x="4519677" y="1620321"/>
            <a:ext cx="3214820" cy="3321552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31000">
                <a:srgbClr val="FDEAE7"/>
              </a:gs>
              <a:gs pos="100000">
                <a:srgbClr val="FCE8EE"/>
              </a:gs>
            </a:gsLst>
            <a:lin ang="5400000" scaled="1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8" name="PHẠM DUYÊN 2 - 9Slide.vn">
            <a:extLst>
              <a:ext uri="{FF2B5EF4-FFF2-40B4-BE49-F238E27FC236}">
                <a16:creationId xmlns:a16="http://schemas.microsoft.com/office/drawing/2014/main" id="{D1C79028-4E2D-26D5-2F44-C1D98F132610}"/>
              </a:ext>
            </a:extLst>
          </p:cNvPr>
          <p:cNvSpPr/>
          <p:nvPr/>
        </p:nvSpPr>
        <p:spPr>
          <a:xfrm>
            <a:off x="8447268" y="1620321"/>
            <a:ext cx="3214820" cy="3321552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31000">
                <a:srgbClr val="FDEAE7"/>
              </a:gs>
              <a:gs pos="100000">
                <a:srgbClr val="FCE8EE"/>
              </a:gs>
            </a:gsLst>
            <a:lin ang="5400000" scaled="1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6" name="PHẠM DUYÊN 3 - 9Slide.vn">
            <a:extLst>
              <a:ext uri="{FF2B5EF4-FFF2-40B4-BE49-F238E27FC236}">
                <a16:creationId xmlns:a16="http://schemas.microsoft.com/office/drawing/2014/main" id="{1AFEA0DF-DA2C-3FC1-ACA5-074E3716352C}"/>
              </a:ext>
            </a:extLst>
          </p:cNvPr>
          <p:cNvSpPr/>
          <p:nvPr/>
        </p:nvSpPr>
        <p:spPr>
          <a:xfrm>
            <a:off x="564079" y="1620321"/>
            <a:ext cx="3214820" cy="3321552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31000">
                <a:srgbClr val="FDEAE7"/>
              </a:gs>
              <a:gs pos="100000">
                <a:srgbClr val="FCE8EE"/>
              </a:gs>
            </a:gsLst>
            <a:lin ang="5400000" scaled="1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2" name="PHẠM DUYÊN 4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4" y="544346"/>
            <a:ext cx="1538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Tính.</a:t>
            </a:r>
            <a:endParaRPr lang="en-US" sz="4000" spc="107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HẠM DUYÊN 6 - 9Slide.vn">
            <a:extLst>
              <a:ext uri="{FF2B5EF4-FFF2-40B4-BE49-F238E27FC236}">
                <a16:creationId xmlns:a16="http://schemas.microsoft.com/office/drawing/2014/main" id="{F53A2EF6-304A-6871-27B4-3DEAA21C0CEF}"/>
              </a:ext>
            </a:extLst>
          </p:cNvPr>
          <p:cNvSpPr txBox="1"/>
          <p:nvPr/>
        </p:nvSpPr>
        <p:spPr>
          <a:xfrm>
            <a:off x="2255222" y="241693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05945">
                    <a:lumMod val="75000"/>
                  </a:srgbClr>
                </a:solidFill>
                <a:latin typeface="#9Slide03 Sofia Pro Soft Bold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1" name="PHẠM DUYÊN 7 - 9Slide.vn">
            <a:extLst>
              <a:ext uri="{FF2B5EF4-FFF2-40B4-BE49-F238E27FC236}">
                <a16:creationId xmlns:a16="http://schemas.microsoft.com/office/drawing/2014/main" id="{ECC252FB-933F-279B-D15C-19F32EE46403}"/>
              </a:ext>
            </a:extLst>
          </p:cNvPr>
          <p:cNvCxnSpPr>
            <a:cxnSpLocks/>
          </p:cNvCxnSpPr>
          <p:nvPr/>
        </p:nvCxnSpPr>
        <p:spPr>
          <a:xfrm>
            <a:off x="2126587" y="2016644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HẠM DUYÊN 8 - 9Slide.vn">
            <a:extLst>
              <a:ext uri="{FF2B5EF4-FFF2-40B4-BE49-F238E27FC236}">
                <a16:creationId xmlns:a16="http://schemas.microsoft.com/office/drawing/2014/main" id="{130E95A6-CABB-7AF1-2CB5-F1283A552D25}"/>
              </a:ext>
            </a:extLst>
          </p:cNvPr>
          <p:cNvSpPr txBox="1"/>
          <p:nvPr/>
        </p:nvSpPr>
        <p:spPr>
          <a:xfrm>
            <a:off x="685800" y="2416932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D34911"/>
                </a:solidFill>
                <a:latin typeface="#9Slide03 Sofia Pro Soft Bold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13" name="PHẠM DUYÊN 9 - 9Slide.vn">
            <a:extLst>
              <a:ext uri="{FF2B5EF4-FFF2-40B4-BE49-F238E27FC236}">
                <a16:creationId xmlns:a16="http://schemas.microsoft.com/office/drawing/2014/main" id="{9D0B4EC5-B1B4-AB62-554B-94F04D194FEB}"/>
              </a:ext>
            </a:extLst>
          </p:cNvPr>
          <p:cNvCxnSpPr>
            <a:cxnSpLocks/>
          </p:cNvCxnSpPr>
          <p:nvPr/>
        </p:nvCxnSpPr>
        <p:spPr>
          <a:xfrm>
            <a:off x="2137322" y="2486098"/>
            <a:ext cx="1507305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HẠM DUYÊN 10 - 9Slide.vn">
            <a:extLst>
              <a:ext uri="{FF2B5EF4-FFF2-40B4-BE49-F238E27FC236}">
                <a16:creationId xmlns:a16="http://schemas.microsoft.com/office/drawing/2014/main" id="{68C3F793-1545-A862-FE3D-4FBDB7EC02C1}"/>
              </a:ext>
            </a:extLst>
          </p:cNvPr>
          <p:cNvSpPr txBox="1"/>
          <p:nvPr/>
        </p:nvSpPr>
        <p:spPr>
          <a:xfrm>
            <a:off x="2283367" y="184737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#9Slide03 Sofia Pro Soft Bold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PHẠM DUYÊN 11 - 9Slide.vn">
            <a:extLst>
              <a:ext uri="{FF2B5EF4-FFF2-40B4-BE49-F238E27FC236}">
                <a16:creationId xmlns:a16="http://schemas.microsoft.com/office/drawing/2014/main" id="{00924095-433D-91E0-E3C2-CB8F60A821A1}"/>
              </a:ext>
            </a:extLst>
          </p:cNvPr>
          <p:cNvSpPr txBox="1"/>
          <p:nvPr/>
        </p:nvSpPr>
        <p:spPr>
          <a:xfrm>
            <a:off x="1027538" y="18473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#9Slide03 Sofia Pro Soft Bold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PHẠM DUYÊN 12 - 9Slide.vn">
            <a:extLst>
              <a:ext uri="{FF2B5EF4-FFF2-40B4-BE49-F238E27FC236}">
                <a16:creationId xmlns:a16="http://schemas.microsoft.com/office/drawing/2014/main" id="{61663520-A82E-CD02-65D1-028114BF4281}"/>
              </a:ext>
            </a:extLst>
          </p:cNvPr>
          <p:cNvSpPr txBox="1"/>
          <p:nvPr/>
        </p:nvSpPr>
        <p:spPr>
          <a:xfrm>
            <a:off x="1369276" y="18473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#9Slide03 Sofia Pro Soft Bold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7" name="PHẠM DUYÊN 13 - 9Slide.vn">
            <a:extLst>
              <a:ext uri="{FF2B5EF4-FFF2-40B4-BE49-F238E27FC236}">
                <a16:creationId xmlns:a16="http://schemas.microsoft.com/office/drawing/2014/main" id="{B39C6CA6-CCAA-4BC5-B385-B4589D779C65}"/>
              </a:ext>
            </a:extLst>
          </p:cNvPr>
          <p:cNvSpPr txBox="1"/>
          <p:nvPr/>
        </p:nvSpPr>
        <p:spPr>
          <a:xfrm>
            <a:off x="1027538" y="2416932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#9Slide03 Sofia Pro Soft Bold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PHẠM DUYÊN 14 - 9Slide.vn">
            <a:extLst>
              <a:ext uri="{FF2B5EF4-FFF2-40B4-BE49-F238E27FC236}">
                <a16:creationId xmlns:a16="http://schemas.microsoft.com/office/drawing/2014/main" id="{A593D1D1-882A-7929-E4FE-97C7C1CF64B9}"/>
              </a:ext>
            </a:extLst>
          </p:cNvPr>
          <p:cNvSpPr txBox="1"/>
          <p:nvPr/>
        </p:nvSpPr>
        <p:spPr>
          <a:xfrm>
            <a:off x="1711015" y="18473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#9Slide03 Sofia Pro Soft Bold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PHẠM DUYÊN 15 - 9Slide.vn">
            <a:extLst>
              <a:ext uri="{FF2B5EF4-FFF2-40B4-BE49-F238E27FC236}">
                <a16:creationId xmlns:a16="http://schemas.microsoft.com/office/drawing/2014/main" id="{1B5C8C6E-4668-7556-979D-F2A87F383A59}"/>
              </a:ext>
            </a:extLst>
          </p:cNvPr>
          <p:cNvSpPr txBox="1"/>
          <p:nvPr/>
        </p:nvSpPr>
        <p:spPr>
          <a:xfrm>
            <a:off x="685800" y="18473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#9Slide03 Sofia Pro Soft Bold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PHẠM DUYÊN 17 - 9Slide.vn">
            <a:extLst>
              <a:ext uri="{FF2B5EF4-FFF2-40B4-BE49-F238E27FC236}">
                <a16:creationId xmlns:a16="http://schemas.microsoft.com/office/drawing/2014/main" id="{626BCB5E-7D0F-BE89-45F0-D0B86B2ED56F}"/>
              </a:ext>
            </a:extLst>
          </p:cNvPr>
          <p:cNvSpPr txBox="1"/>
          <p:nvPr/>
        </p:nvSpPr>
        <p:spPr>
          <a:xfrm>
            <a:off x="2593920" y="241693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05945">
                    <a:lumMod val="75000"/>
                  </a:srgbClr>
                </a:solidFill>
                <a:latin typeface="#9Slide03 Sofia Pro Soft Bold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PHẠM DUYÊN 18 - 9Slide.vn">
            <a:extLst>
              <a:ext uri="{FF2B5EF4-FFF2-40B4-BE49-F238E27FC236}">
                <a16:creationId xmlns:a16="http://schemas.microsoft.com/office/drawing/2014/main" id="{BCA6E424-BA1F-FBE2-60E9-405A2ED77880}"/>
              </a:ext>
            </a:extLst>
          </p:cNvPr>
          <p:cNvSpPr txBox="1"/>
          <p:nvPr/>
        </p:nvSpPr>
        <p:spPr>
          <a:xfrm>
            <a:off x="1027538" y="30481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D34911"/>
                </a:solidFill>
                <a:latin typeface="#9Slide03 Sofia Pro Soft Bold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PHẠM DUYÊN 19 - 9Slide.vn">
            <a:extLst>
              <a:ext uri="{FF2B5EF4-FFF2-40B4-BE49-F238E27FC236}">
                <a16:creationId xmlns:a16="http://schemas.microsoft.com/office/drawing/2014/main" id="{CD60CE3C-42DA-BFAC-CAAF-D572F3BAA0DE}"/>
              </a:ext>
            </a:extLst>
          </p:cNvPr>
          <p:cNvSpPr txBox="1"/>
          <p:nvPr/>
        </p:nvSpPr>
        <p:spPr>
          <a:xfrm>
            <a:off x="2932618" y="241693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05945">
                    <a:lumMod val="75000"/>
                  </a:srgbClr>
                </a:solidFill>
                <a:latin typeface="#9Slide03 Sofia Pro Soft Bold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PHẠM DUYÊN 20 - 9Slide.vn">
            <a:extLst>
              <a:ext uri="{FF2B5EF4-FFF2-40B4-BE49-F238E27FC236}">
                <a16:creationId xmlns:a16="http://schemas.microsoft.com/office/drawing/2014/main" id="{48D0084D-3FB9-3CC1-1638-834C0F5858DD}"/>
              </a:ext>
            </a:extLst>
          </p:cNvPr>
          <p:cNvSpPr txBox="1"/>
          <p:nvPr/>
        </p:nvSpPr>
        <p:spPr>
          <a:xfrm>
            <a:off x="1367078" y="30481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#9Slide03 Sofia Pro Soft Bold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PHẠM DUYÊN 21 - 9Slide.vn">
            <a:extLst>
              <a:ext uri="{FF2B5EF4-FFF2-40B4-BE49-F238E27FC236}">
                <a16:creationId xmlns:a16="http://schemas.microsoft.com/office/drawing/2014/main" id="{80762D73-062E-3099-B29E-A9AB0F91F108}"/>
              </a:ext>
            </a:extLst>
          </p:cNvPr>
          <p:cNvSpPr txBox="1"/>
          <p:nvPr/>
        </p:nvSpPr>
        <p:spPr>
          <a:xfrm>
            <a:off x="1367078" y="36577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D34911"/>
                </a:solidFill>
                <a:latin typeface="#9Slide03 Sofia Pro Soft Bold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6" name="PHẠM DUYÊN 22 - 9Slide.vn">
            <a:extLst>
              <a:ext uri="{FF2B5EF4-FFF2-40B4-BE49-F238E27FC236}">
                <a16:creationId xmlns:a16="http://schemas.microsoft.com/office/drawing/2014/main" id="{1776AF17-1516-A43C-0DBF-D7E6D69C1BCB}"/>
              </a:ext>
            </a:extLst>
          </p:cNvPr>
          <p:cNvSpPr txBox="1"/>
          <p:nvPr/>
        </p:nvSpPr>
        <p:spPr>
          <a:xfrm>
            <a:off x="1711015" y="36577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#9Slide03 Sofia Pro Soft Bold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PHẠM DUYÊN 23 - 9Slide.vn">
            <a:extLst>
              <a:ext uri="{FF2B5EF4-FFF2-40B4-BE49-F238E27FC236}">
                <a16:creationId xmlns:a16="http://schemas.microsoft.com/office/drawing/2014/main" id="{1E2BAF07-E223-9E6B-2A05-E324707AED92}"/>
              </a:ext>
            </a:extLst>
          </p:cNvPr>
          <p:cNvSpPr txBox="1"/>
          <p:nvPr/>
        </p:nvSpPr>
        <p:spPr>
          <a:xfrm>
            <a:off x="1711015" y="424511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D34911"/>
                </a:solidFill>
                <a:latin typeface="#9Slide03 Sofia Pro Soft Bold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8" name="PHẠM DUYÊN 24 - 9Slide.vn">
            <a:extLst>
              <a:ext uri="{FF2B5EF4-FFF2-40B4-BE49-F238E27FC236}">
                <a16:creationId xmlns:a16="http://schemas.microsoft.com/office/drawing/2014/main" id="{32A0CD45-D0D4-8D7F-533E-AF806BDF4CD5}"/>
              </a:ext>
            </a:extLst>
          </p:cNvPr>
          <p:cNvSpPr txBox="1"/>
          <p:nvPr/>
        </p:nvSpPr>
        <p:spPr>
          <a:xfrm>
            <a:off x="3271315" y="241693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05945">
                    <a:lumMod val="75000"/>
                  </a:srgbClr>
                </a:solidFill>
                <a:latin typeface="#9Slide03 Sofia Pro Soft Bold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PHẠM DUYÊN 25 - 9Slide.vn">
            <a:extLst>
              <a:ext uri="{FF2B5EF4-FFF2-40B4-BE49-F238E27FC236}">
                <a16:creationId xmlns:a16="http://schemas.microsoft.com/office/drawing/2014/main" id="{DE84170D-AFB6-D931-04DA-C3A5CF91BEA9}"/>
              </a:ext>
            </a:extLst>
          </p:cNvPr>
          <p:cNvSpPr txBox="1"/>
          <p:nvPr/>
        </p:nvSpPr>
        <p:spPr>
          <a:xfrm>
            <a:off x="6255722" y="241693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05945">
                    <a:lumMod val="75000"/>
                  </a:srgbClr>
                </a:solidFill>
                <a:latin typeface="#9Slide03 Sofia Pro Soft Bold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30" name="PHẠM DUYÊN 26 - 9Slide.vn">
            <a:extLst>
              <a:ext uri="{FF2B5EF4-FFF2-40B4-BE49-F238E27FC236}">
                <a16:creationId xmlns:a16="http://schemas.microsoft.com/office/drawing/2014/main" id="{AE757353-9471-6F94-082D-AFC551BA781D}"/>
              </a:ext>
            </a:extLst>
          </p:cNvPr>
          <p:cNvCxnSpPr>
            <a:cxnSpLocks/>
          </p:cNvCxnSpPr>
          <p:nvPr/>
        </p:nvCxnSpPr>
        <p:spPr>
          <a:xfrm>
            <a:off x="6127087" y="2016644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HẠM DUYÊN 27 - 9Slide.vn">
            <a:extLst>
              <a:ext uri="{FF2B5EF4-FFF2-40B4-BE49-F238E27FC236}">
                <a16:creationId xmlns:a16="http://schemas.microsoft.com/office/drawing/2014/main" id="{BB444F57-D624-DAD3-FF44-B5CEA4D0A335}"/>
              </a:ext>
            </a:extLst>
          </p:cNvPr>
          <p:cNvSpPr txBox="1"/>
          <p:nvPr/>
        </p:nvSpPr>
        <p:spPr>
          <a:xfrm>
            <a:off x="4686300" y="2416932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D34911"/>
                </a:solidFill>
                <a:latin typeface="#9Slide03 Sofia Pro Soft Bold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32" name="PHẠM DUYÊN 28 - 9Slide.vn">
            <a:extLst>
              <a:ext uri="{FF2B5EF4-FFF2-40B4-BE49-F238E27FC236}">
                <a16:creationId xmlns:a16="http://schemas.microsoft.com/office/drawing/2014/main" id="{56053FCE-8B4D-68D1-956D-F17F980D04F9}"/>
              </a:ext>
            </a:extLst>
          </p:cNvPr>
          <p:cNvCxnSpPr>
            <a:cxnSpLocks/>
          </p:cNvCxnSpPr>
          <p:nvPr/>
        </p:nvCxnSpPr>
        <p:spPr>
          <a:xfrm>
            <a:off x="6137822" y="2486098"/>
            <a:ext cx="1507305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HẠM DUYÊN 29 - 9Slide.vn">
            <a:extLst>
              <a:ext uri="{FF2B5EF4-FFF2-40B4-BE49-F238E27FC236}">
                <a16:creationId xmlns:a16="http://schemas.microsoft.com/office/drawing/2014/main" id="{4EA02355-7DCE-4903-8518-E01D4EFD7D66}"/>
              </a:ext>
            </a:extLst>
          </p:cNvPr>
          <p:cNvSpPr txBox="1"/>
          <p:nvPr/>
        </p:nvSpPr>
        <p:spPr>
          <a:xfrm>
            <a:off x="6283867" y="184737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#9Slide03 Sofia Pro Soft Bold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4" name="PHẠM DUYÊN 30 - 9Slide.vn">
            <a:extLst>
              <a:ext uri="{FF2B5EF4-FFF2-40B4-BE49-F238E27FC236}">
                <a16:creationId xmlns:a16="http://schemas.microsoft.com/office/drawing/2014/main" id="{EF2D10B4-5FBE-903D-5BAF-7BA1CC7029E1}"/>
              </a:ext>
            </a:extLst>
          </p:cNvPr>
          <p:cNvSpPr txBox="1"/>
          <p:nvPr/>
        </p:nvSpPr>
        <p:spPr>
          <a:xfrm>
            <a:off x="5028038" y="18473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#9Slide03 Sofia Pro Soft Bold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PHẠM DUYÊN 31 - 9Slide.vn">
            <a:extLst>
              <a:ext uri="{FF2B5EF4-FFF2-40B4-BE49-F238E27FC236}">
                <a16:creationId xmlns:a16="http://schemas.microsoft.com/office/drawing/2014/main" id="{71003018-AD2D-6842-82E9-BF3415A756E6}"/>
              </a:ext>
            </a:extLst>
          </p:cNvPr>
          <p:cNvSpPr txBox="1"/>
          <p:nvPr/>
        </p:nvSpPr>
        <p:spPr>
          <a:xfrm>
            <a:off x="5369776" y="18473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#9Slide03 Sofia Pro Soft Bold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6" name="PHẠM DUYÊN 32 - 9Slide.vn">
            <a:extLst>
              <a:ext uri="{FF2B5EF4-FFF2-40B4-BE49-F238E27FC236}">
                <a16:creationId xmlns:a16="http://schemas.microsoft.com/office/drawing/2014/main" id="{C24E99F4-80C4-E6E9-66AF-AB3404FE198C}"/>
              </a:ext>
            </a:extLst>
          </p:cNvPr>
          <p:cNvSpPr txBox="1"/>
          <p:nvPr/>
        </p:nvSpPr>
        <p:spPr>
          <a:xfrm>
            <a:off x="5028038" y="2416932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#9Slide03 Sofia Pro Soft Bold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PHẠM DUYÊN 33 - 9Slide.vn">
            <a:extLst>
              <a:ext uri="{FF2B5EF4-FFF2-40B4-BE49-F238E27FC236}">
                <a16:creationId xmlns:a16="http://schemas.microsoft.com/office/drawing/2014/main" id="{8FCC03F9-A307-72AB-810C-40EF459752FC}"/>
              </a:ext>
            </a:extLst>
          </p:cNvPr>
          <p:cNvSpPr txBox="1"/>
          <p:nvPr/>
        </p:nvSpPr>
        <p:spPr>
          <a:xfrm>
            <a:off x="5711515" y="18473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#9Slide03 Sofia Pro Soft Bold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8" name="PHẠM DUYÊN 34 - 9Slide.vn">
            <a:extLst>
              <a:ext uri="{FF2B5EF4-FFF2-40B4-BE49-F238E27FC236}">
                <a16:creationId xmlns:a16="http://schemas.microsoft.com/office/drawing/2014/main" id="{CAE4E2C2-1D61-7231-A739-2FDD682DC848}"/>
              </a:ext>
            </a:extLst>
          </p:cNvPr>
          <p:cNvSpPr txBox="1"/>
          <p:nvPr/>
        </p:nvSpPr>
        <p:spPr>
          <a:xfrm>
            <a:off x="4686300" y="18473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#9Slide03 Sofia Pro Soft Bold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0" name="PHẠM DUYÊN 36 - 9Slide.vn">
            <a:extLst>
              <a:ext uri="{FF2B5EF4-FFF2-40B4-BE49-F238E27FC236}">
                <a16:creationId xmlns:a16="http://schemas.microsoft.com/office/drawing/2014/main" id="{EC6628DF-68BB-4BFD-51C7-04DE42A00635}"/>
              </a:ext>
            </a:extLst>
          </p:cNvPr>
          <p:cNvSpPr txBox="1"/>
          <p:nvPr/>
        </p:nvSpPr>
        <p:spPr>
          <a:xfrm>
            <a:off x="6594420" y="241693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05945">
                    <a:lumMod val="75000"/>
                  </a:srgbClr>
                </a:solidFill>
                <a:latin typeface="#9Slide03 Sofia Pro Soft Bold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1" name="PHẠM DUYÊN 37 - 9Slide.vn">
            <a:extLst>
              <a:ext uri="{FF2B5EF4-FFF2-40B4-BE49-F238E27FC236}">
                <a16:creationId xmlns:a16="http://schemas.microsoft.com/office/drawing/2014/main" id="{B0925109-19BB-A4AF-E3BC-1E34B96F3807}"/>
              </a:ext>
            </a:extLst>
          </p:cNvPr>
          <p:cNvSpPr txBox="1"/>
          <p:nvPr/>
        </p:nvSpPr>
        <p:spPr>
          <a:xfrm>
            <a:off x="5028038" y="30481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D34911"/>
                </a:solidFill>
                <a:latin typeface="#9Slide03 Sofia Pro Soft Bold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2" name="PHẠM DUYÊN 38 - 9Slide.vn">
            <a:extLst>
              <a:ext uri="{FF2B5EF4-FFF2-40B4-BE49-F238E27FC236}">
                <a16:creationId xmlns:a16="http://schemas.microsoft.com/office/drawing/2014/main" id="{F5A92C44-5637-2BF5-02BD-1066CCD11CAB}"/>
              </a:ext>
            </a:extLst>
          </p:cNvPr>
          <p:cNvSpPr txBox="1"/>
          <p:nvPr/>
        </p:nvSpPr>
        <p:spPr>
          <a:xfrm>
            <a:off x="6933118" y="241693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05945">
                    <a:lumMod val="75000"/>
                  </a:srgbClr>
                </a:solidFill>
                <a:latin typeface="#9Slide03 Sofia Pro Soft Bold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3" name="PHẠM DUYÊN 39 - 9Slide.vn">
            <a:extLst>
              <a:ext uri="{FF2B5EF4-FFF2-40B4-BE49-F238E27FC236}">
                <a16:creationId xmlns:a16="http://schemas.microsoft.com/office/drawing/2014/main" id="{6FD3AD37-EE1B-C47F-F6C5-570A6AAE7D1B}"/>
              </a:ext>
            </a:extLst>
          </p:cNvPr>
          <p:cNvSpPr txBox="1"/>
          <p:nvPr/>
        </p:nvSpPr>
        <p:spPr>
          <a:xfrm>
            <a:off x="5367578" y="30481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#9Slide03 Sofia Pro Soft Bold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4" name="PHẠM DUYÊN 40 - 9Slide.vn">
            <a:extLst>
              <a:ext uri="{FF2B5EF4-FFF2-40B4-BE49-F238E27FC236}">
                <a16:creationId xmlns:a16="http://schemas.microsoft.com/office/drawing/2014/main" id="{B0E2DE13-45E0-0E6E-A10D-C5093041FF21}"/>
              </a:ext>
            </a:extLst>
          </p:cNvPr>
          <p:cNvSpPr txBox="1"/>
          <p:nvPr/>
        </p:nvSpPr>
        <p:spPr>
          <a:xfrm>
            <a:off x="5367578" y="36577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D34911"/>
                </a:solidFill>
                <a:latin typeface="#9Slide03 Sofia Pro Soft Bold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5" name="PHẠM DUYÊN 41 - 9Slide.vn">
            <a:extLst>
              <a:ext uri="{FF2B5EF4-FFF2-40B4-BE49-F238E27FC236}">
                <a16:creationId xmlns:a16="http://schemas.microsoft.com/office/drawing/2014/main" id="{6B166753-5D06-9006-0E92-8367FA732023}"/>
              </a:ext>
            </a:extLst>
          </p:cNvPr>
          <p:cNvSpPr txBox="1"/>
          <p:nvPr/>
        </p:nvSpPr>
        <p:spPr>
          <a:xfrm>
            <a:off x="5711515" y="36577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#9Slide03 Sofia Pro Soft Bold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6" name="PHẠM DUYÊN 42 - 9Slide.vn">
            <a:extLst>
              <a:ext uri="{FF2B5EF4-FFF2-40B4-BE49-F238E27FC236}">
                <a16:creationId xmlns:a16="http://schemas.microsoft.com/office/drawing/2014/main" id="{9E562E3E-987E-1D6F-3514-49E8BE66FC97}"/>
              </a:ext>
            </a:extLst>
          </p:cNvPr>
          <p:cNvSpPr txBox="1"/>
          <p:nvPr/>
        </p:nvSpPr>
        <p:spPr>
          <a:xfrm>
            <a:off x="5711515" y="424511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D34911"/>
                </a:solidFill>
                <a:latin typeface="#9Slide03 Sofia Pro Soft Bold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7" name="PHẠM DUYÊN 43 - 9Slide.vn">
            <a:extLst>
              <a:ext uri="{FF2B5EF4-FFF2-40B4-BE49-F238E27FC236}">
                <a16:creationId xmlns:a16="http://schemas.microsoft.com/office/drawing/2014/main" id="{F9FC90EB-AC73-7F6B-3686-531188619BD7}"/>
              </a:ext>
            </a:extLst>
          </p:cNvPr>
          <p:cNvSpPr txBox="1"/>
          <p:nvPr/>
        </p:nvSpPr>
        <p:spPr>
          <a:xfrm>
            <a:off x="7271815" y="241693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05945">
                    <a:lumMod val="75000"/>
                  </a:srgbClr>
                </a:solidFill>
                <a:latin typeface="#9Slide03 Sofia Pro Soft Bold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8" name="PHẠM DUYÊN 44 - 9Slide.vn">
            <a:extLst>
              <a:ext uri="{FF2B5EF4-FFF2-40B4-BE49-F238E27FC236}">
                <a16:creationId xmlns:a16="http://schemas.microsoft.com/office/drawing/2014/main" id="{2200B7B7-EF63-EF6C-100C-8C2D58182CCD}"/>
              </a:ext>
            </a:extLst>
          </p:cNvPr>
          <p:cNvSpPr txBox="1"/>
          <p:nvPr/>
        </p:nvSpPr>
        <p:spPr>
          <a:xfrm>
            <a:off x="10192995" y="241693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05945">
                    <a:lumMod val="75000"/>
                  </a:srgbClr>
                </a:solidFill>
                <a:latin typeface="#9Slide03 Sofia Pro Soft Bold"/>
                <a:cs typeface="Arial" panose="020B0604020202020204" pitchFamily="34" charset="0"/>
              </a:rPr>
              <a:t>9</a:t>
            </a:r>
          </a:p>
        </p:txBody>
      </p:sp>
      <p:cxnSp>
        <p:nvCxnSpPr>
          <p:cNvPr id="49" name="PHẠM DUYÊN 45 - 9Slide.vn">
            <a:extLst>
              <a:ext uri="{FF2B5EF4-FFF2-40B4-BE49-F238E27FC236}">
                <a16:creationId xmlns:a16="http://schemas.microsoft.com/office/drawing/2014/main" id="{D8015254-B7F1-353C-0EC5-C52FB6A74FE0}"/>
              </a:ext>
            </a:extLst>
          </p:cNvPr>
          <p:cNvCxnSpPr>
            <a:cxnSpLocks/>
          </p:cNvCxnSpPr>
          <p:nvPr/>
        </p:nvCxnSpPr>
        <p:spPr>
          <a:xfrm>
            <a:off x="10064360" y="2016644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PHẠM DUYÊN 46 - 9Slide.vn">
            <a:extLst>
              <a:ext uri="{FF2B5EF4-FFF2-40B4-BE49-F238E27FC236}">
                <a16:creationId xmlns:a16="http://schemas.microsoft.com/office/drawing/2014/main" id="{0AA0069D-2569-BDDA-475B-D0DCDD557FE5}"/>
              </a:ext>
            </a:extLst>
          </p:cNvPr>
          <p:cNvSpPr txBox="1"/>
          <p:nvPr/>
        </p:nvSpPr>
        <p:spPr>
          <a:xfrm>
            <a:off x="8965311" y="2416932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D34911"/>
                </a:solidFill>
                <a:latin typeface="#9Slide03 Sofia Pro Soft Bold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51" name="PHẠM DUYÊN 47 - 9Slide.vn">
            <a:extLst>
              <a:ext uri="{FF2B5EF4-FFF2-40B4-BE49-F238E27FC236}">
                <a16:creationId xmlns:a16="http://schemas.microsoft.com/office/drawing/2014/main" id="{B93DF7C2-059A-B426-95DC-523FA2B59A40}"/>
              </a:ext>
            </a:extLst>
          </p:cNvPr>
          <p:cNvCxnSpPr>
            <a:cxnSpLocks/>
          </p:cNvCxnSpPr>
          <p:nvPr/>
        </p:nvCxnSpPr>
        <p:spPr>
          <a:xfrm>
            <a:off x="10075095" y="2486098"/>
            <a:ext cx="1507305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HẠM DUYÊN 48 - 9Slide.vn">
            <a:extLst>
              <a:ext uri="{FF2B5EF4-FFF2-40B4-BE49-F238E27FC236}">
                <a16:creationId xmlns:a16="http://schemas.microsoft.com/office/drawing/2014/main" id="{5D3E32B5-DCCC-672C-2B0F-215938EBE860}"/>
              </a:ext>
            </a:extLst>
          </p:cNvPr>
          <p:cNvSpPr txBox="1"/>
          <p:nvPr/>
        </p:nvSpPr>
        <p:spPr>
          <a:xfrm>
            <a:off x="10221140" y="184737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#9Slide03 Sofia Pro Soft Bold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3" name="PHẠM DUYÊN 49 - 9Slide.vn">
            <a:extLst>
              <a:ext uri="{FF2B5EF4-FFF2-40B4-BE49-F238E27FC236}">
                <a16:creationId xmlns:a16="http://schemas.microsoft.com/office/drawing/2014/main" id="{25BA7FD5-1B36-01F4-B70A-1674A2EB3D75}"/>
              </a:ext>
            </a:extLst>
          </p:cNvPr>
          <p:cNvSpPr txBox="1"/>
          <p:nvPr/>
        </p:nvSpPr>
        <p:spPr>
          <a:xfrm>
            <a:off x="8965311" y="18473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#9Slide03 Sofia Pro Soft Bold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4" name="PHẠM DUYÊN 50 - 9Slide.vn">
            <a:extLst>
              <a:ext uri="{FF2B5EF4-FFF2-40B4-BE49-F238E27FC236}">
                <a16:creationId xmlns:a16="http://schemas.microsoft.com/office/drawing/2014/main" id="{4A845D3E-E28F-21E2-C2EE-79E30E6DCD58}"/>
              </a:ext>
            </a:extLst>
          </p:cNvPr>
          <p:cNvSpPr txBox="1"/>
          <p:nvPr/>
        </p:nvSpPr>
        <p:spPr>
          <a:xfrm>
            <a:off x="9307049" y="18473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#9Slide03 Sofia Pro Soft Bold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5" name="PHẠM DUYÊN 51 - 9Slide.vn">
            <a:extLst>
              <a:ext uri="{FF2B5EF4-FFF2-40B4-BE49-F238E27FC236}">
                <a16:creationId xmlns:a16="http://schemas.microsoft.com/office/drawing/2014/main" id="{B4713436-E7EB-5C83-E96C-3482B71C685F}"/>
              </a:ext>
            </a:extLst>
          </p:cNvPr>
          <p:cNvSpPr txBox="1"/>
          <p:nvPr/>
        </p:nvSpPr>
        <p:spPr>
          <a:xfrm>
            <a:off x="9307049" y="2416932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#9Slide03 Sofia Pro Soft Bold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PHẠM DUYÊN 52 - 9Slide.vn">
            <a:extLst>
              <a:ext uri="{FF2B5EF4-FFF2-40B4-BE49-F238E27FC236}">
                <a16:creationId xmlns:a16="http://schemas.microsoft.com/office/drawing/2014/main" id="{FBDDAA86-2295-7C62-FB89-7D78BE6E62D6}"/>
              </a:ext>
            </a:extLst>
          </p:cNvPr>
          <p:cNvSpPr txBox="1"/>
          <p:nvPr/>
        </p:nvSpPr>
        <p:spPr>
          <a:xfrm>
            <a:off x="9648788" y="18473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#9Slide03 Sofia Pro Soft Bold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7" name="PHẠM DUYÊN 53 - 9Slide.vn">
            <a:extLst>
              <a:ext uri="{FF2B5EF4-FFF2-40B4-BE49-F238E27FC236}">
                <a16:creationId xmlns:a16="http://schemas.microsoft.com/office/drawing/2014/main" id="{B2E483C2-FF32-C70A-09D8-6F5B662E2951}"/>
              </a:ext>
            </a:extLst>
          </p:cNvPr>
          <p:cNvSpPr txBox="1"/>
          <p:nvPr/>
        </p:nvSpPr>
        <p:spPr>
          <a:xfrm>
            <a:off x="8623573" y="18473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#9Slide03 Sofia Pro Soft Bold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1" name="PHẠM DUYÊN 55 - 9Slide.vn">
            <a:extLst>
              <a:ext uri="{FF2B5EF4-FFF2-40B4-BE49-F238E27FC236}">
                <a16:creationId xmlns:a16="http://schemas.microsoft.com/office/drawing/2014/main" id="{32524041-6935-B000-775F-D10110CF18B6}"/>
              </a:ext>
            </a:extLst>
          </p:cNvPr>
          <p:cNvSpPr txBox="1"/>
          <p:nvPr/>
        </p:nvSpPr>
        <p:spPr>
          <a:xfrm>
            <a:off x="10531693" y="241693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05945">
                    <a:lumMod val="75000"/>
                  </a:srgbClr>
                </a:solidFill>
                <a:latin typeface="#9Slide03 Sofia Pro Soft Bold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5" name="PHẠM DUYÊN 56 - 9Slide.vn">
            <a:extLst>
              <a:ext uri="{FF2B5EF4-FFF2-40B4-BE49-F238E27FC236}">
                <a16:creationId xmlns:a16="http://schemas.microsoft.com/office/drawing/2014/main" id="{EC752900-BAD5-3ED5-3149-B167A6507939}"/>
              </a:ext>
            </a:extLst>
          </p:cNvPr>
          <p:cNvSpPr txBox="1"/>
          <p:nvPr/>
        </p:nvSpPr>
        <p:spPr>
          <a:xfrm>
            <a:off x="9307049" y="30481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D34911"/>
                </a:solidFill>
                <a:latin typeface="#9Slide03 Sofia Pro Soft Bold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PHẠM DUYÊN 57 - 9Slide.vn">
            <a:extLst>
              <a:ext uri="{FF2B5EF4-FFF2-40B4-BE49-F238E27FC236}">
                <a16:creationId xmlns:a16="http://schemas.microsoft.com/office/drawing/2014/main" id="{8E18F824-1AA6-4B44-1DE8-094C2FC04B95}"/>
              </a:ext>
            </a:extLst>
          </p:cNvPr>
          <p:cNvSpPr txBox="1"/>
          <p:nvPr/>
        </p:nvSpPr>
        <p:spPr>
          <a:xfrm>
            <a:off x="10870391" y="241693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05945">
                    <a:lumMod val="75000"/>
                  </a:srgbClr>
                </a:solidFill>
                <a:latin typeface="#9Slide03 Sofia Pro Soft Bold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PHẠM DUYÊN 58 - 9Slide.vn">
            <a:extLst>
              <a:ext uri="{FF2B5EF4-FFF2-40B4-BE49-F238E27FC236}">
                <a16:creationId xmlns:a16="http://schemas.microsoft.com/office/drawing/2014/main" id="{6B8F032D-9A5B-BE99-FB88-5EAF9A5898E5}"/>
              </a:ext>
            </a:extLst>
          </p:cNvPr>
          <p:cNvSpPr txBox="1"/>
          <p:nvPr/>
        </p:nvSpPr>
        <p:spPr>
          <a:xfrm>
            <a:off x="9648788" y="30481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#9Slide03 Sofia Pro Soft Bold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8" name="PHẠM DUYÊN 59 - 9Slide.vn">
            <a:extLst>
              <a:ext uri="{FF2B5EF4-FFF2-40B4-BE49-F238E27FC236}">
                <a16:creationId xmlns:a16="http://schemas.microsoft.com/office/drawing/2014/main" id="{9571D9A7-0D7A-7FD2-DACC-178F8C6BF0D4}"/>
              </a:ext>
            </a:extLst>
          </p:cNvPr>
          <p:cNvSpPr txBox="1"/>
          <p:nvPr/>
        </p:nvSpPr>
        <p:spPr>
          <a:xfrm>
            <a:off x="9648788" y="36577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D34911"/>
                </a:solidFill>
                <a:latin typeface="#9Slide03 Sofia Pro Soft Bold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3" name="PHẠM DUYÊN 60 - 9Slide.vn">
            <a:extLst>
              <a:ext uri="{FF2B5EF4-FFF2-40B4-BE49-F238E27FC236}">
                <a16:creationId xmlns:a16="http://schemas.microsoft.com/office/drawing/2014/main" id="{9F47E876-9B49-9A07-14BE-2AA10580825D}"/>
              </a:ext>
            </a:extLst>
          </p:cNvPr>
          <p:cNvSpPr txBox="1"/>
          <p:nvPr/>
        </p:nvSpPr>
        <p:spPr>
          <a:xfrm>
            <a:off x="2684678" y="5562600"/>
            <a:ext cx="7696200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just"/>
            <a:r>
              <a:rPr lang="en-US" altLang="zh-CN" sz="3400" b="0" spc="-14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Thực</a:t>
            </a:r>
            <a:r>
              <a:rPr lang="en-US" altLang="zh-CN" sz="3400" b="0" spc="-14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 </a:t>
            </a:r>
            <a:r>
              <a:rPr lang="en-US" altLang="zh-CN" sz="3400" b="0" spc="-14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hiện</a:t>
            </a:r>
            <a:r>
              <a:rPr lang="en-US" altLang="zh-CN" sz="3400" b="0" spc="-14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 </a:t>
            </a:r>
            <a:r>
              <a:rPr lang="en-US" altLang="zh-CN" sz="3400" b="0" spc="-14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phép</a:t>
            </a:r>
            <a:r>
              <a:rPr lang="en-US" altLang="zh-CN" sz="3400" b="0" spc="-14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 chia </a:t>
            </a:r>
            <a:r>
              <a:rPr lang="en-US" altLang="zh-CN" sz="3400" b="0" spc="-140" dirty="0" err="1">
                <a:solidFill>
                  <a:srgbClr val="DF3D64"/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từ</a:t>
            </a:r>
            <a:r>
              <a:rPr lang="en-US" altLang="zh-CN" sz="3400" b="0" spc="-140" dirty="0">
                <a:solidFill>
                  <a:srgbClr val="DF3D64"/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 </a:t>
            </a:r>
            <a:r>
              <a:rPr lang="en-US" altLang="zh-CN" sz="3400" b="0" spc="-140" dirty="0" err="1">
                <a:solidFill>
                  <a:srgbClr val="DF3D64"/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trái</a:t>
            </a:r>
            <a:r>
              <a:rPr lang="en-US" altLang="zh-CN" sz="3400" b="0" spc="-140" dirty="0">
                <a:solidFill>
                  <a:srgbClr val="DF3D64"/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 qua </a:t>
            </a:r>
            <a:r>
              <a:rPr lang="en-US" altLang="zh-CN" sz="3400" b="0" spc="-140" dirty="0" err="1">
                <a:solidFill>
                  <a:srgbClr val="DF3D64"/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phải</a:t>
            </a:r>
            <a:r>
              <a:rPr lang="en-US" altLang="zh-CN" sz="3400" b="0" spc="-14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.</a:t>
            </a:r>
            <a:endParaRPr lang="zh-CN" altLang="en-US" sz="3400" b="0" spc="-140" dirty="0">
              <a:solidFill>
                <a:prstClr val="black">
                  <a:lumMod val="75000"/>
                  <a:lumOff val="25000"/>
                </a:prstClr>
              </a:solidFill>
              <a:latin typeface="#9Slide03 Sofia Pro Soft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0FD4D4-FC4E-AE99-2DEB-EBA72C94E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" y="0"/>
            <a:ext cx="2286000" cy="176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7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51F054AB-4E0C-11E9-508A-D2D2B8CB7594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DE2DD9F-2317-0646-D55E-076556AAAD8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5F5ADDC-B978-333F-B3D7-E88A2DB7F8A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E546493-0654-57E2-60AC-97706669CDC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D227B0-2693-0F60-F974-84F06934ADF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0" name="PHẠM DUYÊN 2 - 9Slide.vn">
            <a:extLst>
              <a:ext uri="{FF2B5EF4-FFF2-40B4-BE49-F238E27FC236}">
                <a16:creationId xmlns:a16="http://schemas.microsoft.com/office/drawing/2014/main" id="{D6F20F7A-410F-98CD-E0EC-BEE2D721D83B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5781220" y="4124648"/>
            <a:ext cx="1894765" cy="715089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5</a:t>
            </a:r>
            <a:r>
              <a:rPr lang="en-US" sz="36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spc="-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ngày</a:t>
            </a:r>
            <a:r>
              <a:rPr lang="en-US" sz="36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endParaRPr lang="vi-VN" sz="3600" spc="-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PHẠM DUYÊN 3 - 9Slide.vn">
            <a:extLst>
              <a:ext uri="{FF2B5EF4-FFF2-40B4-BE49-F238E27FC236}">
                <a16:creationId xmlns:a16="http://schemas.microsoft.com/office/drawing/2014/main" id="{A1004D03-C419-159F-83D9-0AD81AE288FB}"/>
              </a:ext>
            </a:extLst>
          </p:cNvPr>
          <p:cNvSpPr txBox="1"/>
          <p:nvPr/>
        </p:nvSpPr>
        <p:spPr>
          <a:xfrm>
            <a:off x="7381420" y="3276600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>
                <a:solidFill>
                  <a:schemeClr val="accent6"/>
                </a:solidFill>
                <a:latin typeface="+mj-lt"/>
              </a:rPr>
              <a:t>Tóm tắt</a:t>
            </a:r>
          </a:p>
        </p:txBody>
      </p:sp>
      <p:sp>
        <p:nvSpPr>
          <p:cNvPr id="13" name="PHẠM DUYÊN 4 - 9Slide.vn">
            <a:extLst>
              <a:ext uri="{FF2B5EF4-FFF2-40B4-BE49-F238E27FC236}">
                <a16:creationId xmlns:a16="http://schemas.microsoft.com/office/drawing/2014/main" id="{DF6FE8EB-4F8A-4CEC-E95E-A1492BDE5D88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7391400" y="4124648"/>
            <a:ext cx="3733800" cy="715089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4 575</a:t>
            </a:r>
            <a:r>
              <a:rPr lang="en-US" sz="3600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 bánh răng</a:t>
            </a:r>
          </a:p>
        </p:txBody>
      </p:sp>
      <p:sp>
        <p:nvSpPr>
          <p:cNvPr id="8" name="PHẠM DUYÊN 5 - 9Slide.vn">
            <a:extLst>
              <a:ext uri="{FF2B5EF4-FFF2-40B4-BE49-F238E27FC236}">
                <a16:creationId xmlns:a16="http://schemas.microsoft.com/office/drawing/2014/main" id="{258DB1A8-3C6D-2605-D746-839DD467287D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5300890" y="4796646"/>
            <a:ext cx="2829380" cy="715089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Mỗi</a:t>
            </a:r>
            <a:r>
              <a:rPr lang="en-US" sz="36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spc="-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ngày</a:t>
            </a:r>
            <a:r>
              <a:rPr lang="en-US" sz="36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endParaRPr lang="vi-VN" sz="3600" spc="-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PHẠM DUYÊN 6 - 9Slide.vn">
            <a:extLst>
              <a:ext uri="{FF2B5EF4-FFF2-40B4-BE49-F238E27FC236}">
                <a16:creationId xmlns:a16="http://schemas.microsoft.com/office/drawing/2014/main" id="{9CF23840-4EC6-5A1F-0A95-497F3F0E7CC5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7391400" y="4808042"/>
            <a:ext cx="3733800" cy="715089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D34911"/>
                </a:solidFill>
                <a:latin typeface="+mj-lt"/>
                <a:cs typeface="Arial" panose="020B0604020202020204" pitchFamily="34" charset="0"/>
              </a:rPr>
              <a:t>...</a:t>
            </a:r>
            <a:r>
              <a:rPr lang="en-US" sz="3600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 bánh răng ?</a:t>
            </a:r>
          </a:p>
        </p:txBody>
      </p:sp>
      <p:sp>
        <p:nvSpPr>
          <p:cNvPr id="15" name="PHẠM DUYÊN 7 - 9Slide.vn">
            <a:extLst>
              <a:ext uri="{FF2B5EF4-FFF2-40B4-BE49-F238E27FC236}">
                <a16:creationId xmlns:a16="http://schemas.microsoft.com/office/drawing/2014/main" id="{E2C038B1-0464-9970-D9A1-CF7140BFF0DC}"/>
              </a:ext>
            </a:extLst>
          </p:cNvPr>
          <p:cNvSpPr/>
          <p:nvPr/>
        </p:nvSpPr>
        <p:spPr>
          <a:xfrm>
            <a:off x="7102475" y="642712"/>
            <a:ext cx="4462991" cy="509390"/>
          </a:xfrm>
          <a:prstGeom prst="rect">
            <a:avLst/>
          </a:prstGeom>
          <a:solidFill>
            <a:srgbClr val="FFA8B5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6" name="PHẠM DUYÊN 8 - 9Slide.vn">
            <a:extLst>
              <a:ext uri="{FF2B5EF4-FFF2-40B4-BE49-F238E27FC236}">
                <a16:creationId xmlns:a16="http://schemas.microsoft.com/office/drawing/2014/main" id="{05157966-86BE-A722-D485-7584FF6BDF09}"/>
              </a:ext>
            </a:extLst>
          </p:cNvPr>
          <p:cNvSpPr/>
          <p:nvPr/>
        </p:nvSpPr>
        <p:spPr>
          <a:xfrm>
            <a:off x="3962400" y="1195162"/>
            <a:ext cx="1962150" cy="509390"/>
          </a:xfrm>
          <a:prstGeom prst="rect">
            <a:avLst/>
          </a:prstGeom>
          <a:solidFill>
            <a:schemeClr val="accent5">
              <a:lumMod val="60000"/>
              <a:lumOff val="4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7" name="PHẠM DUYÊN 9 - 9Slide.vn">
            <a:extLst>
              <a:ext uri="{FF2B5EF4-FFF2-40B4-BE49-F238E27FC236}">
                <a16:creationId xmlns:a16="http://schemas.microsoft.com/office/drawing/2014/main" id="{8F9DFDB8-5BAB-5193-8652-FD915B984AB8}"/>
              </a:ext>
            </a:extLst>
          </p:cNvPr>
          <p:cNvSpPr/>
          <p:nvPr/>
        </p:nvSpPr>
        <p:spPr>
          <a:xfrm>
            <a:off x="1519149" y="1195162"/>
            <a:ext cx="1605051" cy="509390"/>
          </a:xfrm>
          <a:prstGeom prst="rect">
            <a:avLst/>
          </a:prstGeom>
          <a:solidFill>
            <a:srgbClr val="FFA8B5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E6CB8DE8-7B95-D87D-F848-CEFCF3DD021B}"/>
              </a:ext>
            </a:extLst>
          </p:cNvPr>
          <p:cNvSpPr txBox="1"/>
          <p:nvPr/>
        </p:nvSpPr>
        <p:spPr>
          <a:xfrm>
            <a:off x="1519149" y="572921"/>
            <a:ext cx="100304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500" b="1" spc="-113" dirty="0">
                <a:solidFill>
                  <a:srgbClr val="327F5B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Một nhà máy sản xuất được 4 575 bánh răng trong 5 ngày. Hỏi mỗi ngày nhà máy sản xuất được bao nhiêu bánh răng? Biết rằng số bánh răng nhà máy sản xuất được trong mỗi ngày là như nhau.</a:t>
            </a:r>
            <a:endParaRPr lang="en-US" sz="3500" b="1" spc="-113" dirty="0">
              <a:solidFill>
                <a:srgbClr val="327F5B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1680571" y="3287486"/>
            <a:ext cx="3241133" cy="1436673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vở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0B0B71-C31F-C34B-011B-BDED9BECAA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" y="0"/>
            <a:ext cx="2286000" cy="176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21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 animBg="1"/>
      <p:bldP spid="8" grpId="0" animBg="1"/>
      <p:bldP spid="9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68B20022-B5E0-C01E-24C8-70317312F2AE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429000" y="1457648"/>
            <a:ext cx="1894765" cy="715089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5</a:t>
            </a:r>
            <a:r>
              <a:rPr lang="en-US" sz="3600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 ngày:</a:t>
            </a:r>
            <a:endParaRPr lang="vi-VN" sz="3600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55BD9096-EF8F-0F33-5E64-6FB63BE2C5E5}"/>
              </a:ext>
            </a:extLst>
          </p:cNvPr>
          <p:cNvSpPr txBox="1"/>
          <p:nvPr/>
        </p:nvSpPr>
        <p:spPr>
          <a:xfrm>
            <a:off x="5029200" y="609600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>
                <a:solidFill>
                  <a:schemeClr val="accent6"/>
                </a:solidFill>
                <a:latin typeface="+mj-lt"/>
              </a:rPr>
              <a:t>Tóm tắt</a:t>
            </a:r>
          </a:p>
        </p:txBody>
      </p:sp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64B0D43C-DE01-0A21-820E-52A830195C0F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5039180" y="1457648"/>
            <a:ext cx="3733800" cy="715089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4575</a:t>
            </a:r>
            <a:r>
              <a:rPr lang="en-US" sz="36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spc="-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bánh</a:t>
            </a:r>
            <a:r>
              <a:rPr lang="en-US" sz="36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spc="-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răng</a:t>
            </a:r>
            <a:endParaRPr lang="en-US" sz="3600" spc="-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E684368C-33A8-5C82-8838-D6B34C973C7D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2959121" y="2116167"/>
            <a:ext cx="2438400" cy="715089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Mỗi</a:t>
            </a:r>
            <a:r>
              <a:rPr lang="en-US" sz="36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spc="-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ngày</a:t>
            </a:r>
            <a:r>
              <a:rPr lang="en-US" sz="36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endParaRPr lang="vi-VN" sz="3600" spc="-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PHẠM DUYÊN 5 - 9Slide.vn">
            <a:extLst>
              <a:ext uri="{FF2B5EF4-FFF2-40B4-BE49-F238E27FC236}">
                <a16:creationId xmlns:a16="http://schemas.microsoft.com/office/drawing/2014/main" id="{0277C5F8-8497-B892-B6E0-71085359097A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5039180" y="2141042"/>
            <a:ext cx="3733800" cy="715089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D34911"/>
                </a:solidFill>
                <a:latin typeface="+mj-lt"/>
                <a:cs typeface="Arial" panose="020B0604020202020204" pitchFamily="34" charset="0"/>
              </a:rPr>
              <a:t>...</a:t>
            </a:r>
            <a:r>
              <a:rPr lang="en-US" sz="3600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 bánh răng ?</a:t>
            </a:r>
          </a:p>
        </p:txBody>
      </p:sp>
      <p:grpSp>
        <p:nvGrpSpPr>
          <p:cNvPr id="7" name="PHẠM DUYÊN 6 - 9Slide.vn">
            <a:extLst>
              <a:ext uri="{FF2B5EF4-FFF2-40B4-BE49-F238E27FC236}">
                <a16:creationId xmlns:a16="http://schemas.microsoft.com/office/drawing/2014/main" id="{AF911C82-E433-96B0-953D-F44DC7B93C34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7011D49-4D3D-05F0-761C-F522D327D55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7A5825E-D7E1-9865-2855-59A96E860768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E9A1ACA-E46B-728E-4080-C57341CA7F9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3B98C3-78FF-85FB-7E2D-7E8A7B97411B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D7736CA9-88E4-BFBF-2477-D094EFE2C772}"/>
              </a:ext>
            </a:extLst>
          </p:cNvPr>
          <p:cNvSpPr>
            <a:spLocks/>
          </p:cNvSpPr>
          <p:nvPr/>
        </p:nvSpPr>
        <p:spPr>
          <a:xfrm>
            <a:off x="711200" y="3751759"/>
            <a:ext cx="10769600" cy="2480202"/>
          </a:xfrm>
          <a:prstGeom prst="roundRect">
            <a:avLst>
              <a:gd name="adj" fmla="val 6263"/>
            </a:avLst>
          </a:prstGeom>
          <a:solidFill>
            <a:srgbClr val="FDEAE7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zh-CN" alt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字魂105号-简雅黑" panose="00000500000000000000" pitchFamily="2" charset="-122"/>
            </a:endParaRP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644F987E-87B0-CF56-37BC-FF9898648F45}"/>
              </a:ext>
            </a:extLst>
          </p:cNvPr>
          <p:cNvSpPr txBox="1"/>
          <p:nvPr/>
        </p:nvSpPr>
        <p:spPr>
          <a:xfrm>
            <a:off x="1162958" y="4038600"/>
            <a:ext cx="10013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vi-VN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" panose="020B0604020202020204" charset="0"/>
              </a:rPr>
              <a:t>Mỗi ngày nhà máy sản xuất được số bánh răng là:</a:t>
            </a:r>
          </a:p>
          <a:p>
            <a:endParaRPr lang="en-US" spc="-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HẠM DUYÊN 9 - 9Slide.vn">
                <a:extLst>
                  <a:ext uri="{FF2B5EF4-FFF2-40B4-BE49-F238E27FC236}">
                    <a16:creationId xmlns:a16="http://schemas.microsoft.com/office/drawing/2014/main" id="{05A8AA2D-7BD1-1341-1FCA-4D15D95DE5CB}"/>
                  </a:ext>
                </a:extLst>
              </p:cNvPr>
              <p:cNvSpPr txBox="1"/>
              <p:nvPr/>
            </p:nvSpPr>
            <p:spPr>
              <a:xfrm>
                <a:off x="3202178" y="4749225"/>
                <a:ext cx="619582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AE4B24"/>
                    </a:solidFill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4575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AE4B2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</m:oMath>
                </a14:m>
                <a:r>
                  <a:rPr lang="en-US" sz="3200" b="1" dirty="0">
                    <a:solidFill>
                      <a:srgbClr val="AE4B24"/>
                    </a:solidFill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 5 = </a:t>
                </a:r>
                <a:r>
                  <a:rPr lang="en-US" sz="3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   </a:t>
                </a:r>
                <a:r>
                  <a:rPr lang="en-US" sz="3200" dirty="0">
                    <a:solidFill>
                      <a:srgbClr val="FF0000"/>
                    </a:solidFill>
                    <a:latin typeface="+mj-lt"/>
                  </a:rPr>
                  <a:t>?</a:t>
                </a:r>
                <a:r>
                  <a:rPr lang="en-US" sz="3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    </a:t>
                </a:r>
                <a:r>
                  <a:rPr lang="en-US" sz="3200" spc="-6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(bánh </a:t>
                </a:r>
                <a:r>
                  <a:rPr lang="en-US" sz="3200" spc="-6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răng</a:t>
                </a:r>
                <a:r>
                  <a:rPr lang="en-US" sz="3200" spc="-6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4" name="PHẠM DUYÊN 9 - 9Slide.vn">
                <a:extLst>
                  <a:ext uri="{FF2B5EF4-FFF2-40B4-BE49-F238E27FC236}">
                    <a16:creationId xmlns:a16="http://schemas.microsoft.com/office/drawing/2014/main" id="{05A8AA2D-7BD1-1341-1FCA-4D15D95DE5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178" y="4749225"/>
                <a:ext cx="6195822" cy="584775"/>
              </a:xfrm>
              <a:prstGeom prst="rect">
                <a:avLst/>
              </a:prstGeom>
              <a:blipFill>
                <a:blip r:embed="rId6"/>
                <a:stretch>
                  <a:fillRect l="-2458" t="-13542" b="-34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PHẠM DUYÊN 10 - 9Slide.vn">
            <a:extLst>
              <a:ext uri="{FF2B5EF4-FFF2-40B4-BE49-F238E27FC236}">
                <a16:creationId xmlns:a16="http://schemas.microsoft.com/office/drawing/2014/main" id="{A32A3E9E-84B7-D63F-35E3-1322E0F36AAC}"/>
              </a:ext>
            </a:extLst>
          </p:cNvPr>
          <p:cNvGrpSpPr/>
          <p:nvPr/>
        </p:nvGrpSpPr>
        <p:grpSpPr>
          <a:xfrm>
            <a:off x="5095603" y="4755179"/>
            <a:ext cx="856494" cy="584775"/>
            <a:chOff x="3782533" y="2882840"/>
            <a:chExt cx="856494" cy="58477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0A8375D-7A31-C7E2-9AFF-640296824F41}"/>
                </a:ext>
              </a:extLst>
            </p:cNvPr>
            <p:cNvSpPr/>
            <p:nvPr/>
          </p:nvSpPr>
          <p:spPr>
            <a:xfrm>
              <a:off x="3782533" y="2965072"/>
              <a:ext cx="856494" cy="426854"/>
            </a:xfrm>
            <a:prstGeom prst="roundRect">
              <a:avLst>
                <a:gd name="adj" fmla="val 9320"/>
              </a:avLst>
            </a:prstGeom>
            <a:solidFill>
              <a:srgbClr val="FD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65DEA2A-A00B-32AC-9BFE-1A78925972E8}"/>
                </a:ext>
              </a:extLst>
            </p:cNvPr>
            <p:cNvSpPr txBox="1"/>
            <p:nvPr/>
          </p:nvSpPr>
          <p:spPr>
            <a:xfrm>
              <a:off x="3806665" y="2882840"/>
              <a:ext cx="8082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915</a:t>
              </a:r>
            </a:p>
          </p:txBody>
        </p:sp>
      </p:grpSp>
      <p:sp>
        <p:nvSpPr>
          <p:cNvPr id="18" name="PHẠM DUYÊN 11 - 9Slide.vn">
            <a:extLst>
              <a:ext uri="{FF2B5EF4-FFF2-40B4-BE49-F238E27FC236}">
                <a16:creationId xmlns:a16="http://schemas.microsoft.com/office/drawing/2014/main" id="{4BB4D46A-4AC5-300A-3C11-612D6413D8E8}"/>
              </a:ext>
            </a:extLst>
          </p:cNvPr>
          <p:cNvSpPr txBox="1"/>
          <p:nvPr/>
        </p:nvSpPr>
        <p:spPr>
          <a:xfrm>
            <a:off x="4821630" y="5435025"/>
            <a:ext cx="1633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3200" spc="-1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Đáp</a:t>
            </a:r>
            <a:r>
              <a:rPr lang="en-US" sz="3200" spc="-14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sz="3200" spc="-1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số</a:t>
            </a:r>
            <a:r>
              <a:rPr lang="en-US" sz="3200" spc="-14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:</a:t>
            </a:r>
            <a:endParaRPr lang="vi-VN" sz="3200" spc="-14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9" name="PHẠM DUYÊN 12 - 9Slide.vn">
            <a:extLst>
              <a:ext uri="{FF2B5EF4-FFF2-40B4-BE49-F238E27FC236}">
                <a16:creationId xmlns:a16="http://schemas.microsoft.com/office/drawing/2014/main" id="{C89F384F-4154-D438-779C-34EDBDE630CC}"/>
              </a:ext>
            </a:extLst>
          </p:cNvPr>
          <p:cNvSpPr txBox="1"/>
          <p:nvPr/>
        </p:nvSpPr>
        <p:spPr>
          <a:xfrm>
            <a:off x="6235978" y="5435025"/>
            <a:ext cx="2908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3200" dirty="0">
                <a:solidFill>
                  <a:srgbClr val="FF0000"/>
                </a:solidFill>
              </a:rPr>
              <a:t>915</a:t>
            </a:r>
            <a:r>
              <a:rPr lang="en-US" sz="3200" spc="-14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sz="32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bánh </a:t>
            </a:r>
            <a:r>
              <a:rPr lang="en-US" sz="32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răng</a:t>
            </a:r>
            <a:r>
              <a:rPr lang="en-US" sz="3200" spc="-14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endParaRPr lang="vi-VN" sz="3200" spc="-14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0" name="PHẠM DUYÊN 13 - 9Slide.vn">
            <a:extLst>
              <a:ext uri="{FF2B5EF4-FFF2-40B4-BE49-F238E27FC236}">
                <a16:creationId xmlns:a16="http://schemas.microsoft.com/office/drawing/2014/main" id="{1DDDDC79-6361-6678-A9F9-7D08612EA19F}"/>
              </a:ext>
            </a:extLst>
          </p:cNvPr>
          <p:cNvSpPr txBox="1"/>
          <p:nvPr/>
        </p:nvSpPr>
        <p:spPr>
          <a:xfrm>
            <a:off x="5142446" y="2935069"/>
            <a:ext cx="190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ctr"/>
            <a:r>
              <a:rPr lang="en-US" u="sng" dirty="0" err="1">
                <a:solidFill>
                  <a:schemeClr val="accent6"/>
                </a:solidFill>
              </a:rPr>
              <a:t>Bài</a:t>
            </a:r>
            <a:r>
              <a:rPr lang="en-US" u="sng" dirty="0">
                <a:solidFill>
                  <a:schemeClr val="accent6"/>
                </a:solidFill>
              </a:rPr>
              <a:t> </a:t>
            </a:r>
            <a:r>
              <a:rPr lang="en-US" u="sng" dirty="0" err="1">
                <a:solidFill>
                  <a:schemeClr val="accent6"/>
                </a:solidFill>
              </a:rPr>
              <a:t>giải</a:t>
            </a:r>
            <a:endParaRPr lang="vi-VN" u="sng" dirty="0">
              <a:solidFill>
                <a:schemeClr val="accent6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0120709-FF4C-7581-53F4-FF206A05D8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200" y="0"/>
            <a:ext cx="2362200" cy="176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73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546</Words>
  <Application>Microsoft Office PowerPoint</Application>
  <PresentationFormat>Widescreen</PresentationFormat>
  <Paragraphs>180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#9Slide03 Sofia Pro Soft</vt:lpstr>
      <vt:lpstr>#9Slide03 Sofia Pro Soft Bold</vt:lpstr>
      <vt:lpstr>Arial</vt:lpstr>
      <vt:lpstr>Arial-Rounded</vt:lpstr>
      <vt:lpstr>Calibri</vt:lpstr>
      <vt:lpstr>Calibri Light</vt:lpstr>
      <vt:lpstr>Cambria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4</cp:revision>
  <dcterms:created xsi:type="dcterms:W3CDTF">2025-03-03T03:49:04Z</dcterms:created>
  <dcterms:modified xsi:type="dcterms:W3CDTF">2025-03-03T05:17:23Z</dcterms:modified>
</cp:coreProperties>
</file>