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63" r:id="rId4"/>
    <p:sldId id="315" r:id="rId5"/>
    <p:sldId id="319" r:id="rId6"/>
    <p:sldId id="317" r:id="rId7"/>
    <p:sldId id="257" r:id="rId8"/>
    <p:sldId id="320" r:id="rId9"/>
    <p:sldId id="258" r:id="rId10"/>
    <p:sldId id="321" r:id="rId11"/>
    <p:sldId id="318" r:id="rId12"/>
    <p:sldId id="260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694A1-B24B-44C7-9C73-F1678769C310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74074-3388-4A09-AD71-8CEF87B41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3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7E8F4-36F5-42F3-8BF8-DD642CEEF7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81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50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37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313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8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927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26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79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2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81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302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380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20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31416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17838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8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77895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82147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17343" y="566955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548430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39915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14876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64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98775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64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27557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76123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64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94" y="365164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4289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 userDrawn="1"/>
        </p:nvGrpSpPr>
        <p:grpSpPr>
          <a:xfrm>
            <a:off x="1" y="2"/>
            <a:ext cx="9234014" cy="6860117"/>
            <a:chOff x="0" y="0"/>
            <a:chExt cx="12309881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/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257175">
                <a:defRPr/>
              </a:pPr>
              <a:endParaRPr lang="zh-CN" altLang="en-US" sz="105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/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/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257175">
                  <a:defRPr/>
                </a:pPr>
                <a:endParaRPr lang="zh-CN" altLang="en-US" sz="18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/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257175">
                  <a:defRPr/>
                </a:pPr>
                <a:endParaRPr lang="zh-CN" altLang="en-US" sz="105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/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257175">
                  <a:defRPr/>
                </a:pPr>
                <a:endParaRPr lang="zh-CN" altLang="en-US" sz="105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825218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6A7D-F063-45F9-980A-1F9F973FEB2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B6A7D-F063-45F9-980A-1F9F973FEB2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6B83D-E472-48F3-8CE9-6E9114CE95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46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2025/10/31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6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0">
    <p:fade/>
  </p:transition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1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8" y="2598372"/>
            <a:ext cx="4693090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12: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Giữ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gìn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vệ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sinh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cá</a:t>
            </a:r>
            <a:r>
              <a:rPr lang="en-US" altLang="zh-CN" sz="3600" b="1" noProof="0" dirty="0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600" b="1" noProof="0" dirty="0" err="1"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261918" y="1730878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 TIỂU HỌC NGỌC LÂM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1365" y="5653572"/>
            <a:ext cx="446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ách điện tử"/>
          <p:cNvPicPr>
            <a:picLocks noChangeAspect="1" noChangeArrowheads="1"/>
          </p:cNvPicPr>
          <p:nvPr/>
        </p:nvPicPr>
        <p:blipFill rotWithShape="1">
          <a:blip r:embed="rId2"/>
          <a:srcRect l="16064" t="31269" r="11806" b="20690"/>
          <a:stretch/>
        </p:blipFill>
        <p:spPr bwMode="auto">
          <a:xfrm>
            <a:off x="1066800" y="1676400"/>
            <a:ext cx="6629400" cy="42672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BEE0F4-43EF-4BBE-B138-1FB5B5BEB282}"/>
              </a:ext>
            </a:extLst>
          </p:cNvPr>
          <p:cNvSpPr txBox="1"/>
          <p:nvPr/>
        </p:nvSpPr>
        <p:spPr>
          <a:xfrm flipH="1">
            <a:off x="304800" y="533400"/>
            <a:ext cx="8823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9028" t="79803" r="16667" b="9852"/>
          <a:stretch>
            <a:fillRect/>
          </a:stretch>
        </p:blipFill>
        <p:spPr bwMode="auto">
          <a:xfrm>
            <a:off x="457200" y="1828800"/>
            <a:ext cx="8153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9819" y="1799455"/>
            <a:ext cx="2761532" cy="2826250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en-US" altLang="zh-CN" kern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kern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744F6-D204-44AA-920B-6E765C57EB7E}"/>
              </a:ext>
            </a:extLst>
          </p:cNvPr>
          <p:cNvSpPr txBox="1"/>
          <p:nvPr/>
        </p:nvSpPr>
        <p:spPr>
          <a:xfrm>
            <a:off x="2209800" y="1447800"/>
            <a:ext cx="7437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04A0D-E2D3-44B3-BF4E-494F1189D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88343"/>
            <a:ext cx="6629400" cy="373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0545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22220" y="1799454"/>
            <a:ext cx="4221479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685800">
                  <a:defRPr/>
                </a:pPr>
                <a:endParaRPr lang="zh-CN" altLang="en-US" sz="1350" kern="0" dirty="0">
                  <a:solidFill>
                    <a:sysClr val="windowText" lastClr="000000"/>
                  </a:solidFill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zh-CN" altLang="en-US" sz="1350" kern="0" dirty="0">
                    <a:solidFill>
                      <a:sysClr val="windowText" lastClr="000000"/>
                    </a:solidFill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685800">
                  <a:defRPr/>
                </a:pPr>
                <a:r>
                  <a:rPr lang="en-US" altLang="zh-CN" kern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KHÁM PHÁ – KẾT NỐI</a:t>
                </a:r>
                <a:endParaRPr lang="zh-CN" altLang="en-US" kern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8333" t="11823" r="9722" b="52709"/>
          <a:stretch>
            <a:fillRect/>
          </a:stretch>
        </p:blipFill>
        <p:spPr bwMode="auto">
          <a:xfrm>
            <a:off x="0" y="315685"/>
            <a:ext cx="8991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A89077-2696-4C08-B01D-76CDE636C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57"/>
          <a:stretch/>
        </p:blipFill>
        <p:spPr>
          <a:xfrm>
            <a:off x="3684427" y="179150"/>
            <a:ext cx="5459573" cy="2945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308DF7-765A-4DC7-80B9-C9F288E4E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96" y="4191000"/>
            <a:ext cx="3886200" cy="2034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6ED142-61EC-4CDF-A5E4-3617969A2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05583"/>
            <a:ext cx="2590800" cy="201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5E2A21-A433-4CD9-BBC0-5689FD891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079"/>
            <a:ext cx="35814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8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ách điện tử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14583" t="47291" r="8333" b="9360"/>
          <a:stretch>
            <a:fillRect/>
          </a:stretch>
        </p:blipFill>
        <p:spPr bwMode="auto">
          <a:xfrm>
            <a:off x="304800" y="0"/>
            <a:ext cx="84582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ách điện tử">
            <a:extLst>
              <a:ext uri="{FF2B5EF4-FFF2-40B4-BE49-F238E27FC236}">
                <a16:creationId xmlns:a16="http://schemas.microsoft.com/office/drawing/2014/main" id="{0CEE3C92-8C33-4B96-9349-829F8579A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20000"/>
          </a:blip>
          <a:srcRect l="14583" t="53202" r="61806" b="29557"/>
          <a:stretch/>
        </p:blipFill>
        <p:spPr bwMode="auto">
          <a:xfrm>
            <a:off x="6417142" y="718457"/>
            <a:ext cx="2590800" cy="2667000"/>
          </a:xfrm>
          <a:prstGeom prst="rect">
            <a:avLst/>
          </a:prstGeom>
          <a:noFill/>
        </p:spPr>
      </p:pic>
      <p:pic>
        <p:nvPicPr>
          <p:cNvPr id="5" name="Picture 2" descr="Sách điện tử">
            <a:extLst>
              <a:ext uri="{FF2B5EF4-FFF2-40B4-BE49-F238E27FC236}">
                <a16:creationId xmlns:a16="http://schemas.microsoft.com/office/drawing/2014/main" id="{B8E54239-8236-4C79-96FC-D2968601E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20000"/>
          </a:blip>
          <a:srcRect l="39583" t="53202" r="38889" b="29557"/>
          <a:stretch/>
        </p:blipFill>
        <p:spPr bwMode="auto">
          <a:xfrm>
            <a:off x="2209800" y="3733800"/>
            <a:ext cx="2362200" cy="2667000"/>
          </a:xfrm>
          <a:prstGeom prst="rect">
            <a:avLst/>
          </a:prstGeom>
          <a:noFill/>
        </p:spPr>
      </p:pic>
      <p:pic>
        <p:nvPicPr>
          <p:cNvPr id="6" name="Picture 2" descr="Sách điện tử">
            <a:extLst>
              <a:ext uri="{FF2B5EF4-FFF2-40B4-BE49-F238E27FC236}">
                <a16:creationId xmlns:a16="http://schemas.microsoft.com/office/drawing/2014/main" id="{F4FE01FF-FB00-4A0E-A3E9-7222EA5D6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20000"/>
          </a:blip>
          <a:srcRect l="68750" t="53203" r="8333" b="29064"/>
          <a:stretch/>
        </p:blipFill>
        <p:spPr bwMode="auto">
          <a:xfrm>
            <a:off x="3499766" y="718457"/>
            <a:ext cx="2514598" cy="2743200"/>
          </a:xfrm>
          <a:prstGeom prst="rect">
            <a:avLst/>
          </a:prstGeom>
          <a:noFill/>
        </p:spPr>
      </p:pic>
      <p:pic>
        <p:nvPicPr>
          <p:cNvPr id="7" name="Picture 2" descr="Sách điện tử">
            <a:extLst>
              <a:ext uri="{FF2B5EF4-FFF2-40B4-BE49-F238E27FC236}">
                <a16:creationId xmlns:a16="http://schemas.microsoft.com/office/drawing/2014/main" id="{1F7B7290-69C1-4244-9623-DD1402D27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20000"/>
          </a:blip>
          <a:srcRect l="29167" t="70936" r="47917" b="9360"/>
          <a:stretch/>
        </p:blipFill>
        <p:spPr bwMode="auto">
          <a:xfrm>
            <a:off x="593276" y="457200"/>
            <a:ext cx="2514598" cy="3048000"/>
          </a:xfrm>
          <a:prstGeom prst="rect">
            <a:avLst/>
          </a:prstGeom>
          <a:noFill/>
        </p:spPr>
      </p:pic>
      <p:pic>
        <p:nvPicPr>
          <p:cNvPr id="8" name="Picture 2" descr="Sách điện tử">
            <a:extLst>
              <a:ext uri="{FF2B5EF4-FFF2-40B4-BE49-F238E27FC236}">
                <a16:creationId xmlns:a16="http://schemas.microsoft.com/office/drawing/2014/main" id="{D24E8A4D-080A-4937-A331-28B4D8E65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contrast="20000"/>
          </a:blip>
          <a:srcRect l="58333" t="72906" r="20139" b="9360"/>
          <a:stretch/>
        </p:blipFill>
        <p:spPr bwMode="auto">
          <a:xfrm>
            <a:off x="5350342" y="3755571"/>
            <a:ext cx="23622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51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22220" y="1799454"/>
            <a:ext cx="4221479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/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/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/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</a:ln>
              <a:effectLst/>
            </p:spPr>
            <p:txBody>
              <a:bodyPr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/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Th</a:t>
                </a:r>
                <a:r>
                  <a:rPr lang="en-US" altLang="zh-CN" kern="0" dirty="0" err="1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ực</a:t>
                </a:r>
                <a:r>
                  <a:rPr lang="en-US" altLang="zh-CN" kern="0" dirty="0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 </a:t>
                </a:r>
                <a:r>
                  <a:rPr lang="en-US" altLang="zh-CN" kern="0" dirty="0" err="1">
                    <a:ln w="9525" cmpd="sng">
                      <a:noFill/>
                      <a:round/>
                    </a:ln>
                    <a:solidFill>
                      <a:srgbClr val="FFFFFF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  <a:sym typeface="+mn-lt"/>
                  </a:rPr>
                  <a:t>hành</a:t>
                </a:r>
                <a:endParaRPr kumimoji="0" lang="zh-CN" altLang="en-US" sz="1800" b="0" i="0" u="none" strike="noStrike" kern="0" cap="none" spc="0" normalizeH="0" baseline="0" noProof="0" dirty="0">
                  <a:ln w="9525" cmpd="sng">
                    <a:noFill/>
                    <a:round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5125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53</Words>
  <Application>Microsoft Office PowerPoint</Application>
  <PresentationFormat>On-screen Show (4:3)</PresentationFormat>
  <Paragraphs>12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Microsoft YaHei</vt:lpstr>
      <vt:lpstr>Microsoft YaHei</vt:lpstr>
      <vt:lpstr>宋体</vt:lpstr>
      <vt:lpstr>宋体</vt:lpstr>
      <vt:lpstr>Arial</vt:lpstr>
      <vt:lpstr>Arial-Rounded</vt:lpstr>
      <vt:lpstr>Calibri</vt:lpstr>
      <vt:lpstr>等线</vt:lpstr>
      <vt:lpstr>Times New Roman</vt:lpstr>
      <vt:lpstr>汉仪小麦体简</vt:lpstr>
      <vt:lpstr>Office Theme</vt:lpstr>
      <vt:lpstr>Office 主题​​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11</cp:revision>
  <dcterms:created xsi:type="dcterms:W3CDTF">2020-09-02T03:44:35Z</dcterms:created>
  <dcterms:modified xsi:type="dcterms:W3CDTF">2025-10-31T02:03:35Z</dcterms:modified>
</cp:coreProperties>
</file>