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57" r:id="rId9"/>
    <p:sldId id="266" r:id="rId10"/>
    <p:sldId id="267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91" d="100"/>
          <a:sy n="91" d="100"/>
        </p:scale>
        <p:origin x="3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8A39-2131-41C1-8592-FE86137E5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5C7E9F-B7AE-4B56-B49B-CB71D98D3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1FAB4-A940-4F4C-AB53-3C38678E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D20CC-A415-42B3-A7E9-AE9A30823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7C251-FF31-4ABA-8DB6-0E5768FC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8082E-D62E-433E-8B66-41D936437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A88491-36BA-44E3-B940-F33A82DCF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C9DCA-4930-441A-8B9D-B0C1E29E2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08F51-1C74-4E9D-A9BC-D92C3B0FF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C62B4-5FBF-4347-B24E-453F4A8F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5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B60E81-0FF0-4315-9196-D8D68E4307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D15D09-D65D-4322-A253-BDF973F68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72E69-B3EA-415F-A77A-ADE7D969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45EA5-406F-41E0-9542-0D695D7F3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D54CB-2CE5-435B-A3A6-2EFC271D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8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EF172-122D-4B78-97A7-FA3D8A063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0A7DF-C83B-4D4E-B276-7E579A14E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E9BB9-CDA3-4C38-8753-47A2FC099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10A65-6F7C-4E11-ABCC-89CB1F14C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CA203-EBEC-49F6-A57F-324C1536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6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ED71C-DD07-4E1C-B08C-73D0055F2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10C23-CA91-4231-8F83-DDD34C671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3CBE8-EEC0-4EB5-B5C7-DA1F0A8D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AB43F-D5AB-4440-A0BE-8A632AA4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0E910-0CE4-4179-B67F-7B0CF6C6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1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0695C-7C76-470F-B4F0-F2E21827E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D0293-9E29-4165-AFE4-003727FF1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560DE-1620-4ADB-A340-F363C4351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FC791-CEF6-4BD1-8672-30797A225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A1218-08BE-4E58-AB2D-C2888B341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54358-0EB9-4672-A32B-C49791424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3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31A6E-8BDD-4D74-950D-C2404E516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ECA78-72F9-4208-83BE-81D7AA11F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43D29-8882-4CAA-9F56-6AC606274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2539-E35D-4625-9E92-A121972E2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1C91AB-60ED-4801-8086-B00077E281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8D0026-B791-440E-8AFD-3CFC28FD3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3265EB-5142-4492-A9E0-0E585732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B4D763-098F-4F34-BA1A-24D08F60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0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9A30A-A47A-46BE-9FEE-10C29F1DF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FDCE9-5596-4724-8393-12ADFB9D9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1EC6F-AA18-44B3-9103-DFD2D1DD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1A7B3-83B8-4BA0-9F8D-0350F5F75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2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985071-3483-4939-8CDF-C94B7720F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02A49-7990-4588-943E-0E31F894C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BEACD-B24B-4F00-AF34-7FC50C52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9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1518-D76E-424E-A9A2-502694093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67064-03FD-47D7-909F-D881D3554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DBC05-DD0D-44A3-910C-BEB837038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AFAD3-204C-4686-85E7-DEC59278D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FD57A-FA46-4EFA-AE29-5C3F77631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B3145-2DEE-400B-B351-64757DF6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6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16621-A519-4EAB-A3F1-66CD1B0DE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E7F23-27FF-486C-8A2E-2F8CB81C0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D2AE0-D94D-4E02-8F0B-E5B3CC7D9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AA8C7-0C24-44E5-A9D2-E3636E2D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4C8F4-6882-4208-AA3E-7B2E63BE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8583B-C907-479B-ABD9-7A9D5F85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FF263F-65F4-4B20-9133-AC4CFC50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045BC-63D3-41DC-A5C9-AC56B660A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C7C72-2577-4A26-98E4-9AB054F7B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4BED6-F3DC-4637-AFB9-AD53E0C3212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04E5A-67C7-47EB-B5DF-97CEE06B0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2923C-E323-4FFC-86AF-594EFE1AE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1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8" b="82174"/>
          <a:stretch/>
        </p:blipFill>
        <p:spPr>
          <a:xfrm>
            <a:off x="1824866" y="1311965"/>
            <a:ext cx="8116069" cy="2236304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149689" y="4420339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58166" y="112261"/>
            <a:ext cx="7772400" cy="119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</a:p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8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8C85C2-210C-40B1-901E-9483B6547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3" t="16353" r="9651" b="57347"/>
          <a:stretch/>
        </p:blipFill>
        <p:spPr>
          <a:xfrm>
            <a:off x="2892287" y="1103243"/>
            <a:ext cx="4993595" cy="46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86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8C85C2-210C-40B1-901E-9483B6547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48572" r="9755" b="24307"/>
          <a:stretch/>
        </p:blipFill>
        <p:spPr>
          <a:xfrm>
            <a:off x="336028" y="678398"/>
            <a:ext cx="11409191" cy="529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44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8C85C2-210C-40B1-901E-9483B6547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6" t="80319" r="33655" b="5009"/>
          <a:stretch/>
        </p:blipFill>
        <p:spPr>
          <a:xfrm>
            <a:off x="1536970" y="2042807"/>
            <a:ext cx="9291764" cy="344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3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3" t="17826" r="19627" b="69566"/>
          <a:stretch/>
        </p:blipFill>
        <p:spPr>
          <a:xfrm>
            <a:off x="854765" y="1302026"/>
            <a:ext cx="9089157" cy="219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7" t="30892" r="5301" b="18959"/>
          <a:stretch/>
        </p:blipFill>
        <p:spPr>
          <a:xfrm>
            <a:off x="1930623" y="0"/>
            <a:ext cx="8330754" cy="681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41645" r="46803" b="37799"/>
          <a:stretch/>
        </p:blipFill>
        <p:spPr>
          <a:xfrm>
            <a:off x="2017644" y="874642"/>
            <a:ext cx="7354956" cy="476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95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1" t="42003" r="7589" b="41822"/>
          <a:stretch/>
        </p:blipFill>
        <p:spPr>
          <a:xfrm>
            <a:off x="2017644" y="874643"/>
            <a:ext cx="7325426" cy="418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9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7" t="62157" r="52183" b="19652"/>
          <a:stretch/>
        </p:blipFill>
        <p:spPr>
          <a:xfrm>
            <a:off x="3210338" y="874642"/>
            <a:ext cx="6162261" cy="42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6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4BF07FF-20EE-441C-A570-66A492A9A8F1}"/>
              </a:ext>
            </a:extLst>
          </p:cNvPr>
          <p:cNvGrpSpPr/>
          <p:nvPr/>
        </p:nvGrpSpPr>
        <p:grpSpPr>
          <a:xfrm>
            <a:off x="2892286" y="1321904"/>
            <a:ext cx="6858001" cy="4800602"/>
            <a:chOff x="2892286" y="1321904"/>
            <a:chExt cx="6858001" cy="48006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B332737-2D71-4158-A223-2870B65DB8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74" t="62712" r="10592" b="21028"/>
            <a:stretch/>
          </p:blipFill>
          <p:spPr>
            <a:xfrm>
              <a:off x="2892286" y="2355574"/>
              <a:ext cx="6858001" cy="3766932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79D15A1-4360-47DE-BD12-33F7DF7951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14" t="58279" r="10592" b="37259"/>
            <a:stretch/>
          </p:blipFill>
          <p:spPr>
            <a:xfrm>
              <a:off x="4131365" y="1321904"/>
              <a:ext cx="5618922" cy="1033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4797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8C85C2-210C-40B1-901E-9483B6547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5189" r="10025" b="57011"/>
          <a:stretch/>
        </p:blipFill>
        <p:spPr>
          <a:xfrm>
            <a:off x="1498060" y="0"/>
            <a:ext cx="8989197" cy="581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60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8C85C2-210C-40B1-901E-9483B6547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t="16689" r="49571" b="57011"/>
          <a:stretch/>
        </p:blipFill>
        <p:spPr>
          <a:xfrm>
            <a:off x="2892287" y="1103243"/>
            <a:ext cx="4993595" cy="46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89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</Words>
  <Application>Microsoft Office PowerPoint</Application>
  <PresentationFormat>Widescreen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4</cp:revision>
  <dcterms:created xsi:type="dcterms:W3CDTF">2020-08-14T16:04:55Z</dcterms:created>
  <dcterms:modified xsi:type="dcterms:W3CDTF">2024-02-21T07:12:58Z</dcterms:modified>
</cp:coreProperties>
</file>