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91" r:id="rId3"/>
    <p:sldId id="27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148A7-D5D6-4954-B9D6-3D80DCB4DA2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B9C26-27FD-40E7-937F-3A45530366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76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86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6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3860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939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7475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720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761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769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117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28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928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90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25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31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09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27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52391" y="2237510"/>
            <a:ext cx="77724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78881" y="3276600"/>
            <a:ext cx="6436319" cy="18165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1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881" y="0"/>
            <a:ext cx="685800" cy="2799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98"/>
          <a:stretch/>
        </p:blipFill>
        <p:spPr bwMode="auto">
          <a:xfrm>
            <a:off x="304800" y="3505200"/>
            <a:ext cx="5482830" cy="2872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981559"/>
            <a:ext cx="4542789" cy="485294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58136" y="1689171"/>
            <a:ext cx="587936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Chủ</a:t>
            </a:r>
            <a:r>
              <a:rPr lang="en-US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32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đề</a:t>
            </a:r>
            <a:r>
              <a:rPr lang="en-US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6: VUI ĐÓN MÙA XUÂN</a:t>
            </a:r>
            <a:endParaRPr lang="en-US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4832" y="2674883"/>
            <a:ext cx="5898474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Bài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16: </a:t>
            </a: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Ứng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xử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khi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nhận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được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quà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ngày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Tết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 </a:t>
            </a:r>
            <a:r>
              <a:rPr lang="en-US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tiết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2)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762000" y="276739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NGỌC LÂM</a:t>
            </a:r>
          </a:p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-152400" y="6234647"/>
            <a:ext cx="7772400" cy="1199704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Kiều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3111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5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" accel="100000" fill="hold">
                                          <p:stCondLst>
                                            <p:cond delay="13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0" y="1752600"/>
            <a:ext cx="7239000" cy="0"/>
          </a:xfrm>
          <a:prstGeom prst="line">
            <a:avLst/>
          </a:prstGeom>
          <a:ln w="4445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76200" y="914400"/>
            <a:ext cx="71763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err="1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Hoạt</a:t>
            </a:r>
            <a:r>
              <a:rPr lang="en-US" sz="3200" b="1" cap="none" spc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200" b="1" cap="none" spc="0" dirty="0" err="1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động</a:t>
            </a:r>
            <a:r>
              <a:rPr lang="en-US" sz="3200" b="1" cap="none" spc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3: </a:t>
            </a:r>
            <a:r>
              <a:rPr lang="en-US" sz="3200" b="1" cap="none" spc="0" dirty="0" err="1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Sắm</a:t>
            </a:r>
            <a:r>
              <a:rPr lang="en-US" sz="3200" b="1" cap="none" spc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200" b="1" cap="none" spc="0" dirty="0" err="1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vai</a:t>
            </a:r>
            <a:r>
              <a:rPr lang="en-US" sz="3200" b="1" cap="none" spc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200" b="1" cap="none" spc="0" dirty="0" err="1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xử</a:t>
            </a:r>
            <a:r>
              <a:rPr lang="en-US" sz="3200" b="1" cap="none" spc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200" b="1" cap="none" spc="0" dirty="0" err="1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lí</a:t>
            </a:r>
            <a:r>
              <a:rPr lang="en-US" sz="3200" b="1" cap="none" spc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200" b="1" cap="none" spc="0" dirty="0" err="1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tình</a:t>
            </a:r>
            <a:r>
              <a:rPr lang="en-US" sz="3200" b="1" cap="none" spc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200" b="1" cap="none" spc="0" dirty="0" err="1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huống</a:t>
            </a:r>
            <a:endParaRPr lang="en-US" sz="3200" b="1" cap="none" spc="0" dirty="0">
              <a:ln w="1905"/>
              <a:solidFill>
                <a:srgbClr val="00B0F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074" name="Picture 2" descr="C:\Users\Ki Thuat 88\Desktop\SGK lop 1\Trai nghiem 1\62-6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69" t="20081" r="51495" b="53516"/>
          <a:stretch/>
        </p:blipFill>
        <p:spPr bwMode="auto">
          <a:xfrm>
            <a:off x="185870" y="2057400"/>
            <a:ext cx="7010401" cy="2769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14400" y="5181600"/>
            <a:ext cx="1952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thảo</a:t>
            </a:r>
            <a:r>
              <a:rPr lang="en-US" dirty="0" smtClean="0"/>
              <a:t> </a:t>
            </a:r>
            <a:r>
              <a:rPr lang="en-US" dirty="0" err="1" smtClean="0"/>
              <a:t>luận</a:t>
            </a:r>
            <a:r>
              <a:rPr lang="en-US" dirty="0" smtClean="0"/>
              <a:t>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8200" y="5553179"/>
            <a:ext cx="5808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phong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, </a:t>
            </a:r>
            <a:r>
              <a:rPr lang="en-US" dirty="0" err="1" smtClean="0"/>
              <a:t>lì</a:t>
            </a:r>
            <a:r>
              <a:rPr lang="en-US" dirty="0" smtClean="0"/>
              <a:t> </a:t>
            </a:r>
            <a:r>
              <a:rPr lang="en-US" dirty="0" err="1" smtClean="0"/>
              <a:t>xì</a:t>
            </a:r>
            <a:r>
              <a:rPr lang="en-US" dirty="0" smtClean="0"/>
              <a:t> </a:t>
            </a:r>
            <a:r>
              <a:rPr lang="en-US" dirty="0" err="1" smtClean="0"/>
              <a:t>mừng</a:t>
            </a:r>
            <a:r>
              <a:rPr lang="en-US" dirty="0" smtClean="0"/>
              <a:t> </a:t>
            </a:r>
            <a:r>
              <a:rPr lang="en-US" dirty="0" err="1" smtClean="0"/>
              <a:t>tuổi</a:t>
            </a:r>
            <a:r>
              <a:rPr lang="en-US" dirty="0" smtClean="0"/>
              <a:t> / </a:t>
            </a:r>
            <a:r>
              <a:rPr lang="en-US" dirty="0" err="1" smtClean="0"/>
              <a:t>quà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8200" y="5939878"/>
            <a:ext cx="4355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sẽ</a:t>
            </a:r>
            <a:r>
              <a:rPr lang="en-US" dirty="0" smtClean="0"/>
              <a:t> </a:t>
            </a:r>
            <a:r>
              <a:rPr lang="en-US" dirty="0" err="1" smtClean="0"/>
              <a:t>nói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tặng</a:t>
            </a:r>
            <a:r>
              <a:rPr lang="en-US" dirty="0" smtClean="0"/>
              <a:t> </a:t>
            </a:r>
            <a:r>
              <a:rPr lang="en-US" dirty="0" err="1" smtClean="0"/>
              <a:t>quà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?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485" b="33757"/>
          <a:stretch/>
        </p:blipFill>
        <p:spPr bwMode="auto">
          <a:xfrm>
            <a:off x="227914" y="219260"/>
            <a:ext cx="3325749" cy="612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74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364" y="3653270"/>
            <a:ext cx="1886236" cy="30670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16000"/>
              </a:prstClr>
            </a:outerShdw>
          </a:effectLst>
        </p:spPr>
      </p:pic>
      <p:sp>
        <p:nvSpPr>
          <p:cNvPr id="9" name="Rectangle 8"/>
          <p:cNvSpPr/>
          <p:nvPr/>
        </p:nvSpPr>
        <p:spPr>
          <a:xfrm>
            <a:off x="497187" y="2362200"/>
            <a:ext cx="667157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err="1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Hoạt</a:t>
            </a:r>
            <a:r>
              <a:rPr lang="en-US" sz="2800" b="1" cap="none" spc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800" b="1" cap="none" spc="0" dirty="0" err="1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động</a:t>
            </a:r>
            <a:r>
              <a:rPr lang="en-US" sz="2800" b="1" cap="none" spc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4: </a:t>
            </a:r>
            <a:r>
              <a:rPr lang="en-US" sz="2800" b="1" cap="none" spc="0" dirty="0" err="1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Thể</a:t>
            </a:r>
            <a:r>
              <a:rPr lang="en-US" sz="2800" b="1" cap="none" spc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800" b="1" cap="none" spc="0" dirty="0" err="1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hiện</a:t>
            </a:r>
            <a:r>
              <a:rPr lang="en-US" sz="2800" b="1" cap="none" spc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800" b="1" cap="none" spc="0" dirty="0" err="1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cảm</a:t>
            </a:r>
            <a:r>
              <a:rPr lang="en-US" sz="2800" b="1" cap="none" spc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800" b="1" cap="none" spc="0" dirty="0" err="1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xúc</a:t>
            </a:r>
            <a:r>
              <a:rPr lang="en-US" sz="2800" b="1" cap="none" spc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800" b="1" cap="none" spc="0" dirty="0" err="1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phù</a:t>
            </a:r>
            <a:r>
              <a:rPr lang="en-US" sz="2800" b="1" cap="none" spc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800" b="1" cap="none" spc="0" dirty="0" err="1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hợp</a:t>
            </a:r>
            <a:endParaRPr lang="en-US" sz="2800" b="1" cap="none" spc="0" dirty="0" smtClean="0">
              <a:ln w="1905"/>
              <a:solidFill>
                <a:srgbClr val="00B0F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2800" b="1" cap="none" spc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800" b="1" cap="none" spc="0" dirty="0" err="1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khi</a:t>
            </a:r>
            <a:r>
              <a:rPr lang="en-US" sz="2800" b="1" cap="none" spc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800" b="1" cap="none" spc="0" dirty="0" err="1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được</a:t>
            </a:r>
            <a:r>
              <a:rPr lang="en-US" sz="2800" b="1" cap="none" spc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800" b="1" cap="none" spc="0" dirty="0" err="1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tặng</a:t>
            </a:r>
            <a:r>
              <a:rPr lang="en-US" sz="2800" b="1" cap="none" spc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800" b="1" cap="none" spc="0" dirty="0" err="1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quà</a:t>
            </a:r>
            <a:endParaRPr lang="en-US" sz="2800" b="1" cap="none" spc="0" dirty="0">
              <a:ln w="1905"/>
              <a:solidFill>
                <a:srgbClr val="00B0F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676400"/>
            <a:ext cx="7239000" cy="0"/>
          </a:xfrm>
          <a:prstGeom prst="line">
            <a:avLst/>
          </a:prstGeom>
          <a:ln w="4445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304800" y="304800"/>
            <a:ext cx="4724400" cy="867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3517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ustom 1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1852</TotalTime>
  <Words>101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Cambria</vt:lpstr>
      <vt:lpstr>Times New Roman</vt:lpstr>
      <vt:lpstr>Wingdings 3</vt:lpstr>
      <vt:lpstr>Facet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143</cp:revision>
  <dcterms:created xsi:type="dcterms:W3CDTF">2006-08-16T00:00:00Z</dcterms:created>
  <dcterms:modified xsi:type="dcterms:W3CDTF">2024-03-01T09:53:36Z</dcterms:modified>
</cp:coreProperties>
</file>