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9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0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0096-FF56-4EB8-8367-2E8A158C41DB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7" Type="http://schemas.openxmlformats.org/officeDocument/2006/relationships/image" Target="../media/image7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tmp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55116" y="2782779"/>
            <a:ext cx="11961091" cy="20874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         </a:t>
            </a:r>
            <a:r>
              <a:rPr lang="en-US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BÀI 14: SỬ DỤNG TRANG PHỤC HẰNG NGÀY</a:t>
            </a:r>
            <a:endParaRPr lang="en-US" sz="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(Body)"/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42" y="1909292"/>
            <a:ext cx="1147522" cy="873487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031283" y="709588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NGỌC LÂM</a:t>
            </a:r>
          </a:p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296833" y="5401293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Kiều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09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126" y="138545"/>
            <a:ext cx="11545456" cy="80821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77" y="180077"/>
            <a:ext cx="734059" cy="76668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" y="1173261"/>
            <a:ext cx="2512264" cy="382361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799" y="2097739"/>
            <a:ext cx="2440734" cy="470483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562" y="1018715"/>
            <a:ext cx="2436119" cy="413270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681" y="2416643"/>
            <a:ext cx="2267551" cy="433039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731" y="1291817"/>
            <a:ext cx="2352937" cy="41666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26795" y="4120021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26378" y="4219247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92432" y="5505261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41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7853" y="101600"/>
            <a:ext cx="11637820" cy="138545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71" y="175492"/>
            <a:ext cx="864189" cy="82203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7" y="1766003"/>
            <a:ext cx="4068957" cy="218689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065" y="1766002"/>
            <a:ext cx="2737148" cy="2186899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651" y="1697627"/>
            <a:ext cx="3214875" cy="240502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800" y="4231848"/>
            <a:ext cx="5580273" cy="254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0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273" y="1681018"/>
            <a:ext cx="11397672" cy="262312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9" y="2167828"/>
            <a:ext cx="1099130" cy="9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12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92" y="204570"/>
            <a:ext cx="6668654" cy="63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0219" y="461819"/>
            <a:ext cx="11480799" cy="34082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Biết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lựa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chọn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sử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dụng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phục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phù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hợp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theo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mức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độ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461819"/>
            <a:ext cx="2955636" cy="105269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876" y="2238369"/>
            <a:ext cx="1719481" cy="4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107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(Body)</vt:lpstr>
      <vt:lpstr>Calibri Light</vt:lpstr>
      <vt:lpstr>Georgia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6</cp:revision>
  <dcterms:created xsi:type="dcterms:W3CDTF">2020-08-13T08:17:58Z</dcterms:created>
  <dcterms:modified xsi:type="dcterms:W3CDTF">2024-01-22T05:40:11Z</dcterms:modified>
</cp:coreProperties>
</file>