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8" r:id="rId4"/>
  </p:sldMasterIdLst>
  <p:notesMasterIdLst>
    <p:notesMasterId r:id="rId23"/>
  </p:notesMasterIdLst>
  <p:sldIdLst>
    <p:sldId id="257" r:id="rId5"/>
    <p:sldId id="259" r:id="rId6"/>
    <p:sldId id="276" r:id="rId7"/>
    <p:sldId id="3951" r:id="rId8"/>
    <p:sldId id="3952" r:id="rId9"/>
    <p:sldId id="3953" r:id="rId10"/>
    <p:sldId id="3954" r:id="rId11"/>
    <p:sldId id="293" r:id="rId12"/>
    <p:sldId id="3962" r:id="rId13"/>
    <p:sldId id="3965" r:id="rId14"/>
    <p:sldId id="3975" r:id="rId15"/>
    <p:sldId id="3972" r:id="rId16"/>
    <p:sldId id="3976" r:id="rId17"/>
    <p:sldId id="290" r:id="rId18"/>
    <p:sldId id="558" r:id="rId19"/>
    <p:sldId id="299" r:id="rId20"/>
    <p:sldId id="265" r:id="rId21"/>
    <p:sldId id="39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6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94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4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9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4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6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4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1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1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80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21921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59416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17625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02494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7253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1514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193447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0886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7247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38365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5190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1145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6326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006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559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49512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42726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57813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39814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27829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92346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29454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76340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485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998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10261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21021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3625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4449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5890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6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8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3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5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1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112F26-3B41-BB97-125B-7BB49949EE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228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BCA275A0-7BD5-4A29-9628-FCB55C8E76F2}"/>
              </a:ext>
            </a:extLst>
          </p:cNvPr>
          <p:cNvSpPr txBox="1"/>
          <p:nvPr userDrawn="1"/>
        </p:nvSpPr>
        <p:spPr>
          <a:xfrm>
            <a:off x="0" y="-2015820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8.svg"/><Relationship Id="rId10" Type="http://schemas.openxmlformats.org/officeDocument/2006/relationships/image" Target="../media/image20.emf"/><Relationship Id="rId4" Type="http://schemas.openxmlformats.org/officeDocument/2006/relationships/image" Target="../media/image16.pn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20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4464-ACF7-1E69-4C0F-2A752BA7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845" y="2644756"/>
            <a:ext cx="7358510" cy="3359187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5750"/>
              </p:ext>
            </p:extLst>
          </p:nvPr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753"/>
              </p:ext>
            </p:extLst>
          </p:nvPr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32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732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732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đưa ra tên 1 loại thực phẩm sau đó gọi tên 1 bạn bất kì, HS được gọi nêu những hiểu biết về thực phẩm đó (ích lợi, nguồn gốc, cách bảo quản...).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1218804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lượt HS nào không trả lời được, em đó sẽ bị thua và hát 1 bài.</a:t>
            </a:r>
            <a:endParaRPr lang="en-US" sz="3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10317" y="-186718"/>
            <a:ext cx="13250078" cy="72314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7924124" y="3490804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19979526">
            <a:off x="-210593" y="-106754"/>
            <a:ext cx="3406282" cy="3495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73B8EA-AC4F-4151-AAA3-58B9C0ED01A6}"/>
              </a:ext>
            </a:extLst>
          </p:cNvPr>
          <p:cNvSpPr txBox="1"/>
          <p:nvPr/>
        </p:nvSpPr>
        <p:spPr>
          <a:xfrm>
            <a:off x="2064707" y="1650116"/>
            <a:ext cx="8013192" cy="34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Tóm tắt được những nội dung chính đã học dưới dạng sơ đồ</a:t>
            </a:r>
          </a:p>
          <a:p>
            <a:pPr lvl="0">
              <a:lnSpc>
                <a:spcPts val="5100"/>
              </a:lnSpc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Vận dụng được kiến thức về nấm vào cuộc sống hàng ngày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45" y="1594294"/>
            <a:ext cx="657026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632</Words>
  <Application>Microsoft Office PowerPoint</Application>
  <PresentationFormat>Widescreen</PresentationFormat>
  <Paragraphs>109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华康少女文字W5(P)</vt:lpstr>
      <vt:lpstr>Office 主题​​</vt:lpstr>
      <vt:lpstr>千图网海量PPT模板www.58pic.com ​​</vt:lpstr>
      <vt:lpstr>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16</cp:revision>
  <dcterms:created xsi:type="dcterms:W3CDTF">2023-11-11T12:57:13Z</dcterms:created>
  <dcterms:modified xsi:type="dcterms:W3CDTF">2025-02-17T08:57:27Z</dcterms:modified>
</cp:coreProperties>
</file>