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16" r:id="rId3"/>
  </p:sldMasterIdLst>
  <p:notesMasterIdLst>
    <p:notesMasterId r:id="rId15"/>
  </p:notesMasterIdLst>
  <p:sldIdLst>
    <p:sldId id="340" r:id="rId4"/>
    <p:sldId id="387" r:id="rId5"/>
    <p:sldId id="257" r:id="rId6"/>
    <p:sldId id="2007577141" r:id="rId7"/>
    <p:sldId id="2007577140" r:id="rId8"/>
    <p:sldId id="2007577136" r:id="rId9"/>
    <p:sldId id="2007577142" r:id="rId10"/>
    <p:sldId id="2007577143" r:id="rId11"/>
    <p:sldId id="379" r:id="rId12"/>
    <p:sldId id="335" r:id="rId13"/>
    <p:sldId id="200757713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8CE"/>
    <a:srgbClr val="E7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00A4B-AD33-47BF-9FCC-50AC00BCC146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95417-2416-481C-9571-FA70CED8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5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96052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7830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93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4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55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365125"/>
            <a:ext cx="78867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482091"/>
            <a:ext cx="3915728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2368551"/>
            <a:ext cx="391668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2" y="1482091"/>
            <a:ext cx="3822859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2" y="2368551"/>
            <a:ext cx="3822859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26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28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5" y="-1905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4" y="457200"/>
            <a:ext cx="3294221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8" y="1694180"/>
            <a:ext cx="3295174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2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29" y="-7620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457200"/>
            <a:ext cx="3209925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2" y="1694180"/>
            <a:ext cx="3210401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5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6473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327026"/>
            <a:ext cx="78867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85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01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809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293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83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10" y="23325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5" y="1762125"/>
            <a:ext cx="8582414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6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6502401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3663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319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74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633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01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761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429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177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7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FE62-2976-4C6C-891B-94833250E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76D0F-C47F-42E3-A2D8-E5CAC022E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8C489-2326-4360-ACED-EEABB26A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392C-D996-4645-BA35-A2BA4AC52A59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D9C06-5E61-4C56-9B25-0C2A88E9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FFC5D-B28F-4213-82E9-4090EBB8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2E06-60AF-41E9-B95A-F64A3767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9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277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258928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7" y="1774827"/>
            <a:ext cx="8582415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1" y="341098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4620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1122680"/>
            <a:ext cx="78867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3602356"/>
            <a:ext cx="78867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02436"/>
            <a:ext cx="78867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1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959100"/>
            <a:ext cx="78867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121"/>
            <a:ext cx="78867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2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4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6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BCB43-9AF4-4888-84C0-DA62525E59BF}"/>
              </a:ext>
            </a:extLst>
          </p:cNvPr>
          <p:cNvSpPr txBox="1"/>
          <p:nvPr userDrawn="1"/>
        </p:nvSpPr>
        <p:spPr>
          <a:xfrm>
            <a:off x="7669091" y="6444763"/>
            <a:ext cx="2261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Design by: </a:t>
            </a:r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85448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2" r:id="rId3"/>
    <p:sldLayoutId id="2147483714" r:id="rId4"/>
    <p:sldLayoutId id="214748371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134427" y="-582295"/>
            <a:ext cx="10149364" cy="799084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2908936" y="2419351"/>
            <a:ext cx="3547586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22976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F49C0-ED96-4690-9E4B-03C4A1E78F77}"/>
              </a:ext>
            </a:extLst>
          </p:cNvPr>
          <p:cNvSpPr txBox="1"/>
          <p:nvPr userDrawn="1"/>
        </p:nvSpPr>
        <p:spPr>
          <a:xfrm>
            <a:off x="7669091" y="6444763"/>
            <a:ext cx="2261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4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7" y="1684358"/>
            <a:ext cx="7646789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43042" y="3265586"/>
              <a:ext cx="369629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Q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715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6" y="5173643"/>
            <a:ext cx="1416535" cy="14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637644" y="775746"/>
            <a:ext cx="169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7479D"/>
                </a:solidFill>
                <a:latin typeface="UTM Cookies" panose="02040603050506020204" pitchFamily="18" charset="0"/>
              </a:rPr>
              <a:t>BÀI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759776" y="527994"/>
            <a:ext cx="622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QUANH TA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97" y="150921"/>
            <a:ext cx="4948406" cy="49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2861568" y="5099328"/>
            <a:ext cx="5157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2E783-89A4-473C-B412-0F1072C5ADE0}"/>
              </a:ext>
            </a:extLst>
          </p:cNvPr>
          <p:cNvSpPr txBox="1"/>
          <p:nvPr/>
        </p:nvSpPr>
        <p:spPr>
          <a:xfrm>
            <a:off x="8574741" y="6360459"/>
            <a:ext cx="1976718" cy="369332"/>
          </a:xfrm>
          <a:prstGeom prst="rect">
            <a:avLst/>
          </a:prstGeom>
          <a:solidFill>
            <a:srgbClr val="E7F0F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6053098" y="-229923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394439" y="4524354"/>
            <a:ext cx="3951268" cy="24939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361406" y="207000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8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8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sz="8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en-US" sz="8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0109706-C419-4410-9158-512DBAA711C5}"/>
              </a:ext>
            </a:extLst>
          </p:cNvPr>
          <p:cNvSpPr txBox="1"/>
          <p:nvPr/>
        </p:nvSpPr>
        <p:spPr>
          <a:xfrm>
            <a:off x="909902" y="535888"/>
            <a:ext cx="774550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Tuần trước các em được học viết chữ cái viết hoa nào?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90EE9B27-291F-4662-87C7-D1C8CFBBBAFD}"/>
              </a:ext>
            </a:extLst>
          </p:cNvPr>
          <p:cNvSpPr txBox="1"/>
          <p:nvPr/>
        </p:nvSpPr>
        <p:spPr>
          <a:xfrm>
            <a:off x="802325" y="769958"/>
            <a:ext cx="798755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từ  ứng dụng ở bài đó?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370839A9-4D48-4C10-9873-45D95E9B347E}"/>
              </a:ext>
            </a:extLst>
          </p:cNvPr>
          <p:cNvSpPr txBox="1"/>
          <p:nvPr/>
        </p:nvSpPr>
        <p:spPr>
          <a:xfrm>
            <a:off x="802325" y="332388"/>
            <a:ext cx="7960660" cy="169277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P?</a:t>
            </a:r>
          </a:p>
        </p:txBody>
      </p:sp>
      <p:graphicFrame>
        <p:nvGraphicFramePr>
          <p:cNvPr id="10" name="Group 21">
            <a:extLst>
              <a:ext uri="{FF2B5EF4-FFF2-40B4-BE49-F238E27FC236}">
                <a16:creationId xmlns:a16="http://schemas.microsoft.com/office/drawing/2014/main" id="{1ADF7AE3-F308-4F57-9947-8858BADE4C32}"/>
              </a:ext>
            </a:extLst>
          </p:cNvPr>
          <p:cNvGraphicFramePr>
            <a:graphicFrameLocks noGrp="1"/>
          </p:cNvGraphicFramePr>
          <p:nvPr/>
        </p:nvGraphicFramePr>
        <p:xfrm>
          <a:off x="2472002" y="2046098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11">
            <a:extLst>
              <a:ext uri="{FF2B5EF4-FFF2-40B4-BE49-F238E27FC236}">
                <a16:creationId xmlns:a16="http://schemas.microsoft.com/office/drawing/2014/main" id="{A0EEEAD1-4E37-4E0D-A736-0589D359A24C}"/>
              </a:ext>
            </a:extLst>
          </p:cNvPr>
          <p:cNvSpPr/>
          <p:nvPr/>
        </p:nvSpPr>
        <p:spPr>
          <a:xfrm>
            <a:off x="2395804" y="2388999"/>
            <a:ext cx="708025" cy="6254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dirty="0">
                <a:solidFill>
                  <a:srgbClr val="FFFFFF"/>
                </a:solidFill>
                <a:latin typeface="HP001 4 hàng" panose="020B0603050302020204" pitchFamily="34" charset="0"/>
              </a:rPr>
              <a:t>P</a:t>
            </a:r>
            <a:r>
              <a:rPr lang="en-US" altLang="en-US" sz="3500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</a:p>
        </p:txBody>
      </p:sp>
      <p:graphicFrame>
        <p:nvGraphicFramePr>
          <p:cNvPr id="12" name="Group 202">
            <a:extLst>
              <a:ext uri="{FF2B5EF4-FFF2-40B4-BE49-F238E27FC236}">
                <a16:creationId xmlns:a16="http://schemas.microsoft.com/office/drawing/2014/main" id="{CD8995DB-1985-4B9D-A329-FC18F9FC7516}"/>
              </a:ext>
            </a:extLst>
          </p:cNvPr>
          <p:cNvGraphicFramePr>
            <a:graphicFrameLocks noGrp="1"/>
          </p:cNvGraphicFramePr>
          <p:nvPr/>
        </p:nvGraphicFramePr>
        <p:xfrm>
          <a:off x="2472002" y="3785998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Rectangle 292">
            <a:extLst>
              <a:ext uri="{FF2B5EF4-FFF2-40B4-BE49-F238E27FC236}">
                <a16:creationId xmlns:a16="http://schemas.microsoft.com/office/drawing/2014/main" id="{31287258-C71F-41F2-8C3D-CF8C19078FA2}"/>
              </a:ext>
            </a:extLst>
          </p:cNvPr>
          <p:cNvSpPr/>
          <p:nvPr/>
        </p:nvSpPr>
        <p:spPr>
          <a:xfrm>
            <a:off x="2395804" y="4128899"/>
            <a:ext cx="1609725" cy="6254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dirty="0">
                <a:solidFill>
                  <a:srgbClr val="FFFFFF"/>
                </a:solidFill>
                <a:latin typeface="HP001 4 hàng" panose="020B0603050302020204" pitchFamily="34" charset="0"/>
              </a:rPr>
              <a:t>Phong </a:t>
            </a:r>
          </a:p>
        </p:txBody>
      </p:sp>
    </p:spTree>
    <p:extLst>
      <p:ext uri="{BB962C8B-B14F-4D97-AF65-F5344CB8AC3E}">
        <p14:creationId xmlns:p14="http://schemas.microsoft.com/office/powerpoint/2010/main" val="35270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869">
            <a:off x="326390" y="-985520"/>
            <a:ext cx="8369300" cy="732663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65836" y="4055746"/>
            <a:ext cx="7009765" cy="2845435"/>
            <a:chOff x="2178296" y="3110568"/>
            <a:chExt cx="8289199" cy="383458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8296" y="3110568"/>
              <a:ext cx="1600551" cy="37855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0887" y="4828067"/>
              <a:ext cx="2108662" cy="209601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9545" y="4747508"/>
              <a:ext cx="1524334" cy="219764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89105" y="4533318"/>
              <a:ext cx="1778390" cy="2362782"/>
            </a:xfrm>
            <a:prstGeom prst="rect">
              <a:avLst/>
            </a:prstGeom>
          </p:spPr>
        </p:pic>
      </p:grpSp>
      <p:pic>
        <p:nvPicPr>
          <p:cNvPr id="7173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73" y="166519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7708440" y="4055975"/>
            <a:ext cx="2695575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A7FD76EB-DA0C-45F5-85E2-EFE831FBAA2B}"/>
              </a:ext>
            </a:extLst>
          </p:cNvPr>
          <p:cNvSpPr/>
          <p:nvPr/>
        </p:nvSpPr>
        <p:spPr>
          <a:xfrm>
            <a:off x="708048" y="1509561"/>
            <a:ext cx="8157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F2E2A9AE-6B6F-42A0-A48A-7A004E15EA82}"/>
              </a:ext>
            </a:extLst>
          </p:cNvPr>
          <p:cNvSpPr/>
          <p:nvPr/>
        </p:nvSpPr>
        <p:spPr>
          <a:xfrm>
            <a:off x="743124" y="2524967"/>
            <a:ext cx="85201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</a:t>
            </a:r>
            <a:r>
              <a:rPr lang="el-GR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lv-LV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l-GR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4" name="矩形 31">
            <a:extLst>
              <a:ext uri="{FF2B5EF4-FFF2-40B4-BE49-F238E27FC236}">
                <a16:creationId xmlns:a16="http://schemas.microsoft.com/office/drawing/2014/main" id="{3034F68B-19BA-4994-BFF3-2D2A0CDC9F64}"/>
              </a:ext>
            </a:extLst>
          </p:cNvPr>
          <p:cNvSpPr/>
          <p:nvPr/>
        </p:nvSpPr>
        <p:spPr>
          <a:xfrm>
            <a:off x="562996" y="4123271"/>
            <a:ext cx="7454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3" name="矩形 28">
            <a:extLst>
              <a:ext uri="{FF2B5EF4-FFF2-40B4-BE49-F238E27FC236}">
                <a16:creationId xmlns:a16="http://schemas.microsoft.com/office/drawing/2014/main" id="{A5B0DCF0-E916-4798-A317-8E2C237EB7CD}"/>
              </a:ext>
            </a:extLst>
          </p:cNvPr>
          <p:cNvSpPr/>
          <p:nvPr/>
        </p:nvSpPr>
        <p:spPr>
          <a:xfrm>
            <a:off x="1921323" y="467367"/>
            <a:ext cx="6096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6938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C3D52E-ED03-4771-B830-8E0FDC431BD7}"/>
              </a:ext>
            </a:extLst>
          </p:cNvPr>
          <p:cNvSpPr txBox="1"/>
          <p:nvPr/>
        </p:nvSpPr>
        <p:spPr>
          <a:xfrm>
            <a:off x="1177871" y="358805"/>
            <a:ext cx="7154436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600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3600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36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Q</a:t>
            </a:r>
            <a:endParaRPr lang="en-US" sz="2133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4A6CC-8E4A-49E1-9F6E-D3A69EC9BE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086" t="789" r="56218" b="-789"/>
          <a:stretch/>
        </p:blipFill>
        <p:spPr>
          <a:xfrm>
            <a:off x="1025243" y="2289727"/>
            <a:ext cx="2775814" cy="284779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BF77F65-F51A-4FA1-B322-F4531F8AF86D}"/>
              </a:ext>
            </a:extLst>
          </p:cNvPr>
          <p:cNvGrpSpPr/>
          <p:nvPr/>
        </p:nvGrpSpPr>
        <p:grpSpPr>
          <a:xfrm flipV="1">
            <a:off x="1255426" y="2123404"/>
            <a:ext cx="2296411" cy="178936"/>
            <a:chOff x="5440680" y="1322832"/>
            <a:chExt cx="3017520" cy="19507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1FEACA-C6F1-459B-A9DB-174B3736F06E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B8E9C8-BA40-4075-9B7E-894A19D1052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15F501-B8DD-44CC-B466-D6E091AE194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8">
            <a:extLst>
              <a:ext uri="{FF2B5EF4-FFF2-40B4-BE49-F238E27FC236}">
                <a16:creationId xmlns:a16="http://schemas.microsoft.com/office/drawing/2014/main" id="{3F3ABB55-DD21-4280-BD48-98A037E6B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746" y="1538629"/>
            <a:ext cx="1179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A5CA54-AAFA-4504-87D1-65983F043123}"/>
              </a:ext>
            </a:extLst>
          </p:cNvPr>
          <p:cNvGrpSpPr/>
          <p:nvPr/>
        </p:nvGrpSpPr>
        <p:grpSpPr>
          <a:xfrm>
            <a:off x="1081621" y="2330068"/>
            <a:ext cx="118852" cy="2728815"/>
            <a:chOff x="1042416" y="804672"/>
            <a:chExt cx="210312" cy="436168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921042C-2239-431E-ADAF-990C29B48BFC}"/>
                </a:ext>
              </a:extLst>
            </p:cNvPr>
            <p:cNvCxnSpPr/>
            <p:nvPr/>
          </p:nvCxnSpPr>
          <p:spPr>
            <a:xfrm>
              <a:off x="1141751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AF61B50-D210-414C-9625-45619B5E3D97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5A3425D-D0B3-4659-AAA8-C6EC050F8CE5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7318DCB-5768-42E9-927B-87D914D51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90" y="3402087"/>
            <a:ext cx="7252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701067-C04C-4631-AF65-DB37B7B7EC6F}"/>
              </a:ext>
            </a:extLst>
          </p:cNvPr>
          <p:cNvSpPr txBox="1"/>
          <p:nvPr/>
        </p:nvSpPr>
        <p:spPr>
          <a:xfrm>
            <a:off x="3623387" y="1831016"/>
            <a:ext cx="5408527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AC08CA-0477-4096-8C00-9D21E89FDA12}"/>
              </a:ext>
            </a:extLst>
          </p:cNvPr>
          <p:cNvSpPr txBox="1"/>
          <p:nvPr/>
        </p:nvSpPr>
        <p:spPr>
          <a:xfrm>
            <a:off x="3623385" y="3553387"/>
            <a:ext cx="540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FA9DDB-B42D-47A5-B365-4304E8674DE2}"/>
              </a:ext>
            </a:extLst>
          </p:cNvPr>
          <p:cNvSpPr txBox="1"/>
          <p:nvPr/>
        </p:nvSpPr>
        <p:spPr>
          <a:xfrm>
            <a:off x="3623387" y="4487850"/>
            <a:ext cx="5263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hoa Q có nét nào giống với chữ cái viết hoa đã học?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967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6CC820A1-8AFC-4A0D-9469-CCA8E63C9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1429" t="22563" r="12521" b="22935"/>
          <a:stretch/>
        </p:blipFill>
        <p:spPr bwMode="auto">
          <a:xfrm>
            <a:off x="4354119" y="1789852"/>
            <a:ext cx="3056178" cy="30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4A6CC-8E4A-49E1-9F6E-D3A69EC9BE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3086" t="789" r="56218" b="-789"/>
          <a:stretch/>
        </p:blipFill>
        <p:spPr>
          <a:xfrm>
            <a:off x="-15168" y="989730"/>
            <a:ext cx="3799356" cy="3897879"/>
          </a:xfrm>
          <a:prstGeom prst="rect">
            <a:avLst/>
          </a:prstGeom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id="{0DFCF1DA-8534-45D8-9E96-B607188C0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31" y="5098787"/>
            <a:ext cx="7956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94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95D9E2-1A2D-4FAF-81E6-122442BB1034}"/>
              </a:ext>
            </a:extLst>
          </p:cNvPr>
          <p:cNvGrpSpPr/>
          <p:nvPr/>
        </p:nvGrpSpPr>
        <p:grpSpPr>
          <a:xfrm>
            <a:off x="512105" y="830626"/>
            <a:ext cx="7991815" cy="1447903"/>
            <a:chOff x="2036104" y="830626"/>
            <a:chExt cx="7991815" cy="144790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044EED1-5A2E-4298-90D2-6497AF90E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6104" y="830626"/>
              <a:ext cx="7991815" cy="1447903"/>
            </a:xfrm>
            <a:prstGeom prst="rect">
              <a:avLst/>
            </a:prstGeom>
          </p:spPr>
        </p:pic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5143B112-FC5E-47DB-A0ED-0A776B79B7AB}"/>
                </a:ext>
              </a:extLst>
            </p:cNvPr>
            <p:cNvSpPr txBox="1"/>
            <p:nvPr/>
          </p:nvSpPr>
          <p:spPr>
            <a:xfrm>
              <a:off x="2036104" y="1136467"/>
              <a:ext cx="7838629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sz="4000" b="1" dirty="0" err="1">
                  <a:solidFill>
                    <a:srgbClr val="2008CE"/>
                  </a:solidFill>
                  <a:latin typeface="HP001 4 hàng" panose="020B0603050302020204" pitchFamily="34" charset="0"/>
                </a:rPr>
                <a:t>Quê</a:t>
              </a:r>
              <a:r>
                <a:rPr lang="en-US" altLang="en-US" sz="4000" b="1" dirty="0">
                  <a:solidFill>
                    <a:srgbClr val="2008CE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2008CE"/>
                  </a:solidFill>
                  <a:latin typeface="HP001 4 hàng" panose="020B0603050302020204" pitchFamily="34" charset="0"/>
                </a:rPr>
                <a:t>hương</a:t>
              </a:r>
              <a:r>
                <a:rPr lang="en-US" altLang="en-US" sz="4000" b="1" dirty="0">
                  <a:solidFill>
                    <a:srgbClr val="2008CE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2008CE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altLang="en-US" sz="4000" b="1" dirty="0">
                  <a:solidFill>
                    <a:srgbClr val="2008CE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2008CE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altLang="en-US" sz="4000" b="1" dirty="0">
                  <a:solidFill>
                    <a:srgbClr val="2008CE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2008CE"/>
                  </a:solidFill>
                  <a:latin typeface="HP001 4 hàng" panose="020B0603050302020204" pitchFamily="34" charset="0"/>
                </a:rPr>
                <a:t>đồng</a:t>
              </a:r>
              <a:r>
                <a:rPr lang="en-US" altLang="en-US" sz="4000" b="1" dirty="0">
                  <a:solidFill>
                    <a:srgbClr val="2008CE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2008CE"/>
                  </a:solidFill>
                  <a:latin typeface="HP001 4 hàng" panose="020B0603050302020204" pitchFamily="34" charset="0"/>
                </a:rPr>
                <a:t>lúa</a:t>
              </a:r>
              <a:r>
                <a:rPr lang="en-US" altLang="en-US" sz="4000" b="1" dirty="0">
                  <a:solidFill>
                    <a:srgbClr val="2008CE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2008CE"/>
                  </a:solidFill>
                  <a:latin typeface="HP001 4 hàng" panose="020B0603050302020204" pitchFamily="34" charset="0"/>
                </a:rPr>
                <a:t>xanh</a:t>
              </a:r>
              <a:r>
                <a:rPr lang="en-US" altLang="en-US" sz="4000" b="1" dirty="0">
                  <a:solidFill>
                    <a:srgbClr val="2008CE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5" name="Text Box 890">
            <a:extLst>
              <a:ext uri="{FF2B5EF4-FFF2-40B4-BE49-F238E27FC236}">
                <a16:creationId xmlns:a16="http://schemas.microsoft.com/office/drawing/2014/main" id="{2FD20452-FDE1-44A9-9B81-CE2FB09816E3}"/>
              </a:ext>
            </a:extLst>
          </p:cNvPr>
          <p:cNvSpPr txBox="1"/>
          <p:nvPr/>
        </p:nvSpPr>
        <p:spPr>
          <a:xfrm>
            <a:off x="645748" y="2707434"/>
            <a:ext cx="849825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Q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288647-1ED3-42E7-AD42-2C7EEB374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7" y="2376108"/>
            <a:ext cx="7338234" cy="38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25">
            <a:extLst>
              <a:ext uri="{FF2B5EF4-FFF2-40B4-BE49-F238E27FC236}">
                <a16:creationId xmlns:a16="http://schemas.microsoft.com/office/drawing/2014/main" id="{79445046-ADA3-4822-A78A-B81BA5193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71" y="2568828"/>
            <a:ext cx="83291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1727">
            <a:extLst>
              <a:ext uri="{FF2B5EF4-FFF2-40B4-BE49-F238E27FC236}">
                <a16:creationId xmlns:a16="http://schemas.microsoft.com/office/drawing/2014/main" id="{A16332F3-6374-4D6D-BF0B-2F98EED8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24" y="2499193"/>
            <a:ext cx="7960769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Q, h, l, g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</p:txBody>
      </p:sp>
      <p:sp>
        <p:nvSpPr>
          <p:cNvPr id="5" name="Text Box 1736">
            <a:extLst>
              <a:ext uri="{FF2B5EF4-FFF2-40B4-BE49-F238E27FC236}">
                <a16:creationId xmlns:a16="http://schemas.microsoft.com/office/drawing/2014/main" id="{D76B97D2-36D5-4643-BE21-2DDF56474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363" y="3725896"/>
            <a:ext cx="7690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1737">
            <a:extLst>
              <a:ext uri="{FF2B5EF4-FFF2-40B4-BE49-F238E27FC236}">
                <a16:creationId xmlns:a16="http://schemas.microsoft.com/office/drawing/2014/main" id="{71E165AC-FCD0-4D8D-BA84-4D263382B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6" y="3622063"/>
            <a:ext cx="8221533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 (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);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ô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7" name="Text Box 1737">
            <a:extLst>
              <a:ext uri="{FF2B5EF4-FFF2-40B4-BE49-F238E27FC236}">
                <a16:creationId xmlns:a16="http://schemas.microsoft.com/office/drawing/2014/main" id="{101C29BD-DD95-474B-8BE5-73E513632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71" y="3765176"/>
            <a:ext cx="8175922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C870DE7E-081D-4CDF-A6AF-B553B83C9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24" y="3635400"/>
            <a:ext cx="8113955" cy="20128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95D9E2-1A2D-4FAF-81E6-122442BB1034}"/>
              </a:ext>
            </a:extLst>
          </p:cNvPr>
          <p:cNvGrpSpPr/>
          <p:nvPr/>
        </p:nvGrpSpPr>
        <p:grpSpPr>
          <a:xfrm>
            <a:off x="700364" y="804723"/>
            <a:ext cx="7991815" cy="1447903"/>
            <a:chOff x="2036104" y="830626"/>
            <a:chExt cx="7991815" cy="14479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044EED1-5A2E-4298-90D2-6497AF90E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6104" y="830626"/>
              <a:ext cx="7991815" cy="1447903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5143B112-FC5E-47DB-A0ED-0A776B79B7AB}"/>
                </a:ext>
              </a:extLst>
            </p:cNvPr>
            <p:cNvSpPr txBox="1"/>
            <p:nvPr/>
          </p:nvSpPr>
          <p:spPr>
            <a:xfrm>
              <a:off x="2036104" y="1136467"/>
              <a:ext cx="7838629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sz="4000" b="1" dirty="0" err="1">
                  <a:solidFill>
                    <a:srgbClr val="2008CE"/>
                  </a:solidFill>
                  <a:latin typeface="HP001 4 hàng" panose="020B0603050302020204" pitchFamily="34" charset="0"/>
                </a:rPr>
                <a:t>Quê</a:t>
              </a:r>
              <a:r>
                <a:rPr lang="en-US" altLang="en-US" sz="4000" b="1" dirty="0">
                  <a:solidFill>
                    <a:srgbClr val="2008CE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2008CE"/>
                  </a:solidFill>
                  <a:latin typeface="HP001 4 hàng" panose="020B0603050302020204" pitchFamily="34" charset="0"/>
                </a:rPr>
                <a:t>hương</a:t>
              </a:r>
              <a:r>
                <a:rPr lang="en-US" altLang="en-US" sz="4000" b="1" dirty="0">
                  <a:solidFill>
                    <a:srgbClr val="2008CE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2008CE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altLang="en-US" sz="4000" b="1" dirty="0">
                  <a:solidFill>
                    <a:srgbClr val="2008CE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2008CE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altLang="en-US" sz="4000" b="1" dirty="0">
                  <a:solidFill>
                    <a:srgbClr val="2008CE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2008CE"/>
                  </a:solidFill>
                  <a:latin typeface="HP001 4 hàng" panose="020B0603050302020204" pitchFamily="34" charset="0"/>
                </a:rPr>
                <a:t>đồng</a:t>
              </a:r>
              <a:r>
                <a:rPr lang="en-US" altLang="en-US" sz="4000" b="1" dirty="0">
                  <a:solidFill>
                    <a:srgbClr val="2008CE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2008CE"/>
                  </a:solidFill>
                  <a:latin typeface="HP001 4 hàng" panose="020B0603050302020204" pitchFamily="34" charset="0"/>
                </a:rPr>
                <a:t>lúa</a:t>
              </a:r>
              <a:r>
                <a:rPr lang="en-US" altLang="en-US" sz="4000" b="1" dirty="0">
                  <a:solidFill>
                    <a:srgbClr val="2008CE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2008CE"/>
                  </a:solidFill>
                  <a:latin typeface="HP001 4 hàng" panose="020B0603050302020204" pitchFamily="34" charset="0"/>
                </a:rPr>
                <a:t>xanh</a:t>
              </a:r>
              <a:r>
                <a:rPr lang="en-US" altLang="en-US" sz="4000" b="1" dirty="0">
                  <a:solidFill>
                    <a:srgbClr val="2008CE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465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5" grpId="1"/>
      <p:bldP spid="6" grpId="0"/>
      <p:bldP spid="6" grpId="1"/>
      <p:bldP spid="7" grpId="0"/>
      <p:bldP spid="8" grpId="0"/>
      <p:bldP spid="8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</p:nvPr>
        </p:nvGraphicFramePr>
        <p:xfrm>
          <a:off x="0" y="1600201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1"/>
          </p:nvPr>
        </p:nvGraphicFramePr>
        <p:xfrm>
          <a:off x="4648200" y="1600201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1"/>
          </p:nvPr>
        </p:nvGraphicFramePr>
        <p:xfrm>
          <a:off x="0" y="3200400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1"/>
          </p:nvPr>
        </p:nvGraphicFramePr>
        <p:xfrm>
          <a:off x="4648200" y="3200402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/>
        </p:nvGraphicFramePr>
        <p:xfrm>
          <a:off x="0" y="0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/>
        </p:nvGraphicFramePr>
        <p:xfrm>
          <a:off x="4648200" y="0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/>
        </p:nvGraphicFramePr>
        <p:xfrm>
          <a:off x="0" y="4724401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/>
        </p:nvGraphicFramePr>
        <p:xfrm>
          <a:off x="4648200" y="4724401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381000" y="800102"/>
            <a:ext cx="1124026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b="1" dirty="0">
                <a:solidFill>
                  <a:srgbClr val="FFFFFF"/>
                </a:solidFill>
                <a:latin typeface="HP001 4 hàng" panose="020B0603050302020204" pitchFamily="34" charset="0"/>
              </a:rPr>
              <a:t>Q</a:t>
            </a:r>
          </a:p>
        </p:txBody>
      </p:sp>
      <p:sp>
        <p:nvSpPr>
          <p:cNvPr id="18003" name="Text Box 833"/>
          <p:cNvSpPr txBox="1"/>
          <p:nvPr/>
        </p:nvSpPr>
        <p:spPr>
          <a:xfrm>
            <a:off x="457202" y="4330701"/>
            <a:ext cx="607859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Q</a:t>
            </a:r>
          </a:p>
        </p:txBody>
      </p:sp>
      <p:sp>
        <p:nvSpPr>
          <p:cNvPr id="18004" name="Text Box 841"/>
          <p:cNvSpPr txBox="1"/>
          <p:nvPr/>
        </p:nvSpPr>
        <p:spPr>
          <a:xfrm>
            <a:off x="304802" y="2393219"/>
            <a:ext cx="365601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Quê</a:t>
            </a:r>
            <a:endParaRPr lang="en-US" altLang="en-US" sz="80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graphicFrame>
        <p:nvGraphicFramePr>
          <p:cNvPr id="435212" name="Group 10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196818"/>
              </p:ext>
            </p:extLst>
          </p:nvPr>
        </p:nvGraphicFramePr>
        <p:xfrm>
          <a:off x="0" y="6307140"/>
          <a:ext cx="4648200" cy="1539241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1088" name="Group 9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605030"/>
              </p:ext>
            </p:extLst>
          </p:nvPr>
        </p:nvGraphicFramePr>
        <p:xfrm>
          <a:off x="4648200" y="6294439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153" name="Text Box 842"/>
          <p:cNvSpPr txBox="1"/>
          <p:nvPr/>
        </p:nvSpPr>
        <p:spPr>
          <a:xfrm>
            <a:off x="457200" y="5873750"/>
            <a:ext cx="7086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>
                <a:solidFill>
                  <a:srgbClr val="FFFFFF"/>
                </a:solidFill>
                <a:latin typeface="HP001 4 hàng" panose="020B0603050302020204" pitchFamily="34" charset="0"/>
              </a:rPr>
              <a:t>Quê hương em có đồng lúa xanh.</a:t>
            </a:r>
            <a:endParaRPr lang="en-US" altLang="en-US" sz="36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8154" name="Text Box 1037"/>
          <p:cNvSpPr txBox="1"/>
          <p:nvPr/>
        </p:nvSpPr>
        <p:spPr>
          <a:xfrm>
            <a:off x="457202" y="5092700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>
                <a:solidFill>
                  <a:srgbClr val="FFFFFF"/>
                </a:solidFill>
                <a:latin typeface="HP001 4 hàng" panose="020B0603050302020204" pitchFamily="34" charset="0"/>
              </a:rPr>
              <a:t>Quê</a:t>
            </a:r>
            <a:endParaRPr lang="en-US" altLang="en-US" sz="36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拥有20W+精美PPT模板 更多PPT模板下载至：www.58pic.com/office/ppt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336</Words>
  <Application>Microsoft Office PowerPoint</Application>
  <PresentationFormat>On-screen Show (4:3)</PresentationFormat>
  <Paragraphs>40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Kalam</vt:lpstr>
      <vt:lpstr>Montserrat</vt:lpstr>
      <vt:lpstr>Times New Roman</vt:lpstr>
      <vt:lpstr>UTM Avo</vt:lpstr>
      <vt:lpstr>UTM Cookies</vt:lpstr>
      <vt:lpstr>思源黑体 CN Bold</vt:lpstr>
      <vt:lpstr>1_Doodle Sketchbook by Slidesgo</vt:lpstr>
      <vt:lpstr>Office 主题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26</cp:revision>
  <dcterms:created xsi:type="dcterms:W3CDTF">2021-07-31T09:21:23Z</dcterms:created>
  <dcterms:modified xsi:type="dcterms:W3CDTF">2025-01-20T06:36:55Z</dcterms:modified>
</cp:coreProperties>
</file>