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sldIdLst>
    <p:sldId id="276" r:id="rId3"/>
    <p:sldId id="283" r:id="rId4"/>
    <p:sldId id="583" r:id="rId5"/>
    <p:sldId id="400" r:id="rId6"/>
    <p:sldId id="582" r:id="rId7"/>
    <p:sldId id="291" r:id="rId8"/>
    <p:sldId id="292" r:id="rId9"/>
    <p:sldId id="279" r:id="rId10"/>
    <p:sldId id="430" r:id="rId11"/>
    <p:sldId id="282" r:id="rId12"/>
    <p:sldId id="293" r:id="rId13"/>
    <p:sldId id="585" r:id="rId14"/>
    <p:sldId id="58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66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9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1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39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73193" y="333207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HỌC KÌ 1</a:t>
            </a:r>
            <a:endParaRPr lang="vi-VN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36- </a:t>
            </a:r>
            <a:r>
              <a:rPr lang="en-US" sz="54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9008" y="3644389"/>
            <a:ext cx="554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40224" cy="622236"/>
            <a:chOff x="974415" y="1351128"/>
            <a:chExt cx="1640224" cy="62223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40224" cy="622236"/>
              <a:chOff x="974415" y="1351128"/>
              <a:chExt cx="1640224" cy="62223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7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?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882607"/>
                <a:ext cx="14676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29313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41445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2370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510939" cy="612746"/>
            <a:chOff x="974415" y="1351128"/>
            <a:chExt cx="4510939" cy="61274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855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hình tứ giác có trong hình sau là:</a:t>
            </a:r>
          </a:p>
          <a:p>
            <a:pPr>
              <a:lnSpc>
                <a:spcPct val="150000"/>
              </a:lnSpc>
            </a:pPr>
            <a:r>
              <a:rPr lang="en-VN" sz="3200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2		</a:t>
            </a:r>
            <a:r>
              <a:rPr lang="en-VN" sz="3200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3		</a:t>
            </a:r>
          </a:p>
          <a:p>
            <a:pPr>
              <a:lnSpc>
                <a:spcPct val="150000"/>
              </a:lnSpc>
            </a:pPr>
            <a:r>
              <a:rPr lang="en-VN" sz="3200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4		</a:t>
            </a:r>
            <a:r>
              <a:rPr lang="en-VN" sz="3200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1420675" y="4967379"/>
            <a:ext cx="1426848" cy="1147704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31728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C6F84D-6296-4499-95C1-E1B236D5FD94}"/>
              </a:ext>
            </a:extLst>
          </p:cNvPr>
          <p:cNvGrpSpPr/>
          <p:nvPr/>
        </p:nvGrpSpPr>
        <p:grpSpPr>
          <a:xfrm>
            <a:off x="5728153" y="2677112"/>
            <a:ext cx="4059559" cy="1844030"/>
            <a:chOff x="8692706" y="3578237"/>
            <a:chExt cx="7796928" cy="3761916"/>
          </a:xfrm>
        </p:grpSpPr>
        <p:sp>
          <p:nvSpPr>
            <p:cNvPr id="15" name="Trapezoid 22">
              <a:extLst>
                <a:ext uri="{FF2B5EF4-FFF2-40B4-BE49-F238E27FC236}">
                  <a16:creationId xmlns:a16="http://schemas.microsoft.com/office/drawing/2014/main" id="{9406F071-9542-4EE6-9B65-957A163D7693}"/>
                </a:ext>
              </a:extLst>
            </p:cNvPr>
            <p:cNvSpPr/>
            <p:nvPr/>
          </p:nvSpPr>
          <p:spPr>
            <a:xfrm>
              <a:off x="8692706" y="3578237"/>
              <a:ext cx="7796928" cy="3735494"/>
            </a:xfrm>
            <a:custGeom>
              <a:avLst/>
              <a:gdLst>
                <a:gd name="connsiteX0" fmla="*/ 0 w 7796928"/>
                <a:gd name="connsiteY0" fmla="*/ 3735494 h 3735494"/>
                <a:gd name="connsiteX1" fmla="*/ 933874 w 7796928"/>
                <a:gd name="connsiteY1" fmla="*/ 0 h 3735494"/>
                <a:gd name="connsiteX2" fmla="*/ 6863055 w 7796928"/>
                <a:gd name="connsiteY2" fmla="*/ 0 h 3735494"/>
                <a:gd name="connsiteX3" fmla="*/ 7796928 w 7796928"/>
                <a:gd name="connsiteY3" fmla="*/ 3735494 h 3735494"/>
                <a:gd name="connsiteX4" fmla="*/ 0 w 7796928"/>
                <a:gd name="connsiteY4" fmla="*/ 3735494 h 3735494"/>
                <a:gd name="connsiteX0" fmla="*/ 0 w 7796928"/>
                <a:gd name="connsiteY0" fmla="*/ 3735494 h 3735494"/>
                <a:gd name="connsiteX1" fmla="*/ 933874 w 7796928"/>
                <a:gd name="connsiteY1" fmla="*/ 0 h 3735494"/>
                <a:gd name="connsiteX2" fmla="*/ 6350991 w 7796928"/>
                <a:gd name="connsiteY2" fmla="*/ 0 h 3735494"/>
                <a:gd name="connsiteX3" fmla="*/ 7796928 w 7796928"/>
                <a:gd name="connsiteY3" fmla="*/ 3735494 h 3735494"/>
                <a:gd name="connsiteX4" fmla="*/ 0 w 7796928"/>
                <a:gd name="connsiteY4" fmla="*/ 3735494 h 373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6928" h="3735494">
                  <a:moveTo>
                    <a:pt x="0" y="3735494"/>
                  </a:moveTo>
                  <a:lnTo>
                    <a:pt x="933874" y="0"/>
                  </a:lnTo>
                  <a:lnTo>
                    <a:pt x="6350991" y="0"/>
                  </a:lnTo>
                  <a:lnTo>
                    <a:pt x="7796928" y="3735494"/>
                  </a:lnTo>
                  <a:lnTo>
                    <a:pt x="0" y="373549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956FAA-7B20-4162-A57F-285E3F24D236}"/>
                </a:ext>
              </a:extLst>
            </p:cNvPr>
            <p:cNvCxnSpPr/>
            <p:nvPr/>
          </p:nvCxnSpPr>
          <p:spPr>
            <a:xfrm>
              <a:off x="12591170" y="3578237"/>
              <a:ext cx="514088" cy="3735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025427-6A00-43CA-BB32-0087E5228598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13105258" y="3578237"/>
              <a:ext cx="1938439" cy="3761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rapezoid 34">
            <a:extLst>
              <a:ext uri="{FF2B5EF4-FFF2-40B4-BE49-F238E27FC236}">
                <a16:creationId xmlns:a16="http://schemas.microsoft.com/office/drawing/2014/main" id="{676B065B-B49D-4FD0-A34D-8516197F7D31}"/>
              </a:ext>
            </a:extLst>
          </p:cNvPr>
          <p:cNvSpPr/>
          <p:nvPr/>
        </p:nvSpPr>
        <p:spPr>
          <a:xfrm>
            <a:off x="5732620" y="2675514"/>
            <a:ext cx="2316635" cy="1845254"/>
          </a:xfrm>
          <a:custGeom>
            <a:avLst/>
            <a:gdLst>
              <a:gd name="connsiteX0" fmla="*/ 0 w 3730963"/>
              <a:gd name="connsiteY0" fmla="*/ 2948969 h 2948969"/>
              <a:gd name="connsiteX1" fmla="*/ 737242 w 3730963"/>
              <a:gd name="connsiteY1" fmla="*/ 0 h 2948969"/>
              <a:gd name="connsiteX2" fmla="*/ 2993721 w 3730963"/>
              <a:gd name="connsiteY2" fmla="*/ 0 h 2948969"/>
              <a:gd name="connsiteX3" fmla="*/ 3730963 w 3730963"/>
              <a:gd name="connsiteY3" fmla="*/ 2948969 h 2948969"/>
              <a:gd name="connsiteX4" fmla="*/ 0 w 3730963"/>
              <a:gd name="connsiteY4" fmla="*/ 2948969 h 2948969"/>
              <a:gd name="connsiteX0" fmla="*/ 0 w 3730963"/>
              <a:gd name="connsiteY0" fmla="*/ 2948969 h 2948969"/>
              <a:gd name="connsiteX1" fmla="*/ 737242 w 3730963"/>
              <a:gd name="connsiteY1" fmla="*/ 0 h 2948969"/>
              <a:gd name="connsiteX2" fmla="*/ 3252138 w 3730963"/>
              <a:gd name="connsiteY2" fmla="*/ 39756 h 2948969"/>
              <a:gd name="connsiteX3" fmla="*/ 3730963 w 3730963"/>
              <a:gd name="connsiteY3" fmla="*/ 2948969 h 2948969"/>
              <a:gd name="connsiteX4" fmla="*/ 0 w 3730963"/>
              <a:gd name="connsiteY4" fmla="*/ 2948969 h 2948969"/>
              <a:gd name="connsiteX0" fmla="*/ 0 w 3730963"/>
              <a:gd name="connsiteY0" fmla="*/ 2968848 h 2968848"/>
              <a:gd name="connsiteX1" fmla="*/ 737242 w 3730963"/>
              <a:gd name="connsiteY1" fmla="*/ 19879 h 2968848"/>
              <a:gd name="connsiteX2" fmla="*/ 3252138 w 3730963"/>
              <a:gd name="connsiteY2" fmla="*/ 0 h 2968848"/>
              <a:gd name="connsiteX3" fmla="*/ 3730963 w 3730963"/>
              <a:gd name="connsiteY3" fmla="*/ 2968848 h 2968848"/>
              <a:gd name="connsiteX4" fmla="*/ 0 w 3730963"/>
              <a:gd name="connsiteY4" fmla="*/ 2968848 h 2968848"/>
              <a:gd name="connsiteX0" fmla="*/ 0 w 3730963"/>
              <a:gd name="connsiteY0" fmla="*/ 3008604 h 3008604"/>
              <a:gd name="connsiteX1" fmla="*/ 797719 w 3730963"/>
              <a:gd name="connsiteY1" fmla="*/ 0 h 3008604"/>
              <a:gd name="connsiteX2" fmla="*/ 3252138 w 3730963"/>
              <a:gd name="connsiteY2" fmla="*/ 39756 h 3008604"/>
              <a:gd name="connsiteX3" fmla="*/ 3730963 w 3730963"/>
              <a:gd name="connsiteY3" fmla="*/ 3008604 h 3008604"/>
              <a:gd name="connsiteX4" fmla="*/ 0 w 3730963"/>
              <a:gd name="connsiteY4" fmla="*/ 3008604 h 3008604"/>
              <a:gd name="connsiteX0" fmla="*/ 0 w 3831757"/>
              <a:gd name="connsiteY0" fmla="*/ 3028622 h 3028622"/>
              <a:gd name="connsiteX1" fmla="*/ 898513 w 3831757"/>
              <a:gd name="connsiteY1" fmla="*/ 0 h 3028622"/>
              <a:gd name="connsiteX2" fmla="*/ 3352932 w 3831757"/>
              <a:gd name="connsiteY2" fmla="*/ 39756 h 3028622"/>
              <a:gd name="connsiteX3" fmla="*/ 3831757 w 3831757"/>
              <a:gd name="connsiteY3" fmla="*/ 3008604 h 3028622"/>
              <a:gd name="connsiteX4" fmla="*/ 0 w 3831757"/>
              <a:gd name="connsiteY4" fmla="*/ 3028622 h 3028622"/>
              <a:gd name="connsiteX0" fmla="*/ 0 w 3811598"/>
              <a:gd name="connsiteY0" fmla="*/ 2948554 h 3008604"/>
              <a:gd name="connsiteX1" fmla="*/ 878354 w 3811598"/>
              <a:gd name="connsiteY1" fmla="*/ 0 h 3008604"/>
              <a:gd name="connsiteX2" fmla="*/ 3332773 w 3811598"/>
              <a:gd name="connsiteY2" fmla="*/ 39756 h 3008604"/>
              <a:gd name="connsiteX3" fmla="*/ 3811598 w 3811598"/>
              <a:gd name="connsiteY3" fmla="*/ 3008604 h 3008604"/>
              <a:gd name="connsiteX4" fmla="*/ 0 w 3811598"/>
              <a:gd name="connsiteY4" fmla="*/ 2948554 h 3008604"/>
              <a:gd name="connsiteX0" fmla="*/ 0 w 3730962"/>
              <a:gd name="connsiteY0" fmla="*/ 3028623 h 3028623"/>
              <a:gd name="connsiteX1" fmla="*/ 797718 w 3730962"/>
              <a:gd name="connsiteY1" fmla="*/ 0 h 3028623"/>
              <a:gd name="connsiteX2" fmla="*/ 3252137 w 3730962"/>
              <a:gd name="connsiteY2" fmla="*/ 39756 h 3028623"/>
              <a:gd name="connsiteX3" fmla="*/ 3730962 w 3730962"/>
              <a:gd name="connsiteY3" fmla="*/ 3008604 h 3028623"/>
              <a:gd name="connsiteX4" fmla="*/ 0 w 3730962"/>
              <a:gd name="connsiteY4" fmla="*/ 3028623 h 3028623"/>
              <a:gd name="connsiteX0" fmla="*/ 0 w 3730962"/>
              <a:gd name="connsiteY0" fmla="*/ 3028623 h 3028623"/>
              <a:gd name="connsiteX1" fmla="*/ 797718 w 3730962"/>
              <a:gd name="connsiteY1" fmla="*/ 0 h 3028623"/>
              <a:gd name="connsiteX2" fmla="*/ 3312614 w 3730962"/>
              <a:gd name="connsiteY2" fmla="*/ 19739 h 3028623"/>
              <a:gd name="connsiteX3" fmla="*/ 3730962 w 3730962"/>
              <a:gd name="connsiteY3" fmla="*/ 3008604 h 3028623"/>
              <a:gd name="connsiteX4" fmla="*/ 0 w 3730962"/>
              <a:gd name="connsiteY4" fmla="*/ 3028623 h 30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962" h="3028623">
                <a:moveTo>
                  <a:pt x="0" y="3028623"/>
                </a:moveTo>
                <a:lnTo>
                  <a:pt x="797718" y="0"/>
                </a:lnTo>
                <a:lnTo>
                  <a:pt x="3312614" y="19739"/>
                </a:lnTo>
                <a:lnTo>
                  <a:pt x="3730962" y="3008604"/>
                </a:lnTo>
                <a:lnTo>
                  <a:pt x="0" y="3028623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02CDE0-B494-4C60-B869-54C8B6115D70}"/>
              </a:ext>
            </a:extLst>
          </p:cNvPr>
          <p:cNvGrpSpPr/>
          <p:nvPr/>
        </p:nvGrpSpPr>
        <p:grpSpPr>
          <a:xfrm>
            <a:off x="5714102" y="2660562"/>
            <a:ext cx="3341086" cy="1856987"/>
            <a:chOff x="9140529" y="5808592"/>
            <a:chExt cx="5380852" cy="2990697"/>
          </a:xfrm>
          <a:solidFill>
            <a:srgbClr val="FFC000"/>
          </a:solidFill>
        </p:grpSpPr>
        <p:sp>
          <p:nvSpPr>
            <p:cNvPr id="20" name="Parallelogram 49">
              <a:extLst>
                <a:ext uri="{FF2B5EF4-FFF2-40B4-BE49-F238E27FC236}">
                  <a16:creationId xmlns:a16="http://schemas.microsoft.com/office/drawing/2014/main" id="{65F9FCEF-BD1E-461E-85D6-0FE9D4087AF1}"/>
                </a:ext>
              </a:extLst>
            </p:cNvPr>
            <p:cNvSpPr/>
            <p:nvPr/>
          </p:nvSpPr>
          <p:spPr>
            <a:xfrm>
              <a:off x="9140529" y="5808592"/>
              <a:ext cx="5380852" cy="2990697"/>
            </a:xfrm>
            <a:custGeom>
              <a:avLst/>
              <a:gdLst>
                <a:gd name="connsiteX0" fmla="*/ 0 w 4526087"/>
                <a:gd name="connsiteY0" fmla="*/ 2950941 h 2950941"/>
                <a:gd name="connsiteX1" fmla="*/ 817263 w 4526087"/>
                <a:gd name="connsiteY1" fmla="*/ 0 h 2950941"/>
                <a:gd name="connsiteX2" fmla="*/ 4526087 w 4526087"/>
                <a:gd name="connsiteY2" fmla="*/ 0 h 2950941"/>
                <a:gd name="connsiteX3" fmla="*/ 3708824 w 4526087"/>
                <a:gd name="connsiteY3" fmla="*/ 2950941 h 2950941"/>
                <a:gd name="connsiteX4" fmla="*/ 0 w 4526087"/>
                <a:gd name="connsiteY4" fmla="*/ 2950941 h 2950941"/>
                <a:gd name="connsiteX0" fmla="*/ 0 w 5023043"/>
                <a:gd name="connsiteY0" fmla="*/ 2970819 h 2970819"/>
                <a:gd name="connsiteX1" fmla="*/ 817263 w 5023043"/>
                <a:gd name="connsiteY1" fmla="*/ 19878 h 2970819"/>
                <a:gd name="connsiteX2" fmla="*/ 5023043 w 5023043"/>
                <a:gd name="connsiteY2" fmla="*/ 0 h 2970819"/>
                <a:gd name="connsiteX3" fmla="*/ 3708824 w 5023043"/>
                <a:gd name="connsiteY3" fmla="*/ 2970819 h 2970819"/>
                <a:gd name="connsiteX4" fmla="*/ 0 w 5023043"/>
                <a:gd name="connsiteY4" fmla="*/ 2970819 h 2970819"/>
                <a:gd name="connsiteX0" fmla="*/ 0 w 5400730"/>
                <a:gd name="connsiteY0" fmla="*/ 3010576 h 3010576"/>
                <a:gd name="connsiteX1" fmla="*/ 817263 w 5400730"/>
                <a:gd name="connsiteY1" fmla="*/ 59635 h 3010576"/>
                <a:gd name="connsiteX2" fmla="*/ 5400730 w 5400730"/>
                <a:gd name="connsiteY2" fmla="*/ 0 h 3010576"/>
                <a:gd name="connsiteX3" fmla="*/ 3708824 w 5400730"/>
                <a:gd name="connsiteY3" fmla="*/ 3010576 h 3010576"/>
                <a:gd name="connsiteX4" fmla="*/ 0 w 5400730"/>
                <a:gd name="connsiteY4" fmla="*/ 3010576 h 3010576"/>
                <a:gd name="connsiteX0" fmla="*/ 0 w 5380852"/>
                <a:gd name="connsiteY0" fmla="*/ 2990697 h 2990697"/>
                <a:gd name="connsiteX1" fmla="*/ 817263 w 5380852"/>
                <a:gd name="connsiteY1" fmla="*/ 39756 h 2990697"/>
                <a:gd name="connsiteX2" fmla="*/ 5380852 w 5380852"/>
                <a:gd name="connsiteY2" fmla="*/ 0 h 2990697"/>
                <a:gd name="connsiteX3" fmla="*/ 3708824 w 5380852"/>
                <a:gd name="connsiteY3" fmla="*/ 2990697 h 2990697"/>
                <a:gd name="connsiteX4" fmla="*/ 0 w 5380852"/>
                <a:gd name="connsiteY4" fmla="*/ 2990697 h 299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0852" h="2990697">
                  <a:moveTo>
                    <a:pt x="0" y="2990697"/>
                  </a:moveTo>
                  <a:lnTo>
                    <a:pt x="817263" y="39756"/>
                  </a:lnTo>
                  <a:lnTo>
                    <a:pt x="5380852" y="0"/>
                  </a:lnTo>
                  <a:lnTo>
                    <a:pt x="3708824" y="2990697"/>
                  </a:lnTo>
                  <a:lnTo>
                    <a:pt x="0" y="2990697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AFD427-C24D-443F-8DE8-DC62B5A41A88}"/>
                </a:ext>
              </a:extLst>
            </p:cNvPr>
            <p:cNvCxnSpPr>
              <a:endCxn id="20" idx="3"/>
            </p:cNvCxnSpPr>
            <p:nvPr/>
          </p:nvCxnSpPr>
          <p:spPr>
            <a:xfrm>
              <a:off x="12454662" y="5808592"/>
              <a:ext cx="394691" cy="2990697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7CA7B8B-BDBD-4313-9A3B-2BBB791F28A7}"/>
              </a:ext>
            </a:extLst>
          </p:cNvPr>
          <p:cNvSpPr txBox="1"/>
          <p:nvPr/>
        </p:nvSpPr>
        <p:spPr>
          <a:xfrm>
            <a:off x="6144324" y="3418014"/>
            <a:ext cx="291833" cy="43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9BED61-2882-4A97-865C-BA306065D568}"/>
              </a:ext>
            </a:extLst>
          </p:cNvPr>
          <p:cNvGrpSpPr/>
          <p:nvPr/>
        </p:nvGrpSpPr>
        <p:grpSpPr>
          <a:xfrm>
            <a:off x="7773048" y="2676091"/>
            <a:ext cx="2021286" cy="1846385"/>
            <a:chOff x="14452865" y="6436507"/>
            <a:chExt cx="3230514" cy="3122878"/>
          </a:xfrm>
        </p:grpSpPr>
        <p:sp>
          <p:nvSpPr>
            <p:cNvPr id="24" name="Parallelogram 40">
              <a:extLst>
                <a:ext uri="{FF2B5EF4-FFF2-40B4-BE49-F238E27FC236}">
                  <a16:creationId xmlns:a16="http://schemas.microsoft.com/office/drawing/2014/main" id="{6A5611FA-FD6B-4763-B0C2-44EC3558DEAA}"/>
                </a:ext>
              </a:extLst>
            </p:cNvPr>
            <p:cNvSpPr/>
            <p:nvPr/>
          </p:nvSpPr>
          <p:spPr>
            <a:xfrm flipH="1">
              <a:off x="14452865" y="6436507"/>
              <a:ext cx="3230514" cy="3122878"/>
            </a:xfrm>
            <a:custGeom>
              <a:avLst/>
              <a:gdLst>
                <a:gd name="connsiteX0" fmla="*/ 0 w 3250392"/>
                <a:gd name="connsiteY0" fmla="*/ 3007625 h 3007625"/>
                <a:gd name="connsiteX1" fmla="*/ 453730 w 3250392"/>
                <a:gd name="connsiteY1" fmla="*/ 0 h 3007625"/>
                <a:gd name="connsiteX2" fmla="*/ 3250392 w 3250392"/>
                <a:gd name="connsiteY2" fmla="*/ 0 h 3007625"/>
                <a:gd name="connsiteX3" fmla="*/ 2796662 w 3250392"/>
                <a:gd name="connsiteY3" fmla="*/ 3007625 h 3007625"/>
                <a:gd name="connsiteX4" fmla="*/ 0 w 3250392"/>
                <a:gd name="connsiteY4" fmla="*/ 3007625 h 3007625"/>
                <a:gd name="connsiteX0" fmla="*/ 0 w 3250392"/>
                <a:gd name="connsiteY0" fmla="*/ 3007625 h 3007625"/>
                <a:gd name="connsiteX1" fmla="*/ 1328374 w 3250392"/>
                <a:gd name="connsiteY1" fmla="*/ 0 h 3007625"/>
                <a:gd name="connsiteX2" fmla="*/ 3250392 w 3250392"/>
                <a:gd name="connsiteY2" fmla="*/ 0 h 3007625"/>
                <a:gd name="connsiteX3" fmla="*/ 2796662 w 3250392"/>
                <a:gd name="connsiteY3" fmla="*/ 3007625 h 3007625"/>
                <a:gd name="connsiteX4" fmla="*/ 0 w 3250392"/>
                <a:gd name="connsiteY4" fmla="*/ 3007625 h 3007625"/>
                <a:gd name="connsiteX0" fmla="*/ 0 w 3250392"/>
                <a:gd name="connsiteY0" fmla="*/ 3007625 h 3007625"/>
                <a:gd name="connsiteX1" fmla="*/ 1209105 w 3250392"/>
                <a:gd name="connsiteY1" fmla="*/ 0 h 3007625"/>
                <a:gd name="connsiteX2" fmla="*/ 3250392 w 3250392"/>
                <a:gd name="connsiteY2" fmla="*/ 0 h 3007625"/>
                <a:gd name="connsiteX3" fmla="*/ 2796662 w 3250392"/>
                <a:gd name="connsiteY3" fmla="*/ 3007625 h 3007625"/>
                <a:gd name="connsiteX4" fmla="*/ 0 w 3250392"/>
                <a:gd name="connsiteY4" fmla="*/ 3007625 h 3007625"/>
                <a:gd name="connsiteX0" fmla="*/ 0 w 3230514"/>
                <a:gd name="connsiteY0" fmla="*/ 3007625 h 3007625"/>
                <a:gd name="connsiteX1" fmla="*/ 1209105 w 3230514"/>
                <a:gd name="connsiteY1" fmla="*/ 0 h 3007625"/>
                <a:gd name="connsiteX2" fmla="*/ 3230514 w 3230514"/>
                <a:gd name="connsiteY2" fmla="*/ 0 h 3007625"/>
                <a:gd name="connsiteX3" fmla="*/ 2796662 w 3230514"/>
                <a:gd name="connsiteY3" fmla="*/ 3007625 h 3007625"/>
                <a:gd name="connsiteX4" fmla="*/ 0 w 3230514"/>
                <a:gd name="connsiteY4" fmla="*/ 3007625 h 30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514" h="3007625">
                  <a:moveTo>
                    <a:pt x="0" y="3007625"/>
                  </a:moveTo>
                  <a:lnTo>
                    <a:pt x="1209105" y="0"/>
                  </a:lnTo>
                  <a:lnTo>
                    <a:pt x="3230514" y="0"/>
                  </a:lnTo>
                  <a:lnTo>
                    <a:pt x="2796662" y="3007625"/>
                  </a:lnTo>
                  <a:lnTo>
                    <a:pt x="0" y="300762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C876CD-D444-4B2D-A2E1-422446325772}"/>
                </a:ext>
              </a:extLst>
            </p:cNvPr>
            <p:cNvCxnSpPr>
              <a:stCxn id="24" idx="1"/>
              <a:endCxn id="24" idx="3"/>
            </p:cNvCxnSpPr>
            <p:nvPr/>
          </p:nvCxnSpPr>
          <p:spPr>
            <a:xfrm flipH="1">
              <a:off x="14886717" y="6436507"/>
              <a:ext cx="1587557" cy="3122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33CEB0C-29C0-402D-BDEF-A101524C0CFD}"/>
              </a:ext>
            </a:extLst>
          </p:cNvPr>
          <p:cNvSpPr txBox="1"/>
          <p:nvPr/>
        </p:nvSpPr>
        <p:spPr>
          <a:xfrm>
            <a:off x="8837620" y="3741932"/>
            <a:ext cx="291833" cy="43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1FDA04-E56B-49BE-97E0-252652FC9376}"/>
              </a:ext>
            </a:extLst>
          </p:cNvPr>
          <p:cNvSpPr txBox="1"/>
          <p:nvPr/>
        </p:nvSpPr>
        <p:spPr>
          <a:xfrm>
            <a:off x="7985610" y="2723663"/>
            <a:ext cx="291833" cy="43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8" grpId="1" animBg="1"/>
      <p:bldP spid="22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F6BBF341-FA33-4710-AD70-781DA8BF6AD2}"/>
              </a:ext>
            </a:extLst>
          </p:cNvPr>
          <p:cNvSpPr txBox="1"/>
          <p:nvPr/>
        </p:nvSpPr>
        <p:spPr>
          <a:xfrm>
            <a:off x="3188678" y="427261"/>
            <a:ext cx="567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5B525108-03A5-4295-A3EA-90AFDFA45609}"/>
              </a:ext>
            </a:extLst>
          </p:cNvPr>
          <p:cNvSpPr txBox="1"/>
          <p:nvPr/>
        </p:nvSpPr>
        <p:spPr>
          <a:xfrm>
            <a:off x="1011382" y="1169463"/>
            <a:ext cx="947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vi 100.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82768380-F20D-48D7-B374-4F5CF0004912}"/>
              </a:ext>
            </a:extLst>
          </p:cNvPr>
          <p:cNvSpPr txBox="1"/>
          <p:nvPr/>
        </p:nvSpPr>
        <p:spPr>
          <a:xfrm>
            <a:off x="1011382" y="2306834"/>
            <a:ext cx="1016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kg,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lít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09EF999-845F-47DB-AEB8-EEE33082EB2C}"/>
              </a:ext>
            </a:extLst>
          </p:cNvPr>
          <p:cNvSpPr txBox="1"/>
          <p:nvPr/>
        </p:nvSpPr>
        <p:spPr>
          <a:xfrm>
            <a:off x="1011382" y="3084930"/>
            <a:ext cx="6931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Xem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giờ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hồ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A74E7C86-4C73-4DF6-92B2-4B6617B387F4}"/>
              </a:ext>
            </a:extLst>
          </p:cNvPr>
          <p:cNvSpPr txBox="1"/>
          <p:nvPr/>
        </p:nvSpPr>
        <p:spPr>
          <a:xfrm>
            <a:off x="903785" y="3964558"/>
            <a:ext cx="693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dài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khúc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0F99CF39-F949-4720-93AD-257CB5ACD00B}"/>
              </a:ext>
            </a:extLst>
          </p:cNvPr>
          <p:cNvSpPr txBox="1"/>
          <p:nvPr/>
        </p:nvSpPr>
        <p:spPr>
          <a:xfrm>
            <a:off x="903785" y="4760245"/>
            <a:ext cx="10169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5.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8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F6BBF341-FA33-4710-AD70-781DA8BF6AD2}"/>
              </a:ext>
            </a:extLst>
          </p:cNvPr>
          <p:cNvSpPr txBox="1"/>
          <p:nvPr/>
        </p:nvSpPr>
        <p:spPr>
          <a:xfrm>
            <a:off x="3847582" y="427261"/>
            <a:ext cx="501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5B525108-03A5-4295-A3EA-90AFDFA45609}"/>
              </a:ext>
            </a:extLst>
          </p:cNvPr>
          <p:cNvSpPr txBox="1"/>
          <p:nvPr/>
        </p:nvSpPr>
        <p:spPr>
          <a:xfrm>
            <a:off x="1011382" y="1169463"/>
            <a:ext cx="947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vi 100.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82768380-F20D-48D7-B374-4F5CF0004912}"/>
              </a:ext>
            </a:extLst>
          </p:cNvPr>
          <p:cNvSpPr txBox="1"/>
          <p:nvPr/>
        </p:nvSpPr>
        <p:spPr>
          <a:xfrm>
            <a:off x="1011382" y="2306834"/>
            <a:ext cx="1016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kg,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lít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09EF999-845F-47DB-AEB8-EEE33082EB2C}"/>
              </a:ext>
            </a:extLst>
          </p:cNvPr>
          <p:cNvSpPr txBox="1"/>
          <p:nvPr/>
        </p:nvSpPr>
        <p:spPr>
          <a:xfrm>
            <a:off x="1011382" y="3084930"/>
            <a:ext cx="6931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Xem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giờ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hồ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A74E7C86-4C73-4DF6-92B2-4B6617B387F4}"/>
              </a:ext>
            </a:extLst>
          </p:cNvPr>
          <p:cNvSpPr txBox="1"/>
          <p:nvPr/>
        </p:nvSpPr>
        <p:spPr>
          <a:xfrm>
            <a:off x="903785" y="3964558"/>
            <a:ext cx="693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dài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khúc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0F99CF39-F949-4720-93AD-257CB5ACD00B}"/>
              </a:ext>
            </a:extLst>
          </p:cNvPr>
          <p:cNvSpPr txBox="1"/>
          <p:nvPr/>
        </p:nvSpPr>
        <p:spPr>
          <a:xfrm>
            <a:off x="903785" y="4760245"/>
            <a:ext cx="10169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5.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39999" cy="2182864"/>
            <a:chOff x="4195787" y="1480665"/>
            <a:chExt cx="6239999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39999" cy="2182864"/>
            </a:xfrm>
            <a:prstGeom prst="cloudCallout">
              <a:avLst>
                <a:gd name="adj1" fmla="val -60871"/>
                <a:gd name="adj2" fmla="val 6086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754609" y="1808928"/>
              <a:ext cx="49252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nhận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bóng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hãy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nói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tên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dạng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nhé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3372" cy="886852"/>
            <a:chOff x="1736298" y="1618443"/>
            <a:chExt cx="4549618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1824724" y="1843181"/>
              <a:ext cx="4461192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thẳng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3448919" y="1278717"/>
            <a:ext cx="2545182" cy="886852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703248" y="1730663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cong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277244" y="2044421"/>
            <a:ext cx="2057052" cy="1371610"/>
            <a:chOff x="4337055" y="1474390"/>
            <a:chExt cx="3753472" cy="1792787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474390"/>
              <a:ext cx="3753472" cy="1792787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490212" y="1726598"/>
              <a:ext cx="3482650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khúc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075629" y="2604220"/>
            <a:ext cx="1888652" cy="1101707"/>
            <a:chOff x="4810122" y="1516892"/>
            <a:chExt cx="2484743" cy="1440005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516892"/>
              <a:ext cx="2484743" cy="144000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170443" y="1704863"/>
              <a:ext cx="1717699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tứ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giác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140638-9779-4875-81E6-B38C3A34FF7F}"/>
              </a:ext>
            </a:extLst>
          </p:cNvPr>
          <p:cNvGrpSpPr/>
          <p:nvPr/>
        </p:nvGrpSpPr>
        <p:grpSpPr>
          <a:xfrm>
            <a:off x="8058299" y="1673099"/>
            <a:ext cx="2079266" cy="1101707"/>
            <a:chOff x="1627621" y="1634540"/>
            <a:chExt cx="3794005" cy="1159175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0CDFB7C5-8E65-4883-A67D-0C07D812E571}"/>
                </a:ext>
              </a:extLst>
            </p:cNvPr>
            <p:cNvSpPr/>
            <p:nvPr/>
          </p:nvSpPr>
          <p:spPr>
            <a:xfrm>
              <a:off x="1867699" y="1634540"/>
              <a:ext cx="3531356" cy="1159175"/>
            </a:xfrm>
            <a:prstGeom prst="cloudCallout">
              <a:avLst>
                <a:gd name="adj1" fmla="val -10525"/>
                <a:gd name="adj2" fmla="val 15034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682D2-5900-4827-820C-9BA16B083B88}"/>
                </a:ext>
              </a:extLst>
            </p:cNvPr>
            <p:cNvSpPr txBox="1"/>
            <p:nvPr/>
          </p:nvSpPr>
          <p:spPr>
            <a:xfrm>
              <a:off x="1627621" y="1726203"/>
              <a:ext cx="3794005" cy="87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tam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giác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712992-5A05-48AC-863F-918DF42BE873}"/>
              </a:ext>
            </a:extLst>
          </p:cNvPr>
          <p:cNvGrpSpPr/>
          <p:nvPr/>
        </p:nvGrpSpPr>
        <p:grpSpPr>
          <a:xfrm>
            <a:off x="9153149" y="2572518"/>
            <a:ext cx="1935324" cy="1101707"/>
            <a:chOff x="1958415" y="1618443"/>
            <a:chExt cx="3531356" cy="1159175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7B3D41F0-2B19-4623-875B-9DD33FABC830}"/>
                </a:ext>
              </a:extLst>
            </p:cNvPr>
            <p:cNvSpPr/>
            <p:nvPr/>
          </p:nvSpPr>
          <p:spPr>
            <a:xfrm>
              <a:off x="1958415" y="1618443"/>
              <a:ext cx="3531356" cy="1159175"/>
            </a:xfrm>
            <a:prstGeom prst="cloudCallout">
              <a:avLst>
                <a:gd name="adj1" fmla="val -15446"/>
                <a:gd name="adj2" fmla="val 7685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E9C33E-CBF3-4114-B703-23154F5618AE}"/>
                </a:ext>
              </a:extLst>
            </p:cNvPr>
            <p:cNvSpPr txBox="1"/>
            <p:nvPr/>
          </p:nvSpPr>
          <p:spPr>
            <a:xfrm>
              <a:off x="1975699" y="1955156"/>
              <a:ext cx="3431438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tròn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CF05C9-6216-47B4-9B88-E1071F8801BC}"/>
              </a:ext>
            </a:extLst>
          </p:cNvPr>
          <p:cNvGrpSpPr/>
          <p:nvPr/>
        </p:nvGrpSpPr>
        <p:grpSpPr>
          <a:xfrm>
            <a:off x="10137565" y="1442267"/>
            <a:ext cx="2183400" cy="1153008"/>
            <a:chOff x="1720695" y="1564467"/>
            <a:chExt cx="3984016" cy="1213152"/>
          </a:xfrm>
        </p:grpSpPr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3425F770-7C10-4D46-8101-7B6B37F0B363}"/>
                </a:ext>
              </a:extLst>
            </p:cNvPr>
            <p:cNvSpPr/>
            <p:nvPr/>
          </p:nvSpPr>
          <p:spPr>
            <a:xfrm>
              <a:off x="1720695" y="1564467"/>
              <a:ext cx="3769075" cy="1213152"/>
            </a:xfrm>
            <a:prstGeom prst="cloudCallout">
              <a:avLst>
                <a:gd name="adj1" fmla="val 2071"/>
                <a:gd name="adj2" fmla="val 11018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CEA652-9810-42B5-9FAF-6508B8790CC0}"/>
                </a:ext>
              </a:extLst>
            </p:cNvPr>
            <p:cNvSpPr txBox="1"/>
            <p:nvPr/>
          </p:nvSpPr>
          <p:spPr>
            <a:xfrm>
              <a:off x="1756650" y="1888376"/>
              <a:ext cx="3948061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4 0.18774 L 0.47175 0.1328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75 0.13288 L 0.6599 0.243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99 0.24352 L 0.71315 0.0953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82761" cy="2182864"/>
            <a:chOff x="4195787" y="1480665"/>
            <a:chExt cx="6266650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66650" cy="2182864"/>
            </a:xfrm>
            <a:prstGeom prst="cloudCallout">
              <a:avLst>
                <a:gd name="adj1" fmla="val -60209"/>
                <a:gd name="adj2" fmla="val 6222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618022" y="1779168"/>
              <a:ext cx="51176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nhận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bóng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hãy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nói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tên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vị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lường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2449" cy="886852"/>
            <a:chOff x="1736298" y="1618443"/>
            <a:chExt cx="4547934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2040314" y="1852916"/>
              <a:ext cx="39398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Xăng-ti-mét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4052581" y="1638533"/>
            <a:ext cx="2545182" cy="886852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602783" y="1746556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Thời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602078" y="2457063"/>
            <a:ext cx="2131340" cy="1038076"/>
            <a:chOff x="4337055" y="1910341"/>
            <a:chExt cx="3889024" cy="1356836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910341"/>
              <a:ext cx="3753472" cy="1356836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337055" y="2258288"/>
              <a:ext cx="3889024" cy="6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Ki-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lô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-gam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737300" y="2707873"/>
            <a:ext cx="1708723" cy="830997"/>
            <a:chOff x="4810122" y="1870728"/>
            <a:chExt cx="2248025" cy="1086169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870728"/>
              <a:ext cx="2248025" cy="1086169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097592" y="2090391"/>
              <a:ext cx="17176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Lít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488608" cy="551191"/>
            <a:chOff x="974415" y="1351128"/>
            <a:chExt cx="348860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2935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M và E		</a:t>
            </a:r>
            <a:r>
              <a:rPr lang="en-VN" sz="2800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M và G		</a:t>
            </a:r>
            <a:r>
              <a:rPr lang="en-VN" sz="2800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05014" cy="551191"/>
            <a:chOff x="974415" y="1351128"/>
            <a:chExt cx="3705014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151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b="1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7 cm		</a:t>
            </a:r>
            <a:r>
              <a:rPr lang="en-VN" sz="2800" b="1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12 cm		</a:t>
            </a:r>
            <a:r>
              <a:rPr lang="en-VN" sz="2800" b="1" dirty="0">
                <a:solidFill>
                  <a:srgbClr val="EC5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4849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 cm + 6 cm + 3 cm = 13 cm 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969886" cy="4546046"/>
            <a:chOff x="861097" y="1421165"/>
            <a:chExt cx="9969886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361017" y="4750257"/>
              <a:ext cx="4210188" cy="1216954"/>
              <a:chOff x="1361017" y="4750257"/>
              <a:chExt cx="421018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443997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  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mít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kg   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61017" y="4909106"/>
                <a:ext cx="454950" cy="45495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44887" y="4940554"/>
                <a:ext cx="454950" cy="4094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988980" y="4940554"/>
                <a:ext cx="454950" cy="4270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517652" cy="1169551"/>
              <a:chOff x="1263658" y="4750257"/>
              <a:chExt cx="4517652" cy="116955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51765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l </a:t>
                </a: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l n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13247" y="4846588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489997" y="4864862"/>
                <a:ext cx="454950" cy="45495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503965" y="4864862"/>
                <a:ext cx="454950" cy="45495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093878" y="5416721"/>
                <a:ext cx="378522" cy="50308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                                              b)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536030" cy="560681"/>
            <a:chOff x="974415" y="1351128"/>
            <a:chExt cx="1536030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536030" cy="560681"/>
              <a:chOff x="974415" y="1351128"/>
              <a:chExt cx="1536030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923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?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97442" y="4967230"/>
            <a:ext cx="271812" cy="3561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778251" y="4933169"/>
            <a:ext cx="25314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106048" y="4938624"/>
            <a:ext cx="21016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448575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597451" y="4874632"/>
            <a:ext cx="35535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593238" y="4882314"/>
            <a:ext cx="3197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197159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A54BC33-15C6-4447-BA2F-456EB6DC4A9F}"/>
              </a:ext>
            </a:extLst>
          </p:cNvPr>
          <p:cNvSpPr txBox="1"/>
          <p:nvPr/>
        </p:nvSpPr>
        <p:spPr>
          <a:xfrm>
            <a:off x="1026415" y="326454"/>
            <a:ext cx="10417032" cy="19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934DE0-6807-4785-BC82-CE8707322E4F}"/>
              </a:ext>
            </a:extLst>
          </p:cNvPr>
          <p:cNvSpPr/>
          <p:nvPr/>
        </p:nvSpPr>
        <p:spPr>
          <a:xfrm>
            <a:off x="529892" y="5029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F70A9-EE60-42CE-81F0-9C48745D1F2B}"/>
              </a:ext>
            </a:extLst>
          </p:cNvPr>
          <p:cNvSpPr txBox="1"/>
          <p:nvPr/>
        </p:nvSpPr>
        <p:spPr>
          <a:xfrm>
            <a:off x="3278915" y="2555830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D471D-16C2-4BDC-BA7A-4A878FBB5F20}"/>
              </a:ext>
            </a:extLst>
          </p:cNvPr>
          <p:cNvSpPr txBox="1"/>
          <p:nvPr/>
        </p:nvSpPr>
        <p:spPr>
          <a:xfrm>
            <a:off x="939638" y="3149543"/>
            <a:ext cx="697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90252-60F5-49F0-94A9-667FE65908B4}"/>
              </a:ext>
            </a:extLst>
          </p:cNvPr>
          <p:cNvSpPr txBox="1"/>
          <p:nvPr/>
        </p:nvSpPr>
        <p:spPr>
          <a:xfrm>
            <a:off x="939638" y="3739957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83 - 18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AED7A-4F8C-4180-8A66-D8869F7E3F2B}"/>
              </a:ext>
            </a:extLst>
          </p:cNvPr>
          <p:cNvSpPr txBox="1"/>
          <p:nvPr/>
        </p:nvSpPr>
        <p:spPr>
          <a:xfrm>
            <a:off x="2587812" y="4402967"/>
            <a:ext cx="518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E0571B-8330-4360-97C2-80E00BAC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48" y="2745457"/>
            <a:ext cx="3379704" cy="254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8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466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UTM Avo</vt:lpstr>
      <vt:lpstr>UTM Cookies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118</cp:revision>
  <dcterms:created xsi:type="dcterms:W3CDTF">2021-06-02T01:34:28Z</dcterms:created>
  <dcterms:modified xsi:type="dcterms:W3CDTF">2025-01-06T06:35:01Z</dcterms:modified>
</cp:coreProperties>
</file>