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sldIdLst>
    <p:sldId id="346" r:id="rId2"/>
    <p:sldId id="340" r:id="rId3"/>
    <p:sldId id="2984" r:id="rId4"/>
    <p:sldId id="2007577154" r:id="rId5"/>
    <p:sldId id="2007577155" r:id="rId6"/>
    <p:sldId id="2007577158" r:id="rId7"/>
    <p:sldId id="2007577159" r:id="rId8"/>
    <p:sldId id="379" r:id="rId9"/>
    <p:sldId id="2007577160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1A746-7069-4852-80AE-A019A7D97CDE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B7C5D-34D2-468C-AEB5-2C555EB72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7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04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9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6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5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8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39861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673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75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1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9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6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5A036-98EF-4384-8B27-A6211429DE2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9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994782" y="1092045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vở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73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7279140" y="-237617"/>
            <a:ext cx="1813233" cy="188912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3993058" y="3606853"/>
            <a:ext cx="5150942" cy="32511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703006" y="1383570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8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7" y="1684358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6" y="5173643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485202" y="889664"/>
            <a:ext cx="1748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393579" y="690293"/>
            <a:ext cx="600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EE7535D4-8DCF-4C51-AD7E-73D4F98E13A1}"/>
              </a:ext>
            </a:extLst>
          </p:cNvPr>
          <p:cNvSpPr/>
          <p:nvPr/>
        </p:nvSpPr>
        <p:spPr>
          <a:xfrm>
            <a:off x="285583" y="1394834"/>
            <a:ext cx="7065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633893CD-E240-4E65-B60A-1D4B92B8AC11}"/>
              </a:ext>
            </a:extLst>
          </p:cNvPr>
          <p:cNvSpPr/>
          <p:nvPr/>
        </p:nvSpPr>
        <p:spPr>
          <a:xfrm>
            <a:off x="338270" y="2128509"/>
            <a:ext cx="85201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róc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rách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349E9A7C-398A-46FC-9220-9B00CE98CD9E}"/>
              </a:ext>
            </a:extLst>
          </p:cNvPr>
          <p:cNvSpPr/>
          <p:nvPr/>
        </p:nvSpPr>
        <p:spPr>
          <a:xfrm>
            <a:off x="135485" y="3636614"/>
            <a:ext cx="8911344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5" name="矩形 28">
            <a:extLst>
              <a:ext uri="{FF2B5EF4-FFF2-40B4-BE49-F238E27FC236}">
                <a16:creationId xmlns:a16="http://schemas.microsoft.com/office/drawing/2014/main" id="{0D35C02C-1128-4590-833F-744C495BCCD6}"/>
              </a:ext>
            </a:extLst>
          </p:cNvPr>
          <p:cNvSpPr/>
          <p:nvPr/>
        </p:nvSpPr>
        <p:spPr>
          <a:xfrm>
            <a:off x="2100617" y="400428"/>
            <a:ext cx="609624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6813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E5E97-B79D-4386-9C3C-2DFE0DE85636}"/>
              </a:ext>
            </a:extLst>
          </p:cNvPr>
          <p:cNvSpPr txBox="1"/>
          <p:nvPr/>
        </p:nvSpPr>
        <p:spPr>
          <a:xfrm>
            <a:off x="4107011" y="448009"/>
            <a:ext cx="3154548" cy="8540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S</a:t>
            </a:r>
            <a:endParaRPr lang="en-US" sz="21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1D8928-3545-436E-B796-95A6F57B109B}"/>
              </a:ext>
            </a:extLst>
          </p:cNvPr>
          <p:cNvGrpSpPr/>
          <p:nvPr/>
        </p:nvGrpSpPr>
        <p:grpSpPr>
          <a:xfrm flipV="1">
            <a:off x="1486677" y="1737129"/>
            <a:ext cx="1942323" cy="155390"/>
            <a:chOff x="5440680" y="1322832"/>
            <a:chExt cx="3017520" cy="19507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E8694E-7EE6-4BC2-BFFB-4B52AE19AC1B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91F3A26-431B-4A55-AC44-7BEFCC9746F8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DB663B0-7986-4F8C-818A-4C99A405DD9F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3B05051D-D753-4A84-886F-E892270FF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441" y="1009702"/>
            <a:ext cx="1179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9686C-9B0C-4089-B178-BFAE8078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28" y="3044670"/>
            <a:ext cx="1095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405D9-CB47-4B7E-B3FE-71D942644505}"/>
              </a:ext>
            </a:extLst>
          </p:cNvPr>
          <p:cNvSpPr txBox="1"/>
          <p:nvPr/>
        </p:nvSpPr>
        <p:spPr>
          <a:xfrm>
            <a:off x="3833416" y="1468968"/>
            <a:ext cx="5158662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58FC3-B587-481B-8E5B-E3C566601FEA}"/>
              </a:ext>
            </a:extLst>
          </p:cNvPr>
          <p:cNvSpPr txBox="1"/>
          <p:nvPr/>
        </p:nvSpPr>
        <p:spPr>
          <a:xfrm>
            <a:off x="3763573" y="2859704"/>
            <a:ext cx="54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FB87E-740A-4C5E-AA9E-BAA48296688E}"/>
              </a:ext>
            </a:extLst>
          </p:cNvPr>
          <p:cNvSpPr txBox="1"/>
          <p:nvPr/>
        </p:nvSpPr>
        <p:spPr>
          <a:xfrm>
            <a:off x="3699742" y="3472209"/>
            <a:ext cx="5263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S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nét nào giống với chữ cái viết hoa đã học?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34A8B4-1DD2-4251-B721-2535A86A6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1170879" y="1892520"/>
            <a:ext cx="2519878" cy="315937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BB15AC-6013-4699-AB70-9B857DF012C3}"/>
              </a:ext>
            </a:extLst>
          </p:cNvPr>
          <p:cNvGrpSpPr/>
          <p:nvPr/>
        </p:nvGrpSpPr>
        <p:grpSpPr>
          <a:xfrm>
            <a:off x="1199501" y="1962022"/>
            <a:ext cx="154165" cy="2790582"/>
            <a:chOff x="1042416" y="804672"/>
            <a:chExt cx="210312" cy="436168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69EF90-A3D4-4644-A3E8-DBECE1EF2EB0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5799F8-BA05-4281-BA00-D544D173207E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BFBD700-1639-4290-AD11-A03DF9ED003C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41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92579-0AF1-4D46-B282-2BF4834F8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865791" y="539262"/>
            <a:ext cx="3116711" cy="388240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897D559-2B0B-42C3-A1AD-780C06912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1084" t="23276" r="12289" b="23165"/>
          <a:stretch/>
        </p:blipFill>
        <p:spPr bwMode="auto">
          <a:xfrm>
            <a:off x="4343401" y="2504739"/>
            <a:ext cx="1680209" cy="16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D08FAC33-F5DA-4F0B-9571-E4E771B91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29" y="4568904"/>
            <a:ext cx="8625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3600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431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876771-602E-4178-8960-CF9861410CB2}"/>
              </a:ext>
            </a:extLst>
          </p:cNvPr>
          <p:cNvGrpSpPr/>
          <p:nvPr/>
        </p:nvGrpSpPr>
        <p:grpSpPr>
          <a:xfrm>
            <a:off x="583635" y="397339"/>
            <a:ext cx="9041940" cy="1666402"/>
            <a:chOff x="437726" y="1946849"/>
            <a:chExt cx="6781455" cy="12498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6BBE87-E736-4F48-96FF-0252FE878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91D218-15E9-411C-969E-DD3522E370E1}"/>
                </a:ext>
              </a:extLst>
            </p:cNvPr>
            <p:cNvSpPr txBox="1"/>
            <p:nvPr/>
          </p:nvSpPr>
          <p:spPr>
            <a:xfrm>
              <a:off x="920753" y="2251651"/>
              <a:ext cx="6298428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Suối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chảy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ǟóc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ǟách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q</a:t>
              </a:r>
              <a:r>
                <a:rPr lang="en-US" sz="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ua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khe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đá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7B7AC09-1D8E-49AF-98D8-57A798557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43" y="2284800"/>
            <a:ext cx="5466971" cy="41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6E50F1-2580-4437-B3AA-BA1725964966}"/>
              </a:ext>
            </a:extLst>
          </p:cNvPr>
          <p:cNvGrpSpPr/>
          <p:nvPr/>
        </p:nvGrpSpPr>
        <p:grpSpPr>
          <a:xfrm>
            <a:off x="497574" y="388049"/>
            <a:ext cx="9041940" cy="1666402"/>
            <a:chOff x="437726" y="1946849"/>
            <a:chExt cx="6781455" cy="12498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E9FB47-7786-42EE-ACE1-5F9252AC5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13EA43-F20A-4257-B508-84D8319C7657}"/>
                </a:ext>
              </a:extLst>
            </p:cNvPr>
            <p:cNvSpPr txBox="1"/>
            <p:nvPr/>
          </p:nvSpPr>
          <p:spPr>
            <a:xfrm>
              <a:off x="920753" y="2244446"/>
              <a:ext cx="6298428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Suối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chảy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ǟóc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ǟách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q</a:t>
              </a:r>
              <a:r>
                <a:rPr lang="en-US" sz="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ua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khe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đá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7DBEA3-B7AD-4E93-BC61-B89C3189A855}"/>
              </a:ext>
            </a:extLst>
          </p:cNvPr>
          <p:cNvSpPr txBox="1"/>
          <p:nvPr/>
        </p:nvSpPr>
        <p:spPr>
          <a:xfrm>
            <a:off x="252420" y="2144583"/>
            <a:ext cx="8639160" cy="431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6145741"/>
              </p:ext>
            </p:extLst>
          </p:nvPr>
        </p:nvGraphicFramePr>
        <p:xfrm>
          <a:off x="0" y="1706217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65627031"/>
              </p:ext>
            </p:extLst>
          </p:nvPr>
        </p:nvGraphicFramePr>
        <p:xfrm>
          <a:off x="4648200" y="1706217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07256488"/>
              </p:ext>
            </p:extLst>
          </p:nvPr>
        </p:nvGraphicFramePr>
        <p:xfrm>
          <a:off x="0" y="3306416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19290848"/>
              </p:ext>
            </p:extLst>
          </p:nvPr>
        </p:nvGraphicFramePr>
        <p:xfrm>
          <a:off x="4648200" y="3306418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97461"/>
              </p:ext>
            </p:extLst>
          </p:nvPr>
        </p:nvGraphicFramePr>
        <p:xfrm>
          <a:off x="0" y="106016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39086"/>
              </p:ext>
            </p:extLst>
          </p:nvPr>
        </p:nvGraphicFramePr>
        <p:xfrm>
          <a:off x="4648200" y="106016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252515"/>
              </p:ext>
            </p:extLst>
          </p:nvPr>
        </p:nvGraphicFramePr>
        <p:xfrm>
          <a:off x="0" y="4830417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070856"/>
              </p:ext>
            </p:extLst>
          </p:nvPr>
        </p:nvGraphicFramePr>
        <p:xfrm>
          <a:off x="4648200" y="4830417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540025" y="906118"/>
            <a:ext cx="764953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b="1" dirty="0">
                <a:solidFill>
                  <a:srgbClr val="FFFFFF"/>
                </a:solidFill>
                <a:latin typeface="HP001 4 hàng" panose="020B0603050302020204" pitchFamily="34" charset="0"/>
              </a:rPr>
              <a:t>S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577850" y="2888686"/>
            <a:ext cx="44595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S</a:t>
            </a:r>
          </a:p>
        </p:txBody>
      </p:sp>
      <p:sp>
        <p:nvSpPr>
          <p:cNvPr id="18153" name="Text Box 842"/>
          <p:cNvSpPr txBox="1"/>
          <p:nvPr/>
        </p:nvSpPr>
        <p:spPr>
          <a:xfrm>
            <a:off x="551346" y="4430916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Suối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chảy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róc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rách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qua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khe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đá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8154" name="Text Box 1037"/>
          <p:cNvSpPr txBox="1"/>
          <p:nvPr/>
        </p:nvSpPr>
        <p:spPr>
          <a:xfrm>
            <a:off x="551347" y="3673992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Suối</a:t>
            </a:r>
            <a:endParaRPr lang="en-US" altLang="en-US" sz="36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1E6F8-9D6A-41FF-9957-51424E1BB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778656" y="702741"/>
            <a:ext cx="3116711" cy="388240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DED0F2C-4A95-4F77-983F-FA1CA3EC8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1084" t="23276" r="12289" b="23165"/>
          <a:stretch/>
        </p:blipFill>
        <p:spPr bwMode="auto">
          <a:xfrm>
            <a:off x="4343401" y="2504739"/>
            <a:ext cx="1680209" cy="16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0565B0-0CBC-40E1-8619-C89424A98D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985195" y="2776704"/>
            <a:ext cx="1819361" cy="164496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E6CAD6E-16DF-4CD4-8EE0-64F821D7CCF0}"/>
              </a:ext>
            </a:extLst>
          </p:cNvPr>
          <p:cNvGrpSpPr/>
          <p:nvPr/>
        </p:nvGrpSpPr>
        <p:grpSpPr>
          <a:xfrm>
            <a:off x="6958560" y="539262"/>
            <a:ext cx="1819361" cy="1644967"/>
            <a:chOff x="179882" y="202717"/>
            <a:chExt cx="3326130" cy="3007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2B926D-ABD8-490D-B63B-BB69DABBA038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313F38E-E586-4AC3-853C-6481FF524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C7790D-2C59-41DF-A0A4-4A843C0A7037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8E5005-CE9E-4F85-A053-6F3E8884E198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B8666B-1802-45A3-85DB-17D90C974EDD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A7EB7-C6E7-4E6E-90F1-98BAEBA8FDE9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1A300C-B58E-4217-BECD-451121A05E11}"/>
              </a:ext>
            </a:extLst>
          </p:cNvPr>
          <p:cNvGrpSpPr/>
          <p:nvPr/>
        </p:nvGrpSpPr>
        <p:grpSpPr>
          <a:xfrm>
            <a:off x="451854" y="4652336"/>
            <a:ext cx="9041940" cy="1666402"/>
            <a:chOff x="437726" y="1946849"/>
            <a:chExt cx="6781455" cy="12498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F06EBA-C62F-41F4-9F7A-66441D395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3FD27B-8708-4B6C-A937-98343D0B5549}"/>
                </a:ext>
              </a:extLst>
            </p:cNvPr>
            <p:cNvSpPr txBox="1"/>
            <p:nvPr/>
          </p:nvSpPr>
          <p:spPr>
            <a:xfrm>
              <a:off x="920753" y="2244446"/>
              <a:ext cx="6298428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Suối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chảy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ǟóc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ǟách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q</a:t>
              </a:r>
              <a:r>
                <a:rPr lang="en-US" sz="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ua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khe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đá</a:t>
              </a:r>
              <a:r>
                <a:rPr lang="en-US" sz="3733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3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238</Words>
  <Application>Microsoft Office PowerPoint</Application>
  <PresentationFormat>On-screen Show (4:3)</PresentationFormat>
  <Paragraphs>33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Times New Roman</vt:lpstr>
      <vt:lpstr>UTM Avo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2022-01-18T15:34:40Z</dcterms:created>
  <dcterms:modified xsi:type="dcterms:W3CDTF">2025-02-07T08:19:45Z</dcterms:modified>
</cp:coreProperties>
</file>