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  <p:sldMasterId id="2147483695" r:id="rId4"/>
    <p:sldMasterId id="2147483707" r:id="rId5"/>
  </p:sldMasterIdLst>
  <p:notesMasterIdLst>
    <p:notesMasterId r:id="rId33"/>
  </p:notesMasterIdLst>
  <p:sldIdLst>
    <p:sldId id="503" r:id="rId6"/>
    <p:sldId id="484" r:id="rId7"/>
    <p:sldId id="504" r:id="rId8"/>
    <p:sldId id="505" r:id="rId9"/>
    <p:sldId id="490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367" r:id="rId18"/>
    <p:sldId id="514" r:id="rId19"/>
    <p:sldId id="477" r:id="rId20"/>
    <p:sldId id="269" r:id="rId21"/>
    <p:sldId id="515" r:id="rId22"/>
    <p:sldId id="517" r:id="rId23"/>
    <p:sldId id="312" r:id="rId24"/>
    <p:sldId id="516" r:id="rId25"/>
    <p:sldId id="479" r:id="rId26"/>
    <p:sldId id="480" r:id="rId27"/>
    <p:sldId id="502" r:id="rId28"/>
    <p:sldId id="518" r:id="rId29"/>
    <p:sldId id="519" r:id="rId30"/>
    <p:sldId id="487" r:id="rId31"/>
    <p:sldId id="4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CC"/>
    <a:srgbClr val="0000CC"/>
    <a:srgbClr val="FF3300"/>
    <a:srgbClr val="800080"/>
    <a:srgbClr val="FF3399"/>
    <a:srgbClr val="FFE0A7"/>
    <a:srgbClr val="FFE48F"/>
    <a:srgbClr val="FFFFFF"/>
    <a:srgbClr val="9B3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8B0-3010-45A0-ADBE-28216E45DA2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DD-CF9C-4060-8E5D-B722CC43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003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7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0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0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54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709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340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690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1660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41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2336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0712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60301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11398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232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2398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3833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67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9353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2568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93488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07812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9044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440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815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9146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399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8590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971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72508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7864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9782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172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2217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5106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47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297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3849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9432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9249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488919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2331726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18131286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393164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33812852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928937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035715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4794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722709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45640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568272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0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55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53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763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015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6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69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ABCFC-4247-4289-A728-A27B416E6744}"/>
              </a:ext>
            </a:extLst>
          </p:cNvPr>
          <p:cNvSpPr txBox="1"/>
          <p:nvPr userDrawn="1"/>
        </p:nvSpPr>
        <p:spPr>
          <a:xfrm>
            <a:off x="9607726" y="6877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115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30" r:id="rId12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81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32" r:id="rId11"/>
    <p:sldLayoutId id="2147483733" r:id="rId12"/>
  </p:sldLayoutIdLst>
  <p:transition spd="slow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496183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49" y="2211571"/>
            <a:ext cx="3245739" cy="40245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7920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4299325" y="868418"/>
            <a:ext cx="497689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80672" y="966764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499766" y="1105731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262776" y="1619920"/>
            <a:ext cx="234443" cy="353729"/>
            <a:chOff x="8681527" y="2946463"/>
            <a:chExt cx="178748" cy="35372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7664837" y="2281628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587094" y="2874908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6324600" y="1421360"/>
            <a:ext cx="1075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074948" y="4291127"/>
            <a:ext cx="9082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5878695" y="2243528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30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4200415" y="891900"/>
            <a:ext cx="49768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6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36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08825" y="892622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750898" y="1055765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6639434" y="1685355"/>
            <a:ext cx="234443" cy="353729"/>
            <a:chOff x="8681527" y="2921749"/>
            <a:chExt cx="178748" cy="35372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8613824" y="2270046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710664" y="2899622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4274608" y="2643364"/>
            <a:ext cx="2290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010755" y="4538661"/>
            <a:ext cx="9065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nhem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68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87A9B-302B-4B57-8683-BDBA7EF3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5991" y="330646"/>
            <a:ext cx="582308" cy="525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9292" y="2355536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332115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6468114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64101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9292" y="2355536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332115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851697" y="431412"/>
            <a:ext cx="5003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>
            <a:off x="1396653" y="945307"/>
            <a:ext cx="3397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A4BF4-A297-4F7A-A5A9-A32B6C3D7772}"/>
              </a:ext>
            </a:extLst>
          </p:cNvPr>
          <p:cNvCxnSpPr>
            <a:cxnSpLocks/>
          </p:cNvCxnSpPr>
          <p:nvPr/>
        </p:nvCxnSpPr>
        <p:spPr>
          <a:xfrm>
            <a:off x="3555433" y="1434488"/>
            <a:ext cx="2027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441EE1-F115-4501-B5E1-A31AEC20AD09}"/>
              </a:ext>
            </a:extLst>
          </p:cNvPr>
          <p:cNvCxnSpPr/>
          <p:nvPr/>
        </p:nvCxnSpPr>
        <p:spPr>
          <a:xfrm>
            <a:off x="2647609" y="3203785"/>
            <a:ext cx="370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05B335-3653-4CA4-8C31-101CBE6DE0D1}"/>
              </a:ext>
            </a:extLst>
          </p:cNvPr>
          <p:cNvCxnSpPr>
            <a:cxnSpLocks/>
          </p:cNvCxnSpPr>
          <p:nvPr/>
        </p:nvCxnSpPr>
        <p:spPr>
          <a:xfrm>
            <a:off x="3256480" y="4186236"/>
            <a:ext cx="46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2E3BC-18F2-4CEB-8431-069D17BB6608}"/>
              </a:ext>
            </a:extLst>
          </p:cNvPr>
          <p:cNvCxnSpPr>
            <a:cxnSpLocks/>
          </p:cNvCxnSpPr>
          <p:nvPr/>
        </p:nvCxnSpPr>
        <p:spPr>
          <a:xfrm>
            <a:off x="3428758" y="5186718"/>
            <a:ext cx="113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E3096-43FB-4CAA-A7BD-E57575B6460E}"/>
              </a:ext>
            </a:extLst>
          </p:cNvPr>
          <p:cNvCxnSpPr>
            <a:cxnSpLocks/>
          </p:cNvCxnSpPr>
          <p:nvPr/>
        </p:nvCxnSpPr>
        <p:spPr>
          <a:xfrm>
            <a:off x="3379330" y="6205345"/>
            <a:ext cx="113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DCA00A-8BE6-4A94-9A77-34E4F548C6BA}"/>
              </a:ext>
            </a:extLst>
          </p:cNvPr>
          <p:cNvCxnSpPr>
            <a:cxnSpLocks/>
          </p:cNvCxnSpPr>
          <p:nvPr/>
        </p:nvCxnSpPr>
        <p:spPr>
          <a:xfrm>
            <a:off x="8110319" y="1329328"/>
            <a:ext cx="1253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74CD9-92CC-4FDB-99E5-0C01D07EA177}"/>
              </a:ext>
            </a:extLst>
          </p:cNvPr>
          <p:cNvCxnSpPr>
            <a:cxnSpLocks/>
          </p:cNvCxnSpPr>
          <p:nvPr/>
        </p:nvCxnSpPr>
        <p:spPr>
          <a:xfrm>
            <a:off x="7583341" y="2289367"/>
            <a:ext cx="856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58EDD9-BBD1-4613-8E09-94BDF9F09F8C}"/>
              </a:ext>
            </a:extLst>
          </p:cNvPr>
          <p:cNvCxnSpPr>
            <a:cxnSpLocks/>
          </p:cNvCxnSpPr>
          <p:nvPr/>
        </p:nvCxnSpPr>
        <p:spPr>
          <a:xfrm>
            <a:off x="8515328" y="3321246"/>
            <a:ext cx="33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BDE6E3-5AC4-4539-A593-45559CEE7E3B}"/>
              </a:ext>
            </a:extLst>
          </p:cNvPr>
          <p:cNvCxnSpPr>
            <a:cxnSpLocks/>
          </p:cNvCxnSpPr>
          <p:nvPr/>
        </p:nvCxnSpPr>
        <p:spPr>
          <a:xfrm>
            <a:off x="7834318" y="4321728"/>
            <a:ext cx="12536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74C1E7-54CC-4A00-A5FE-ED9DA3006CD4}"/>
              </a:ext>
            </a:extLst>
          </p:cNvPr>
          <p:cNvCxnSpPr>
            <a:cxnSpLocks/>
          </p:cNvCxnSpPr>
          <p:nvPr/>
        </p:nvCxnSpPr>
        <p:spPr>
          <a:xfrm>
            <a:off x="7640707" y="5315641"/>
            <a:ext cx="707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A4BA83-143B-4570-8B10-FE23166541C6}"/>
              </a:ext>
            </a:extLst>
          </p:cNvPr>
          <p:cNvCxnSpPr>
            <a:cxnSpLocks/>
          </p:cNvCxnSpPr>
          <p:nvPr/>
        </p:nvCxnSpPr>
        <p:spPr>
          <a:xfrm>
            <a:off x="7879203" y="6330827"/>
            <a:ext cx="941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2519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7E54F41-85B4-4031-AFC2-3D09EF06778F}"/>
              </a:ext>
            </a:extLst>
          </p:cNvPr>
          <p:cNvSpPr txBox="1"/>
          <p:nvPr/>
        </p:nvSpPr>
        <p:spPr>
          <a:xfrm>
            <a:off x="1115267" y="220801"/>
            <a:ext cx="946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2" descr="Tiếng Chim Sáo Nâu Hót Hay Và Rõ Không Tạp Âm MP3 - YouTube">
            <a:extLst>
              <a:ext uri="{FF2B5EF4-FFF2-40B4-BE49-F238E27FC236}">
                <a16:creationId xmlns:a16="http://schemas.microsoft.com/office/drawing/2014/main" id="{09DB51AD-1F61-457F-A65A-4E5B6B553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2352248" y="1048563"/>
            <a:ext cx="1900924" cy="17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ò chao, Liếu điếu - Masked Laughingthrush - Garrulax perspicillatus">
            <a:extLst>
              <a:ext uri="{FF2B5EF4-FFF2-40B4-BE49-F238E27FC236}">
                <a16:creationId xmlns:a16="http://schemas.microsoft.com/office/drawing/2014/main" id="{FBE75771-4734-4BD8-8A7D-0CC94574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04" y="1051798"/>
            <a:ext cx="2113360" cy="16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hìa vôi trắng – Wikipedia tiếng Việt">
            <a:extLst>
              <a:ext uri="{FF2B5EF4-FFF2-40B4-BE49-F238E27FC236}">
                <a16:creationId xmlns:a16="http://schemas.microsoft.com/office/drawing/2014/main" id="{06010B4D-2BE4-4D9E-A88A-45848DDF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47" y="1063809"/>
            <a:ext cx="2133178" cy="16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hèo bẻo và hai anh em nhà chào mào">
            <a:extLst>
              <a:ext uri="{FF2B5EF4-FFF2-40B4-BE49-F238E27FC236}">
                <a16:creationId xmlns:a16="http://schemas.microsoft.com/office/drawing/2014/main" id="{F15D4B75-0724-487D-84AC-9267FEDC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09" y="1036759"/>
            <a:ext cx="2141635" cy="15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Tìm hiểu ý nghĩa của giấc mơ thấy chim khách">
            <a:extLst>
              <a:ext uri="{FF2B5EF4-FFF2-40B4-BE49-F238E27FC236}">
                <a16:creationId xmlns:a16="http://schemas.microsoft.com/office/drawing/2014/main" id="{28CC3752-4F4D-45B6-8FB5-5E26F11C1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127111" y="3409310"/>
            <a:ext cx="2087986" cy="17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him Sẻ】 Ăn Gì, Cách Nuôi, Giá Bao Nhiêu, Bay Vào Nhà Có Điềm Gì">
            <a:extLst>
              <a:ext uri="{FF2B5EF4-FFF2-40B4-BE49-F238E27FC236}">
                <a16:creationId xmlns:a16="http://schemas.microsoft.com/office/drawing/2014/main" id="{402E2431-ADBA-4998-8C7A-961E19F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79" y="3429000"/>
            <a:ext cx="1900925" cy="16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ướng dẫn cách nuôi chim sâu xanh chuẩn nhất - VNLife">
            <a:extLst>
              <a:ext uri="{FF2B5EF4-FFF2-40B4-BE49-F238E27FC236}">
                <a16:creationId xmlns:a16="http://schemas.microsoft.com/office/drawing/2014/main" id="{867562ED-3E18-4542-8A30-9DE12735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97" y="3460546"/>
            <a:ext cx="2052527" cy="16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Phân tích Khi con tu hú của Tố Hữu (11 bài) - Văn mẫu lớp 8">
            <a:extLst>
              <a:ext uri="{FF2B5EF4-FFF2-40B4-BE49-F238E27FC236}">
                <a16:creationId xmlns:a16="http://schemas.microsoft.com/office/drawing/2014/main" id="{78247EAB-2BB5-484D-9D7F-3812C2B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87" y="3460546"/>
            <a:ext cx="1955838" cy="16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6298" y="2783260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5634" y="2823053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điếu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3279" y="2736651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bẻo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5466" y="2736651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167643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1100" y="5135719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4781" y="5128147"/>
            <a:ext cx="108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hú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414" y="5141399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A6910-E999-4AFB-BA1C-38BE08F4B0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0781" y="3460546"/>
            <a:ext cx="1991375" cy="1707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74654-21AC-4621-8763-E6F409CB7C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68" y="1011555"/>
            <a:ext cx="1941889" cy="17869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4800E8-7C3E-4430-99A7-736896453ED6}"/>
              </a:ext>
            </a:extLst>
          </p:cNvPr>
          <p:cNvSpPr txBox="1"/>
          <p:nvPr/>
        </p:nvSpPr>
        <p:spPr>
          <a:xfrm>
            <a:off x="498177" y="282305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D437F6-F666-4FE0-9DF2-BF64C84D11A8}"/>
              </a:ext>
            </a:extLst>
          </p:cNvPr>
          <p:cNvSpPr txBox="1"/>
          <p:nvPr/>
        </p:nvSpPr>
        <p:spPr>
          <a:xfrm>
            <a:off x="9853036" y="5167643"/>
            <a:ext cx="176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43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3341511" y="391347"/>
            <a:ext cx="5448771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5873367" y="3231472"/>
            <a:ext cx="2615878" cy="23097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672651" y="391347"/>
            <a:ext cx="3236148" cy="2378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240" y="1310372"/>
            <a:ext cx="2694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9BBB59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18818" y="4353829"/>
            <a:ext cx="220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zh-CN" altLang="en-US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039" y="1580444"/>
            <a:ext cx="24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32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8619816" y="4107608"/>
            <a:ext cx="281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</a:p>
          <a:p>
            <a:pPr defTabSz="1219170"/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 rot="20585212">
            <a:off x="4727772" y="2504020"/>
            <a:ext cx="295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33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2" grpId="0"/>
      <p:bldP spid="42" grpId="1"/>
      <p:bldP spid="56" grpId="0"/>
      <p:bldP spid="10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863442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349361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7240194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9292" y="2503820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671024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480399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6670969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671024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1024695" y="406698"/>
            <a:ext cx="5523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>
            <a:off x="1690135" y="841613"/>
            <a:ext cx="4129928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A4BF4-A297-4F7A-A5A9-A32B6C3D7772}"/>
              </a:ext>
            </a:extLst>
          </p:cNvPr>
          <p:cNvCxnSpPr>
            <a:cxnSpLocks/>
          </p:cNvCxnSpPr>
          <p:nvPr/>
        </p:nvCxnSpPr>
        <p:spPr>
          <a:xfrm>
            <a:off x="1843775" y="1345754"/>
            <a:ext cx="440874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441EE1-F115-4501-B5E1-A31AEC20AD09}"/>
              </a:ext>
            </a:extLst>
          </p:cNvPr>
          <p:cNvCxnSpPr/>
          <p:nvPr/>
        </p:nvCxnSpPr>
        <p:spPr>
          <a:xfrm>
            <a:off x="3021886" y="2775584"/>
            <a:ext cx="19455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05B335-3653-4CA4-8C31-101CBE6DE0D1}"/>
              </a:ext>
            </a:extLst>
          </p:cNvPr>
          <p:cNvCxnSpPr>
            <a:cxnSpLocks/>
          </p:cNvCxnSpPr>
          <p:nvPr/>
        </p:nvCxnSpPr>
        <p:spPr>
          <a:xfrm>
            <a:off x="2923030" y="3796349"/>
            <a:ext cx="316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2E3BC-18F2-4CEB-8431-069D17BB6608}"/>
              </a:ext>
            </a:extLst>
          </p:cNvPr>
          <p:cNvCxnSpPr>
            <a:cxnSpLocks/>
          </p:cNvCxnSpPr>
          <p:nvPr/>
        </p:nvCxnSpPr>
        <p:spPr>
          <a:xfrm>
            <a:off x="2906198" y="4791503"/>
            <a:ext cx="199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E3096-43FB-4CAA-A7BD-E57575B6460E}"/>
              </a:ext>
            </a:extLst>
          </p:cNvPr>
          <p:cNvCxnSpPr>
            <a:cxnSpLocks/>
          </p:cNvCxnSpPr>
          <p:nvPr/>
        </p:nvCxnSpPr>
        <p:spPr>
          <a:xfrm>
            <a:off x="2982170" y="5808142"/>
            <a:ext cx="9418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DCA00A-8BE6-4A94-9A77-34E4F548C6BA}"/>
              </a:ext>
            </a:extLst>
          </p:cNvPr>
          <p:cNvCxnSpPr>
            <a:cxnSpLocks/>
          </p:cNvCxnSpPr>
          <p:nvPr/>
        </p:nvCxnSpPr>
        <p:spPr>
          <a:xfrm>
            <a:off x="8155370" y="743635"/>
            <a:ext cx="2100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74CD9-92CC-4FDB-99E5-0C01D07EA177}"/>
              </a:ext>
            </a:extLst>
          </p:cNvPr>
          <p:cNvCxnSpPr>
            <a:cxnSpLocks/>
          </p:cNvCxnSpPr>
          <p:nvPr/>
        </p:nvCxnSpPr>
        <p:spPr>
          <a:xfrm>
            <a:off x="8984974" y="1758364"/>
            <a:ext cx="1271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58EDD9-BBD1-4613-8E09-94BDF9F09F8C}"/>
              </a:ext>
            </a:extLst>
          </p:cNvPr>
          <p:cNvCxnSpPr>
            <a:cxnSpLocks/>
          </p:cNvCxnSpPr>
          <p:nvPr/>
        </p:nvCxnSpPr>
        <p:spPr>
          <a:xfrm>
            <a:off x="8155370" y="2775584"/>
            <a:ext cx="1664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74C1E7-54CC-4A00-A5FE-ED9DA3006CD4}"/>
              </a:ext>
            </a:extLst>
          </p:cNvPr>
          <p:cNvCxnSpPr>
            <a:cxnSpLocks/>
          </p:cNvCxnSpPr>
          <p:nvPr/>
        </p:nvCxnSpPr>
        <p:spPr>
          <a:xfrm>
            <a:off x="7423014" y="4768579"/>
            <a:ext cx="1782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A4BA83-143B-4570-8B10-FE23166541C6}"/>
              </a:ext>
            </a:extLst>
          </p:cNvPr>
          <p:cNvCxnSpPr>
            <a:cxnSpLocks/>
          </p:cNvCxnSpPr>
          <p:nvPr/>
        </p:nvCxnSpPr>
        <p:spPr>
          <a:xfrm>
            <a:off x="7359252" y="5797266"/>
            <a:ext cx="1833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05B335-3653-4CA4-8C31-101CBE6DE0D1}"/>
              </a:ext>
            </a:extLst>
          </p:cNvPr>
          <p:cNvCxnSpPr>
            <a:cxnSpLocks/>
          </p:cNvCxnSpPr>
          <p:nvPr/>
        </p:nvCxnSpPr>
        <p:spPr>
          <a:xfrm>
            <a:off x="4161207" y="3774515"/>
            <a:ext cx="562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AE3096-43FB-4CAA-A7BD-E57575B6460E}"/>
              </a:ext>
            </a:extLst>
          </p:cNvPr>
          <p:cNvCxnSpPr>
            <a:cxnSpLocks/>
          </p:cNvCxnSpPr>
          <p:nvPr/>
        </p:nvCxnSpPr>
        <p:spPr>
          <a:xfrm>
            <a:off x="4832470" y="5808142"/>
            <a:ext cx="3892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2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1024695" y="499462"/>
            <a:ext cx="837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>
            <a:off x="3005717" y="957427"/>
            <a:ext cx="6176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 flipV="1">
            <a:off x="1221131" y="1415334"/>
            <a:ext cx="4531969" cy="46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2005652" y="1943055"/>
            <a:ext cx="8431034" cy="112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2529527" y="3304600"/>
            <a:ext cx="665257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3927189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-528616" y="731921"/>
            <a:ext cx="43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271654" y="1610306"/>
            <a:ext cx="10152978" cy="7005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6296" y="2959904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811" y="2858056"/>
            <a:ext cx="8611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4448" y="10085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7552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1735288" y="1689350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87A9B-302B-4B57-8683-BDBA7EF3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5991" y="330646"/>
            <a:ext cx="582308" cy="525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66063" y="1843809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132852" y="3820388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739379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6" y="518294"/>
            <a:ext cx="595122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4535840" y="1388248"/>
            <a:ext cx="1920117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4688081" y="1982254"/>
            <a:ext cx="1920117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566B-F253-4A49-B0FF-183FCD7C0DE4}"/>
              </a:ext>
            </a:extLst>
          </p:cNvPr>
          <p:cNvSpPr/>
          <p:nvPr/>
        </p:nvSpPr>
        <p:spPr>
          <a:xfrm>
            <a:off x="4488720" y="2663438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F3912-AC7B-4C68-B759-4CA6541D19A9}"/>
              </a:ext>
            </a:extLst>
          </p:cNvPr>
          <p:cNvSpPr/>
          <p:nvPr/>
        </p:nvSpPr>
        <p:spPr>
          <a:xfrm>
            <a:off x="4260166" y="3322830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4488721" y="3936319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4260166" y="4545222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1392-4047-4EE0-9C09-784EEC63B651}"/>
              </a:ext>
            </a:extLst>
          </p:cNvPr>
          <p:cNvSpPr/>
          <p:nvPr/>
        </p:nvSpPr>
        <p:spPr>
          <a:xfrm>
            <a:off x="4535840" y="5214326"/>
            <a:ext cx="2458084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C810C-608C-48EB-BBD8-82B9F19AD2E3}"/>
              </a:ext>
            </a:extLst>
          </p:cNvPr>
          <p:cNvSpPr/>
          <p:nvPr/>
        </p:nvSpPr>
        <p:spPr>
          <a:xfrm>
            <a:off x="4260166" y="5845517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5" y="518294"/>
            <a:ext cx="556148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4546283" y="1381886"/>
            <a:ext cx="1920117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3437944" y="2016938"/>
            <a:ext cx="3143831" cy="16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2815882" y="3920871"/>
            <a:ext cx="1730402" cy="42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3310551" y="4545102"/>
            <a:ext cx="3785574" cy="1703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TẬP THEO VĂN BẢN ĐỌC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8220" y="463401"/>
            <a:ext cx="10792988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174789"/>
            <a:ext cx="2455334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0072" y="2174789"/>
            <a:ext cx="2392588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2998" y="2174789"/>
            <a:ext cx="2392588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25925" y="2174789"/>
            <a:ext cx="2392588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02235" y="2679416"/>
            <a:ext cx="559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91467" y="2692668"/>
            <a:ext cx="47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1176" y="2692668"/>
            <a:ext cx="47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12108" y="2692668"/>
            <a:ext cx="356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63711" y="2870201"/>
            <a:ext cx="10802885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7820" y="4173795"/>
            <a:ext cx="235177" cy="5232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484" y="4133091"/>
            <a:ext cx="4278392" cy="66978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897" y="4216302"/>
            <a:ext cx="3892777" cy="57744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điểm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8514" y="5289118"/>
            <a:ext cx="216444" cy="5232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5998" y="5216497"/>
            <a:ext cx="4710919" cy="66978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75830" y="5262004"/>
            <a:ext cx="3892777" cy="57744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động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31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769E-6 -4.17745E-6 L 0.04873 0.2807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" y="14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313E-6 -4.17745E-6 L -0.37812 0.441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208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80233" y="34311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188984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124057" y="1240119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6921" y="339456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16092" y="2962982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237714" y="54128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120257" y="5153754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752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1829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560007" y="626648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294" y="1786134"/>
            <a:ext cx="9301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Vè</a:t>
            </a:r>
            <a:r>
              <a:rPr lang="en-US" sz="3200" b="1" dirty="0"/>
              <a:t> </a:t>
            </a:r>
            <a:r>
              <a:rPr lang="en-US" sz="3200" b="1" dirty="0" err="1"/>
              <a:t>chim</a:t>
            </a:r>
            <a:endParaRPr lang="en-US" sz="32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: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ơn</a:t>
            </a:r>
            <a:r>
              <a:rPr lang="en-US" sz="3200" b="1" dirty="0"/>
              <a:t> </a:t>
            </a:r>
            <a:r>
              <a:rPr lang="en-US" sz="3200" b="1" dirty="0" err="1"/>
              <a:t>họa</a:t>
            </a:r>
            <a:r>
              <a:rPr lang="en-US" sz="3200" b="1" dirty="0"/>
              <a:t> mi/ tr.41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>
                <a:latin typeface="HP001 4H" panose="020B0603050302020204" pitchFamily="34" charset="0"/>
              </a:rPr>
              <a:t>U, Ư</a:t>
            </a:r>
            <a:r>
              <a:rPr lang="en-US" sz="3200" b="1" dirty="0"/>
              <a:t> / tr.41</a:t>
            </a:r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80286" y="831773"/>
            <a:ext cx="3490316" cy="969496"/>
            <a:chOff x="337445" y="617893"/>
            <a:chExt cx="1963303" cy="7271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7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7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68298" y="448244"/>
            <a:ext cx="7424644" cy="11160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2426333" y="1530851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961770" y="1585989"/>
            <a:ext cx="188350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1317188" y="1757515"/>
            <a:ext cx="493756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934079" y="541904"/>
            <a:ext cx="396012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1188397" y="677583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873637" y="1542633"/>
            <a:ext cx="363539" cy="556110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4" b="12990"/>
          <a:stretch/>
        </p:blipFill>
        <p:spPr>
          <a:xfrm>
            <a:off x="2289381" y="2447497"/>
            <a:ext cx="7661696" cy="403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62111" y="1884183"/>
            <a:ext cx="8413897" cy="5954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74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80233" y="34311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188984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124057" y="1240119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6921" y="339456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16092" y="2962982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237714" y="54128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120257" y="5153754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752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614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87A9B-302B-4B57-8683-BDBA7EF3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5991" y="330646"/>
            <a:ext cx="582308" cy="5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86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87A9B-302B-4B57-8683-BDBA7EF3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5991" y="330646"/>
            <a:ext cx="582308" cy="525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9292" y="2355536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332115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422556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4989429" y="771117"/>
            <a:ext cx="273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4445725" y="1468018"/>
            <a:ext cx="454999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6889" y="1581402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8128131" y="1581402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244709" y="2204349"/>
            <a:ext cx="234443" cy="378443"/>
            <a:chOff x="8681527" y="2921749"/>
            <a:chExt cx="178748" cy="378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7921832" y="2789040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611808" y="3443330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6557474" y="1987444"/>
            <a:ext cx="1272174" cy="11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889686" y="4682683"/>
            <a:ext cx="10453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5883482" y="2847797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17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4418124" y="915975"/>
            <a:ext cx="487415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5688" y="1060424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923896" y="1129907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714275" y="1685355"/>
            <a:ext cx="234443" cy="378443"/>
            <a:chOff x="8681527" y="2921749"/>
            <a:chExt cx="178748" cy="378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8391398" y="2270046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636522" y="2924336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7734758" y="2664332"/>
            <a:ext cx="63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013255" y="4495540"/>
            <a:ext cx="10379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6764284" y="2315003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09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3936185" y="678275"/>
            <a:ext cx="49768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66960" y="786713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726184" y="833339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590705" y="1388787"/>
            <a:ext cx="234443" cy="378443"/>
            <a:chOff x="8681527" y="2921749"/>
            <a:chExt cx="178748" cy="378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7799114" y="2026772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8529778" y="2639774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759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1210</Words>
  <Application>Microsoft Office PowerPoint</Application>
  <PresentationFormat>Widescreen</PresentationFormat>
  <Paragraphs>280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宋体</vt:lpstr>
      <vt:lpstr>Arial</vt:lpstr>
      <vt:lpstr>Arial-Rounded</vt:lpstr>
      <vt:lpstr>Calibri</vt:lpstr>
      <vt:lpstr>Calibri Light</vt:lpstr>
      <vt:lpstr>等线</vt:lpstr>
      <vt:lpstr>HP001 4H</vt:lpstr>
      <vt:lpstr>ITC Avant Garde Std Bk</vt:lpstr>
      <vt:lpstr>Kalam</vt:lpstr>
      <vt:lpstr>Montserrat</vt:lpstr>
      <vt:lpstr>Times New Roman</vt:lpstr>
      <vt:lpstr>UTM Avo</vt:lpstr>
      <vt:lpstr>UTM Cookies</vt:lpstr>
      <vt:lpstr>Wingdings</vt:lpstr>
      <vt:lpstr>仓耳玄三M W05</vt:lpstr>
      <vt:lpstr>思源黑体 CN Bold</vt:lpstr>
      <vt:lpstr>1_Office Theme</vt:lpstr>
      <vt:lpstr>1_Office 主题</vt:lpstr>
      <vt:lpstr>Office 主题​​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90</cp:revision>
  <dcterms:created xsi:type="dcterms:W3CDTF">2021-07-31T04:40:44Z</dcterms:created>
  <dcterms:modified xsi:type="dcterms:W3CDTF">2025-02-24T02:18:22Z</dcterms:modified>
</cp:coreProperties>
</file>