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40" r:id="rId3"/>
    <p:sldId id="2007577147" r:id="rId4"/>
    <p:sldId id="2007577148" r:id="rId5"/>
    <p:sldId id="2007577149" r:id="rId6"/>
    <p:sldId id="2007577152" r:id="rId7"/>
    <p:sldId id="2007577153" r:id="rId8"/>
    <p:sldId id="2007577155" r:id="rId9"/>
    <p:sldId id="2007577156" r:id="rId10"/>
    <p:sldId id="2007577157" r:id="rId11"/>
    <p:sldId id="2007577158" r:id="rId12"/>
    <p:sldId id="2007577159" r:id="rId13"/>
    <p:sldId id="2007577160" r:id="rId14"/>
    <p:sldId id="2007577161" r:id="rId15"/>
    <p:sldId id="2007577162" r:id="rId16"/>
    <p:sldId id="2007577165" r:id="rId17"/>
    <p:sldId id="387" r:id="rId18"/>
    <p:sldId id="2007577163" r:id="rId19"/>
    <p:sldId id="20075771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D458-8B74-40EF-9039-9D0BD04F7DC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233E-8091-48E2-8A96-F4AC2A97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64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2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9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875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3095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3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6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7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1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1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73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7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734672" y="1684357"/>
            <a:ext cx="8807822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57951" y="3203804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U- </a:t>
              </a:r>
              <a:r>
                <a:rPr lang="vi-VN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Ư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35" y="4740455"/>
            <a:ext cx="1776229" cy="1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08583" y="848957"/>
            <a:ext cx="172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496235" y="541183"/>
            <a:ext cx="764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FC33E-8330-4DBA-BDB7-8F36F8E783BF}"/>
              </a:ext>
            </a:extLst>
          </p:cNvPr>
          <p:cNvGrpSpPr/>
          <p:nvPr/>
        </p:nvGrpSpPr>
        <p:grpSpPr>
          <a:xfrm>
            <a:off x="1798488" y="739673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7DE073-9C02-4E62-B89D-241D1935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79B12B-96B3-4FC4-A83C-1CCB369E7BFE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sp>
        <p:nvSpPr>
          <p:cNvPr id="5" name="Text Box 1725">
            <a:extLst>
              <a:ext uri="{FF2B5EF4-FFF2-40B4-BE49-F238E27FC236}">
                <a16:creationId xmlns:a16="http://schemas.microsoft.com/office/drawing/2014/main" id="{2E9BA4EA-4AC2-43E4-B235-6B25178C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483" y="2414190"/>
            <a:ext cx="10416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A51AE3B5-8B6C-40D2-81EF-48E7D0923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35" y="4853667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7" name="Text Box 1727">
            <a:extLst>
              <a:ext uri="{FF2B5EF4-FFF2-40B4-BE49-F238E27FC236}">
                <a16:creationId xmlns:a16="http://schemas.microsoft.com/office/drawing/2014/main" id="{6FD91BB6-84B1-4A88-B14C-340EC011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35" y="3193749"/>
            <a:ext cx="7497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U, M, g, h, l, y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3A23AFD4-CF7C-47C5-9A5A-B5754AB5D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536" y="4116041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1564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4A4B8A-380B-4203-9186-FE9C91209DAF}"/>
              </a:ext>
            </a:extLst>
          </p:cNvPr>
          <p:cNvGrpSpPr/>
          <p:nvPr/>
        </p:nvGrpSpPr>
        <p:grpSpPr>
          <a:xfrm>
            <a:off x="1798488" y="739673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E084A9-771D-4CC3-B48E-DE045E23A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3EE120-CD04-4EEE-8CBF-3C11CA615CCF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</a:t>
              </a:r>
            </a:p>
          </p:txBody>
        </p:sp>
      </p:grpSp>
      <p:sp>
        <p:nvSpPr>
          <p:cNvPr id="5" name="Text Box 1736">
            <a:extLst>
              <a:ext uri="{FF2B5EF4-FFF2-40B4-BE49-F238E27FC236}">
                <a16:creationId xmlns:a16="http://schemas.microsoft.com/office/drawing/2014/main" id="{C515206C-F5AF-419E-A8F2-64504B4E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488" y="2173093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37">
            <a:extLst>
              <a:ext uri="{FF2B5EF4-FFF2-40B4-BE49-F238E27FC236}">
                <a16:creationId xmlns:a16="http://schemas.microsoft.com/office/drawing/2014/main" id="{4785A619-D905-4EF7-A270-5A136518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748" y="2757868"/>
            <a:ext cx="9766852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ư, ê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0">
            <a:extLst>
              <a:ext uri="{FF2B5EF4-FFF2-40B4-BE49-F238E27FC236}">
                <a16:creationId xmlns:a16="http://schemas.microsoft.com/office/drawing/2014/main" id="{0A4E0DFA-0B91-4115-A8ED-356C880D910F}"/>
              </a:ext>
            </a:extLst>
          </p:cNvPr>
          <p:cNvGraphicFramePr>
            <a:graphicFrameLocks noGrp="1"/>
          </p:cNvGraphicFramePr>
          <p:nvPr/>
        </p:nvGraphicFramePr>
        <p:xfrm>
          <a:off x="2273284" y="708186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15">
            <a:extLst>
              <a:ext uri="{FF2B5EF4-FFF2-40B4-BE49-F238E27FC236}">
                <a16:creationId xmlns:a16="http://schemas.microsoft.com/office/drawing/2014/main" id="{AA94C383-3FE6-4533-9358-F7AE7F1A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418" y="305878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Rừng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ext Box 1737">
            <a:extLst>
              <a:ext uri="{FF2B5EF4-FFF2-40B4-BE49-F238E27FC236}">
                <a16:creationId xmlns:a16="http://schemas.microsoft.com/office/drawing/2014/main" id="{9317942D-4C75-4307-8E19-04F5C8F8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79" y="2360803"/>
            <a:ext cx="9707029" cy="73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737">
            <a:extLst>
              <a:ext uri="{FF2B5EF4-FFF2-40B4-BE49-F238E27FC236}">
                <a16:creationId xmlns:a16="http://schemas.microsoft.com/office/drawing/2014/main" id="{BEA04C1C-BF3D-4E02-B541-9F3AB316D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9" y="3100557"/>
            <a:ext cx="10000927" cy="16547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15">
            <a:extLst>
              <a:ext uri="{FF2B5EF4-FFF2-40B4-BE49-F238E27FC236}">
                <a16:creationId xmlns:a16="http://schemas.microsoft.com/office/drawing/2014/main" id="{0F6A5706-24C6-4BB3-9004-3F76CA8A9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667" y="305877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B10D2642-393B-4A0A-A67D-A680BD9B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237" y="305876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01C8960C-C6A2-43ED-8B44-B7DA6C54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806" y="311839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D332B6B9-2B0B-4979-8421-9F542A07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119" y="313371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93B8104D-046B-45FE-BF8D-D1DFD2FA9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757" y="305878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 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40CBBD2D-3BF1-4098-A3F1-EE9F0B34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981" y="305876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7A9D92CD-CCD5-4E0B-BFFA-86031AF0E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681" y="313370"/>
            <a:ext cx="6326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B453A4B5-BEBF-4C3D-9619-D7E30B44F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35" y="590827"/>
            <a:ext cx="612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U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ED161D9B-4E69-4958-B40C-1E3E9A2B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97" y="596586"/>
            <a:ext cx="13187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Mi</a:t>
            </a: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ζ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E9F562C2-A627-48AC-A064-2076255D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66" y="590826"/>
            <a:ext cx="4962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DEDC06FB-3111-4F0E-8784-F699758ED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435" y="596585"/>
            <a:ext cx="1239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ηΗϛ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u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FC055ACD-44C1-4B2D-9D19-83D60B9F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289" y="575391"/>
            <a:ext cx="8756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7A98D3CF-8199-4BA8-922A-63554B900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241" y="595362"/>
            <a:ext cx="1172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ε</a:t>
            </a:r>
            <a:r>
              <a:rPr lang="en-US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im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908F8360-B9BA-4A87-8C83-2B8309C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823" y="595360"/>
            <a:ext cx="8775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Ǖ</a:t>
            </a:r>
            <a:r>
              <a:rPr lang="el-GR" b="1" dirty="0">
                <a:solidFill>
                  <a:srgbClr val="7030A0"/>
                </a:solidFill>
                <a:latin typeface="HP001 4 hàng" panose="020B0603050302020204" pitchFamily="34" charset="0"/>
              </a:rPr>
              <a:t>ί</a:t>
            </a:r>
            <a:r>
              <a:rPr lang="en-US" b="1" dirty="0">
                <a:solidFill>
                  <a:srgbClr val="7030A0"/>
                </a:solidFill>
                <a:latin typeface="HP001 4 hàng" panose="020B0603050302020204" pitchFamily="34" charset="0"/>
              </a:rPr>
              <a:t>ý.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7D47DE-53A0-408D-8569-E322EF71F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267923" y="258726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BF6E26-FCE2-46F5-AE66-887FA4948CE6}"/>
              </a:ext>
            </a:extLst>
          </p:cNvPr>
          <p:cNvGrpSpPr/>
          <p:nvPr/>
        </p:nvGrpSpPr>
        <p:grpSpPr>
          <a:xfrm>
            <a:off x="9267923" y="349793"/>
            <a:ext cx="1986222" cy="1795833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9EE606-500B-4F62-AEED-D0DC12D18A6E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0051122-0BDB-42BF-82AD-B0B1D035F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433DD5-8A3D-468A-A15C-563B56997BA0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3F98FB-71A0-466C-A3A3-D3E01C1902FC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46169F-2A9B-4CAD-9B24-0109060269B9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7161D1-AFD8-405B-921C-AC2CFA31955D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68FCAD-9EAE-44A3-A0CD-302DCFF5C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1493776" y="1505875"/>
            <a:ext cx="2638424" cy="276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E35249-1059-4D3B-B71F-DBEDEB8DD2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5050116" y="2587263"/>
            <a:ext cx="1706695" cy="16834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24912B-19A3-4F2D-99D9-8DC973C85028}"/>
              </a:ext>
            </a:extLst>
          </p:cNvPr>
          <p:cNvGrpSpPr/>
          <p:nvPr/>
        </p:nvGrpSpPr>
        <p:grpSpPr>
          <a:xfrm>
            <a:off x="1372468" y="4913182"/>
            <a:ext cx="7776285" cy="1168423"/>
            <a:chOff x="1984109" y="1048675"/>
            <a:chExt cx="6802934" cy="11162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5F8310-4721-4D48-9620-19960EEDA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5CD031-5593-4CBD-BF8C-D3C86D783375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95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Writing (#4) | Free SVG">
            <a:extLst>
              <a:ext uri="{FF2B5EF4-FFF2-40B4-BE49-F238E27FC236}">
                <a16:creationId xmlns:a16="http://schemas.microsoft.com/office/drawing/2014/main" id="{16E07978-9FF0-45F6-A431-8EBB71CD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49" y="970442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0B24F-DA5D-424A-968A-424FD6974FB9}"/>
              </a:ext>
            </a:extLst>
          </p:cNvPr>
          <p:cNvSpPr txBox="1"/>
          <p:nvPr/>
        </p:nvSpPr>
        <p:spPr>
          <a:xfrm>
            <a:off x="4813177" y="4681745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762309" y="1126722"/>
            <a:ext cx="9573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U, Ư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1751000" y="1989913"/>
            <a:ext cx="97620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Minh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vi-VN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6" y="1125513"/>
            <a:ext cx="1083334" cy="864400"/>
            <a:chOff x="1809423" y="1855882"/>
            <a:chExt cx="1506325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3" y="1855882"/>
              <a:ext cx="1506325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118796" y="2204339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2" y="2177171"/>
            <a:ext cx="1083334" cy="864400"/>
            <a:chOff x="5110495" y="3656621"/>
            <a:chExt cx="1444445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5" y="3656621"/>
              <a:ext cx="1444445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427332" y="393259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182061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15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76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8">
            <a:extLst>
              <a:ext uri="{FF2B5EF4-FFF2-40B4-BE49-F238E27FC236}">
                <a16:creationId xmlns:a16="http://schemas.microsoft.com/office/drawing/2014/main" id="{C289EE13-49EE-4402-BF83-6AB6F2D0371E}"/>
              </a:ext>
            </a:extLst>
          </p:cNvPr>
          <p:cNvSpPr/>
          <p:nvPr/>
        </p:nvSpPr>
        <p:spPr>
          <a:xfrm>
            <a:off x="1762309" y="1126722"/>
            <a:ext cx="9573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U, Ư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id="{302895A1-E5FC-4AD1-9B7B-248148871A39}"/>
              </a:ext>
            </a:extLst>
          </p:cNvPr>
          <p:cNvSpPr/>
          <p:nvPr/>
        </p:nvSpPr>
        <p:spPr>
          <a:xfrm>
            <a:off x="1751000" y="1989913"/>
            <a:ext cx="97620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Minh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vi-VN" alt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31">
            <a:extLst>
              <a:ext uri="{FF2B5EF4-FFF2-40B4-BE49-F238E27FC236}">
                <a16:creationId xmlns:a16="http://schemas.microsoft.com/office/drawing/2014/main" id="{2E1E0A2C-1EDE-4811-BA0B-4110F86D2566}"/>
              </a:ext>
            </a:extLst>
          </p:cNvPr>
          <p:cNvSpPr/>
          <p:nvPr/>
        </p:nvSpPr>
        <p:spPr>
          <a:xfrm>
            <a:off x="1968268" y="3764773"/>
            <a:ext cx="856720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9" name="组合 26">
            <a:extLst>
              <a:ext uri="{FF2B5EF4-FFF2-40B4-BE49-F238E27FC236}">
                <a16:creationId xmlns:a16="http://schemas.microsoft.com/office/drawing/2014/main" id="{D473C8F3-0038-4A80-A148-686160880B86}"/>
              </a:ext>
            </a:extLst>
          </p:cNvPr>
          <p:cNvGrpSpPr/>
          <p:nvPr/>
        </p:nvGrpSpPr>
        <p:grpSpPr>
          <a:xfrm>
            <a:off x="678976" y="1125513"/>
            <a:ext cx="1083334" cy="864400"/>
            <a:chOff x="1809423" y="1855882"/>
            <a:chExt cx="1506325" cy="1746984"/>
          </a:xfrm>
        </p:grpSpPr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96A15AA6-4878-41E7-99DE-1A245F89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3" y="1855882"/>
              <a:ext cx="1506325" cy="1746984"/>
            </a:xfrm>
            <a:prstGeom prst="rect">
              <a:avLst/>
            </a:prstGeom>
          </p:spPr>
        </p:pic>
        <p:sp>
          <p:nvSpPr>
            <p:cNvPr id="11" name="文本框 28">
              <a:extLst>
                <a:ext uri="{FF2B5EF4-FFF2-40B4-BE49-F238E27FC236}">
                  <a16:creationId xmlns:a16="http://schemas.microsoft.com/office/drawing/2014/main" id="{043B54E1-8082-47E5-8527-C51191081F67}"/>
                </a:ext>
              </a:extLst>
            </p:cNvPr>
            <p:cNvSpPr txBox="1"/>
            <p:nvPr/>
          </p:nvSpPr>
          <p:spPr>
            <a:xfrm>
              <a:off x="2118796" y="2204339"/>
              <a:ext cx="887578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FB54D7E8-F3E6-414D-97C6-F37218545CDF}"/>
              </a:ext>
            </a:extLst>
          </p:cNvPr>
          <p:cNvGrpSpPr/>
          <p:nvPr/>
        </p:nvGrpSpPr>
        <p:grpSpPr>
          <a:xfrm>
            <a:off x="650172" y="2177171"/>
            <a:ext cx="1083334" cy="864400"/>
            <a:chOff x="5110495" y="3656621"/>
            <a:chExt cx="1444445" cy="1746984"/>
          </a:xfrm>
        </p:grpSpPr>
        <p:pic>
          <p:nvPicPr>
            <p:cNvPr id="13" name="图片 30">
              <a:extLst>
                <a:ext uri="{FF2B5EF4-FFF2-40B4-BE49-F238E27FC236}">
                  <a16:creationId xmlns:a16="http://schemas.microsoft.com/office/drawing/2014/main" id="{526CEC20-D108-4A8D-82CF-B3303D28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5" y="3656621"/>
              <a:ext cx="1444445" cy="1746984"/>
            </a:xfrm>
            <a:prstGeom prst="rect">
              <a:avLst/>
            </a:prstGeom>
          </p:spPr>
        </p:pic>
        <p:sp>
          <p:nvSpPr>
            <p:cNvPr id="14" name="文本框 31">
              <a:extLst>
                <a:ext uri="{FF2B5EF4-FFF2-40B4-BE49-F238E27FC236}">
                  <a16:creationId xmlns:a16="http://schemas.microsoft.com/office/drawing/2014/main" id="{36D1EFFC-A33C-47C1-B7BA-3AE2F710247F}"/>
                </a:ext>
              </a:extLst>
            </p:cNvPr>
            <p:cNvSpPr txBox="1"/>
            <p:nvPr/>
          </p:nvSpPr>
          <p:spPr>
            <a:xfrm>
              <a:off x="5427332" y="3932598"/>
              <a:ext cx="887577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51F9CB56-FAD1-414F-92D8-7BF70A5C8A19}"/>
              </a:ext>
            </a:extLst>
          </p:cNvPr>
          <p:cNvGrpSpPr/>
          <p:nvPr/>
        </p:nvGrpSpPr>
        <p:grpSpPr>
          <a:xfrm>
            <a:off x="719943" y="3687984"/>
            <a:ext cx="1203586" cy="1039210"/>
            <a:chOff x="8324958" y="1824912"/>
            <a:chExt cx="1869788" cy="1746984"/>
          </a:xfrm>
        </p:grpSpPr>
        <p:pic>
          <p:nvPicPr>
            <p:cNvPr id="16" name="图片 33">
              <a:extLst>
                <a:ext uri="{FF2B5EF4-FFF2-40B4-BE49-F238E27FC236}">
                  <a16:creationId xmlns:a16="http://schemas.microsoft.com/office/drawing/2014/main" id="{AFB957CA-9499-4D6F-A1CE-A01AFA112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7" name="文本框 34">
              <a:extLst>
                <a:ext uri="{FF2B5EF4-FFF2-40B4-BE49-F238E27FC236}">
                  <a16:creationId xmlns:a16="http://schemas.microsoft.com/office/drawing/2014/main" id="{EA6A541F-96D6-4A79-8C06-6BCF53ABDF53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8" name="矩形 28">
            <a:extLst>
              <a:ext uri="{FF2B5EF4-FFF2-40B4-BE49-F238E27FC236}">
                <a16:creationId xmlns:a16="http://schemas.microsoft.com/office/drawing/2014/main" id="{021D4D2A-E19C-408B-834D-813BA052ACAC}"/>
              </a:ext>
            </a:extLst>
          </p:cNvPr>
          <p:cNvSpPr/>
          <p:nvPr/>
        </p:nvSpPr>
        <p:spPr>
          <a:xfrm>
            <a:off x="3939106" y="288040"/>
            <a:ext cx="4935952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3362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0E6408-64E9-49B8-AB3D-A8979668BA4C}"/>
              </a:ext>
            </a:extLst>
          </p:cNvPr>
          <p:cNvGrpSpPr/>
          <p:nvPr/>
        </p:nvGrpSpPr>
        <p:grpSpPr>
          <a:xfrm>
            <a:off x="1642227" y="1363096"/>
            <a:ext cx="517888" cy="3651043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297D39B-A66D-43B9-B4A3-2609AB48200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098DEDA-BD1A-4E50-9710-75AB0D5A8042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187269-CA5B-4284-B6A0-4D82CEACC5E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700A17-A0A0-424D-9657-7B8ED7E04B44}"/>
              </a:ext>
            </a:extLst>
          </p:cNvPr>
          <p:cNvGrpSpPr/>
          <p:nvPr/>
        </p:nvGrpSpPr>
        <p:grpSpPr>
          <a:xfrm>
            <a:off x="2312929" y="1094740"/>
            <a:ext cx="3408444" cy="228599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AA7B88-AB86-4D70-809A-AAA101A23472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A5B2FC-845A-4010-884E-7F68C9176D2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6B7716-1E83-4341-AA14-63D3B2557A72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A4C1EAFA-CF17-435C-AD5D-CEC9C70A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02" y="3310253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A8604A2-2973-4B6B-AE90-C9B29265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757" y="566283"/>
            <a:ext cx="2015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FCE2-1CB6-4773-BFF5-A22DD7C742E1}"/>
              </a:ext>
            </a:extLst>
          </p:cNvPr>
          <p:cNvSpPr txBox="1"/>
          <p:nvPr/>
        </p:nvSpPr>
        <p:spPr>
          <a:xfrm>
            <a:off x="6416225" y="1529847"/>
            <a:ext cx="443222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73C85-1DDC-41E3-B2C7-9C3BCBD0A612}"/>
              </a:ext>
            </a:extLst>
          </p:cNvPr>
          <p:cNvSpPr txBox="1"/>
          <p:nvPr/>
        </p:nvSpPr>
        <p:spPr>
          <a:xfrm>
            <a:off x="6222310" y="3451521"/>
            <a:ext cx="512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F42DBC-9816-44A2-A5D3-A64FCE690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2286425" y="1323340"/>
            <a:ext cx="3809575" cy="3690799"/>
          </a:xfrm>
          <a:prstGeom prst="rect">
            <a:avLst/>
          </a:prstGeom>
        </p:spPr>
      </p:pic>
      <p:sp>
        <p:nvSpPr>
          <p:cNvPr id="15" name="Oval 7">
            <a:extLst>
              <a:ext uri="{FF2B5EF4-FFF2-40B4-BE49-F238E27FC236}">
                <a16:creationId xmlns:a16="http://schemas.microsoft.com/office/drawing/2014/main" id="{C4104C30-5404-4BBE-94E4-44EAA0880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584" y="2749926"/>
            <a:ext cx="164723" cy="16652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9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E1EAB2-F180-4120-96C1-B4233BC82CE1}"/>
              </a:ext>
            </a:extLst>
          </p:cNvPr>
          <p:cNvGrpSpPr/>
          <p:nvPr/>
        </p:nvGrpSpPr>
        <p:grpSpPr>
          <a:xfrm>
            <a:off x="8151747" y="2870118"/>
            <a:ext cx="313983" cy="1251234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C047355-7FDD-423A-A2EE-858CD4C351C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0F4408-3F48-4753-A2AE-F78B5891B216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F0B462-4680-405E-80E9-D3C07A52255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A409EF-7BB5-41A0-911B-FC4841B4EFDA}"/>
              </a:ext>
            </a:extLst>
          </p:cNvPr>
          <p:cNvGrpSpPr/>
          <p:nvPr/>
        </p:nvGrpSpPr>
        <p:grpSpPr>
          <a:xfrm>
            <a:off x="6502062" y="2289417"/>
            <a:ext cx="1339970" cy="256918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61DADFC-4D57-45C2-A852-AA8784F10B7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9D11C8-9EA3-4208-8ABC-EE5A0E9FA2F2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94B23A-FA5D-4B61-AE04-CB95B73F9BD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C203A8-4A2E-4000-B1A7-0991BC5915E5}"/>
              </a:ext>
            </a:extLst>
          </p:cNvPr>
          <p:cNvGrpSpPr/>
          <p:nvPr/>
        </p:nvGrpSpPr>
        <p:grpSpPr>
          <a:xfrm>
            <a:off x="2191877" y="1493726"/>
            <a:ext cx="412612" cy="2627624"/>
            <a:chOff x="1042416" y="804672"/>
            <a:chExt cx="210312" cy="43616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E1905B-4F95-488F-8205-F0569E73D8BE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6B27D6-D086-4468-8C1D-FE2AD89B6711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E2A27BC-EF4A-4562-9F90-DEBCAD2A7126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F94374-3718-443D-B804-F435C034E8BF}"/>
              </a:ext>
            </a:extLst>
          </p:cNvPr>
          <p:cNvGrpSpPr/>
          <p:nvPr/>
        </p:nvGrpSpPr>
        <p:grpSpPr>
          <a:xfrm>
            <a:off x="2593718" y="1025017"/>
            <a:ext cx="2638424" cy="265900"/>
            <a:chOff x="5440680" y="1322832"/>
            <a:chExt cx="3017520" cy="1950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C7B93F-E7A3-484E-8AAA-40B1EE39C335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DC88C7A-1496-4374-A92C-82773C1A8E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DA3664-92B5-4BE7-AA13-C77B666B9943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EDD87FCB-4B8C-4FCF-BE68-C72F0DF3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33" y="2425904"/>
            <a:ext cx="1526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709E6-708A-4A3B-BEC6-144065C45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367" y="482182"/>
            <a:ext cx="1950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105A69C-D6FB-47C3-BE36-43F89BC72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692" y="1831207"/>
            <a:ext cx="2362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7BAD75F6-64DE-4C7A-B5FD-9D5C4E40F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927" y="3225626"/>
            <a:ext cx="2362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4D85E280-34B2-4846-A5F8-1DB45257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32" y="4678908"/>
            <a:ext cx="104443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7AC3C3-94F0-4813-8CC3-C86543E3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2661918" y="1493726"/>
            <a:ext cx="2638424" cy="26809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2EBF55-311D-4CC1-BC71-A2AB1F233E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6445052" y="2595314"/>
            <a:ext cx="1601127" cy="15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2F854-67D9-457E-8697-61271E9B272F}"/>
              </a:ext>
            </a:extLst>
          </p:cNvPr>
          <p:cNvSpPr txBox="1"/>
          <p:nvPr/>
        </p:nvSpPr>
        <p:spPr>
          <a:xfrm>
            <a:off x="3614625" y="331019"/>
            <a:ext cx="370165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4FAC6-3216-4427-8B2A-427D361EC0E0}"/>
              </a:ext>
            </a:extLst>
          </p:cNvPr>
          <p:cNvSpPr txBox="1"/>
          <p:nvPr/>
        </p:nvSpPr>
        <p:spPr>
          <a:xfrm>
            <a:off x="572804" y="4462808"/>
            <a:ext cx="10625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92C90-DC30-473B-AE66-977C7DC6C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53" y="2810474"/>
            <a:ext cx="1374259" cy="1402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14570-65DE-4D33-8881-F1D40879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897" y="1438845"/>
            <a:ext cx="2861556" cy="2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5E5D8-A2EB-4422-9D8D-4194C4F9D7B4}"/>
              </a:ext>
            </a:extLst>
          </p:cNvPr>
          <p:cNvSpPr txBox="1"/>
          <p:nvPr/>
        </p:nvSpPr>
        <p:spPr>
          <a:xfrm>
            <a:off x="2343970" y="20579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5D6108C7-59C6-41FE-926A-DC3C5908AA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722056" y="1350253"/>
            <a:ext cx="8398263" cy="46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D2C38BA6-E570-44F4-B6E2-1E6834484C7F}"/>
              </a:ext>
            </a:extLst>
          </p:cNvPr>
          <p:cNvGrpSpPr/>
          <p:nvPr/>
        </p:nvGrpSpPr>
        <p:grpSpPr>
          <a:xfrm>
            <a:off x="10633862" y="1391817"/>
            <a:ext cx="1091423" cy="1232181"/>
            <a:chOff x="115079" y="968971"/>
            <a:chExt cx="1091423" cy="1232181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D131BDA1-87B4-40F7-AC96-0BF0DACE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531A1E76-56C7-4356-9EA3-C85E15A8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5" name="组合 1">
            <a:extLst>
              <a:ext uri="{FF2B5EF4-FFF2-40B4-BE49-F238E27FC236}">
                <a16:creationId xmlns:a16="http://schemas.microsoft.com/office/drawing/2014/main" id="{5D5AAADB-0325-4BBE-B202-BB66ED8A7342}"/>
              </a:ext>
            </a:extLst>
          </p:cNvPr>
          <p:cNvGrpSpPr/>
          <p:nvPr/>
        </p:nvGrpSpPr>
        <p:grpSpPr>
          <a:xfrm>
            <a:off x="4723322" y="2090660"/>
            <a:ext cx="6326442" cy="4767340"/>
            <a:chOff x="-591423" y="1707337"/>
            <a:chExt cx="7679682" cy="5787085"/>
          </a:xfrm>
        </p:grpSpPr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11BAA290-B4DF-4208-A763-BE7D38AA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4E30A1E7-6320-4558-8ABC-B1415CA3F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01567BE-E5C2-4375-9926-1522BB057FDC}"/>
              </a:ext>
            </a:extLst>
          </p:cNvPr>
          <p:cNvSpPr/>
          <p:nvPr/>
        </p:nvSpPr>
        <p:spPr>
          <a:xfrm>
            <a:off x="1754707" y="987379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732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FA78F2-1103-4FEC-9B51-875706C68905}"/>
              </a:ext>
            </a:extLst>
          </p:cNvPr>
          <p:cNvGrpSpPr/>
          <p:nvPr/>
        </p:nvGrpSpPr>
        <p:grpSpPr>
          <a:xfrm>
            <a:off x="2215347" y="806908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C580DF-3B2D-4974-ACA1-F73A26ABB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10C41F-4893-42FB-AD90-56D9EBD8E758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EC0F62E-78C5-4568-8F73-4DB25C3F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55" y="2247540"/>
            <a:ext cx="7112680" cy="41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C7D2F2-5E2B-40F6-A905-21B9AD40D553}"/>
              </a:ext>
            </a:extLst>
          </p:cNvPr>
          <p:cNvGrpSpPr/>
          <p:nvPr/>
        </p:nvGrpSpPr>
        <p:grpSpPr>
          <a:xfrm>
            <a:off x="1798488" y="739673"/>
            <a:ext cx="7776285" cy="1168423"/>
            <a:chOff x="1984109" y="1048675"/>
            <a:chExt cx="6802934" cy="11162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DCF347-8B52-4333-811B-DF1389C7B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1B3661-8093-4AEA-845D-6A0936A8C211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 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2B5C54-CA9C-4847-98B5-A4CE51D1ECBD}"/>
              </a:ext>
            </a:extLst>
          </p:cNvPr>
          <p:cNvSpPr txBox="1"/>
          <p:nvPr/>
        </p:nvSpPr>
        <p:spPr>
          <a:xfrm>
            <a:off x="1919796" y="2057011"/>
            <a:ext cx="78257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32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R, U, M</a:t>
            </a:r>
            <a:endParaRPr lang="vi-VN" sz="32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428</Words>
  <Application>Microsoft Office PowerPoint</Application>
  <PresentationFormat>Widescreen</PresentationFormat>
  <Paragraphs>66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.VnTime</vt:lpstr>
      <vt:lpstr>Arial</vt:lpstr>
      <vt:lpstr>Arial-Rounded</vt:lpstr>
      <vt:lpstr>Calibri</vt:lpstr>
      <vt:lpstr>等线</vt:lpstr>
      <vt:lpstr>等线 Light</vt:lpstr>
      <vt:lpstr>HP001 4 hàng</vt:lpstr>
      <vt:lpstr>HP001 5 hàng</vt:lpstr>
      <vt:lpstr>iCiel Crocante</vt:lpstr>
      <vt:lpstr>Times New Roman</vt:lpstr>
      <vt:lpstr>UTM Avo</vt:lpstr>
      <vt:lpstr>UTM Cookies</vt:lpstr>
      <vt:lpstr>Wingdings</vt:lpstr>
      <vt:lpstr>华康少女文字W5(P)</vt:lpstr>
      <vt:lpstr>思源黑体 CN Bold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2021-07-31T07:49:05Z</dcterms:created>
  <dcterms:modified xsi:type="dcterms:W3CDTF">2025-03-03T02:37:05Z</dcterms:modified>
</cp:coreProperties>
</file>