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58" r:id="rId4"/>
    <p:sldId id="260" r:id="rId5"/>
    <p:sldId id="262" r:id="rId6"/>
    <p:sldId id="263" r:id="rId7"/>
    <p:sldId id="273" r:id="rId8"/>
    <p:sldId id="268" r:id="rId9"/>
    <p:sldId id="264" r:id="rId10"/>
    <p:sldId id="274" r:id="rId11"/>
    <p:sldId id="266" r:id="rId12"/>
    <p:sldId id="276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16AF-C23F-45A9-A835-7783C74BE2D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86080-3A93-475F-9069-7A1E69B30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7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2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841A-29C5-4B6F-B7FB-254F7619846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087A-8F59-4315-8AAA-9B32CF4A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59" y="3041270"/>
            <a:ext cx="84716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3230881" y="1834084"/>
            <a:ext cx="37678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405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493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C1252EDB-8B59-420F-935A-7DF915F2B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C3FC5-0423-4C10-8548-A073C0DFC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178711" y="2731174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E3D841-DBCC-44CB-BC11-4D62E5D8A05E}"/>
              </a:ext>
            </a:extLst>
          </p:cNvPr>
          <p:cNvGrpSpPr/>
          <p:nvPr/>
        </p:nvGrpSpPr>
        <p:grpSpPr>
          <a:xfrm>
            <a:off x="8178711" y="493704"/>
            <a:ext cx="1986222" cy="1795833"/>
            <a:chOff x="179882" y="202717"/>
            <a:chExt cx="3326130" cy="30073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AAC195-4D2E-4C3B-BD06-C28F805D13AB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C8033D9-39CE-4535-B26E-0A064922B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F628DD-8DEA-4D57-A602-D9F68BE3A0B8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3E9F0-8C31-4087-BB81-E2DB086B6EA4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28B310-B774-4264-A16E-972B2150AE63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E2178B-2D7A-46D5-9A20-5779C712A48F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08" y="514963"/>
            <a:ext cx="3567521" cy="3669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403" y="2233605"/>
            <a:ext cx="1801317" cy="19505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148597" y="4733068"/>
            <a:ext cx="9090778" cy="1666401"/>
            <a:chOff x="368719" y="2044312"/>
            <a:chExt cx="6070605" cy="12498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78302"/>
            <a:stretch/>
          </p:blipFill>
          <p:spPr>
            <a:xfrm>
              <a:off x="418676" y="2044312"/>
              <a:ext cx="6020648" cy="124980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368719" y="2321239"/>
              <a:ext cx="532927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5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67122" y="2913826"/>
            <a:ext cx="881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853446" y="3963983"/>
            <a:ext cx="1061234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cây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quanh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tốt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4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67122" y="2913826"/>
            <a:ext cx="881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853446" y="3963983"/>
            <a:ext cx="1061234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cây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quanh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tốt</a:t>
            </a:r>
            <a:r>
              <a:rPr lang="en-US" sz="4267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3537" y="1008454"/>
            <a:ext cx="436529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988132"/>
            <a:ext cx="4195818" cy="44636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43383" y="1819275"/>
            <a:ext cx="517888" cy="3477214"/>
            <a:chOff x="1042416" y="804672"/>
            <a:chExt cx="210312" cy="43616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30808" y="779855"/>
            <a:ext cx="3408444" cy="228599"/>
            <a:chOff x="5440680" y="1322832"/>
            <a:chExt cx="3017520" cy="19507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90381" y="2995368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696636" y="251398"/>
            <a:ext cx="2015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6453537" y="3240785"/>
            <a:ext cx="473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01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88A49A-48E6-4EFF-ACEE-0B05EC5FB751}"/>
              </a:ext>
            </a:extLst>
          </p:cNvPr>
          <p:cNvSpPr txBox="1"/>
          <p:nvPr/>
        </p:nvSpPr>
        <p:spPr>
          <a:xfrm>
            <a:off x="334084" y="5237310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59" y="716310"/>
            <a:ext cx="3567521" cy="3669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05" y="2435733"/>
            <a:ext cx="1801317" cy="1950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9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69457" y="-30824"/>
            <a:ext cx="7154436" cy="117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5333" b="1" kern="0" dirty="0">
              <a:solidFill>
                <a:srgbClr val="FFAB40">
                  <a:lumMod val="50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944984" y="1371163"/>
            <a:ext cx="10612340" cy="1666401"/>
            <a:chOff x="369833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69833" y="2306666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48" y="3182079"/>
            <a:ext cx="5763624" cy="3836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923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1324109" y="2825522"/>
            <a:ext cx="9141681" cy="176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6486261" y="3050172"/>
            <a:ext cx="4212191" cy="68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V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933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094068" y="4672392"/>
            <a:ext cx="9141681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V, h, y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2 li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rưỡi</a:t>
            </a:r>
            <a:endParaRPr lang="en-US" sz="2667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li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rưỡi</a:t>
            </a:r>
            <a:endParaRPr lang="en-US" sz="2667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li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091447" y="1369875"/>
            <a:ext cx="8852654" cy="1666401"/>
            <a:chOff x="418676" y="2043956"/>
            <a:chExt cx="6020648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418676" y="2299808"/>
              <a:ext cx="555146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48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177172" y="303075"/>
            <a:ext cx="9157454" cy="1666401"/>
            <a:chOff x="418676" y="2043956"/>
            <a:chExt cx="6020648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418676" y="2299808"/>
              <a:ext cx="523709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3" name="Text Box 1736">
            <a:extLst>
              <a:ext uri="{FF2B5EF4-FFF2-40B4-BE49-F238E27FC236}">
                <a16:creationId xmlns:a16="http://schemas.microsoft.com/office/drawing/2014/main" id="{240EB75E-5984-43C6-A38F-A783C8BD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12" y="2615731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id="{59C46D74-A68D-44F3-AD91-77BD8A62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72" y="3200506"/>
            <a:ext cx="976685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4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1325023" y="3642077"/>
            <a:ext cx="9141681" cy="85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1325023" y="4679779"/>
            <a:ext cx="9373429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con </a:t>
            </a:r>
            <a:r>
              <a:rPr lang="en-US" sz="2933" b="1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o.</a:t>
            </a:r>
            <a:endParaRPr lang="vi-VN" sz="2933" b="1" kern="0" dirty="0">
              <a:solidFill>
                <a:srgbClr val="FC7D77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015247" y="1398925"/>
            <a:ext cx="9186028" cy="1666401"/>
            <a:chOff x="368719" y="2044312"/>
            <a:chExt cx="607060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4312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368719" y="2321239"/>
              <a:ext cx="5329274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Vườn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quanh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năm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latin typeface="HP001 4 hàng" panose="020B0603050302020204" pitchFamily="34" charset="0"/>
                  <a:cs typeface="Arial"/>
                  <a:sym typeface="Arial"/>
                </a:rPr>
                <a:t>tốt</a:t>
              </a:r>
              <a:r>
                <a:rPr lang="en-US" sz="4267" b="1" kern="0" dirty="0"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30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88" y="1191410"/>
            <a:ext cx="6326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31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244" y="1199715"/>
            <a:ext cx="6326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32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495" y="1199715"/>
            <a:ext cx="6326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33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283" y="1191412"/>
            <a:ext cx="6326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34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632" y="1191410"/>
            <a:ext cx="63262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57143" b="59428"/>
          <a:stretch>
            <a:fillRect/>
          </a:stretch>
        </p:blipFill>
        <p:spPr bwMode="auto">
          <a:xfrm>
            <a:off x="1524000" y="609601"/>
            <a:ext cx="86868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470" y="1912244"/>
            <a:ext cx="1508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Vườn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4768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293</Words>
  <Application>Microsoft Office PowerPoint</Application>
  <PresentationFormat>Widescreen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iCiel Cadena</vt:lpstr>
      <vt:lpstr>Times New Roman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2022-02-08T03:13:38Z</dcterms:created>
  <dcterms:modified xsi:type="dcterms:W3CDTF">2025-03-03T02:26:53Z</dcterms:modified>
</cp:coreProperties>
</file>