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22"/>
  </p:notesMasterIdLst>
  <p:sldIdLst>
    <p:sldId id="360" r:id="rId2"/>
    <p:sldId id="340" r:id="rId3"/>
    <p:sldId id="2007577179" r:id="rId4"/>
    <p:sldId id="2007577245" r:id="rId5"/>
    <p:sldId id="2007577248" r:id="rId6"/>
    <p:sldId id="2007577246" r:id="rId7"/>
    <p:sldId id="2007577247" r:id="rId8"/>
    <p:sldId id="2007577249" r:id="rId9"/>
    <p:sldId id="2007577250" r:id="rId10"/>
    <p:sldId id="367" r:id="rId11"/>
    <p:sldId id="2007577244" r:id="rId12"/>
    <p:sldId id="2007577251" r:id="rId13"/>
    <p:sldId id="2007577252" r:id="rId14"/>
    <p:sldId id="2007577253" r:id="rId15"/>
    <p:sldId id="2007577255" r:id="rId16"/>
    <p:sldId id="2007577240" r:id="rId17"/>
    <p:sldId id="2007577254" r:id="rId18"/>
    <p:sldId id="2007577257" r:id="rId19"/>
    <p:sldId id="2007577258" r:id="rId20"/>
    <p:sldId id="2007577205" r:id="rId21"/>
  </p:sldIdLst>
  <p:sldSz cx="6858000" cy="5143500"/>
  <p:notesSz cx="6858000" cy="9144000"/>
  <p:embeddedFontLst>
    <p:embeddedFont>
      <p:font typeface="宋体" panose="02010600030101010101" pitchFamily="2" charset="-122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Arial-Rounded" panose="020B0500000000000000" pitchFamily="34" charset="0"/>
      <p:regular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4C8"/>
    <a:srgbClr val="008000"/>
    <a:srgbClr val="672F09"/>
    <a:srgbClr val="98DF63"/>
    <a:srgbClr val="2AF25A"/>
    <a:srgbClr val="FFE285"/>
    <a:srgbClr val="007635"/>
    <a:srgbClr val="2A0EFA"/>
    <a:srgbClr val="532476"/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2" autoAdjust="0"/>
    <p:restoredTop sz="88037" autoAdjust="0"/>
  </p:normalViewPr>
  <p:slideViewPr>
    <p:cSldViewPr snapToGrid="0">
      <p:cViewPr varScale="1">
        <p:scale>
          <a:sx n="85" d="100"/>
          <a:sy n="85" d="100"/>
        </p:scale>
        <p:origin x="594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12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23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56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61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4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7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6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6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7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3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26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9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2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61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030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34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6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3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9" y="255824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1609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25658"/>
            <a:ext cx="193154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6723417" y="317294"/>
            <a:ext cx="148565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06824" y="3"/>
            <a:ext cx="6732566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12724" y="4918300"/>
            <a:ext cx="6454185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45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39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56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645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130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86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4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739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634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54FF5-8372-428B-A70F-D5D7C0343DE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3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1" r:id="rId12"/>
    <p:sldLayoutId id="214748371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659136" y="601471"/>
            <a:ext cx="5670630" cy="254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6" rIns="51425" bIns="25706" anchor="t" anchorCtr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35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" y="815154"/>
            <a:ext cx="6207035" cy="4099138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44" y="229208"/>
            <a:ext cx="1825097" cy="13226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5913" y="2694442"/>
            <a:ext cx="5750567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615"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endParaRPr lang="en-US" sz="5400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FA4B30E-9015-4A27-A82B-98A6E0B13440}"/>
              </a:ext>
            </a:extLst>
          </p:cNvPr>
          <p:cNvSpPr/>
          <p:nvPr/>
        </p:nvSpPr>
        <p:spPr>
          <a:xfrm>
            <a:off x="246690" y="278302"/>
            <a:ext cx="6165127" cy="78970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2E0E0-BFBA-4AAC-95BD-E4F6E066D889}"/>
              </a:ext>
            </a:extLst>
          </p:cNvPr>
          <p:cNvSpPr txBox="1"/>
          <p:nvPr/>
        </p:nvSpPr>
        <p:spPr>
          <a:xfrm>
            <a:off x="101906" y="1207833"/>
            <a:ext cx="6654188" cy="18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594359-51F8-4236-82CE-331452647588}"/>
              </a:ext>
            </a:extLst>
          </p:cNvPr>
          <p:cNvCxnSpPr>
            <a:cxnSpLocks/>
          </p:cNvCxnSpPr>
          <p:nvPr/>
        </p:nvCxnSpPr>
        <p:spPr>
          <a:xfrm flipV="1">
            <a:off x="2878773" y="2909919"/>
            <a:ext cx="2615064" cy="11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7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AB1166-D621-4935-A8C4-8D5118BD15D6}"/>
              </a:ext>
            </a:extLst>
          </p:cNvPr>
          <p:cNvSpPr/>
          <p:nvPr/>
        </p:nvSpPr>
        <p:spPr>
          <a:xfrm>
            <a:off x="176270" y="345135"/>
            <a:ext cx="6681730" cy="1147011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C77948-D4EA-49DF-9BC9-38FDA6E7DEB4}"/>
              </a:ext>
            </a:extLst>
          </p:cNvPr>
          <p:cNvSpPr/>
          <p:nvPr/>
        </p:nvSpPr>
        <p:spPr>
          <a:xfrm>
            <a:off x="297455" y="1492146"/>
            <a:ext cx="3582870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600" b="1" dirty="0">
              <a:solidFill>
                <a:srgbClr val="1804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90B542-E2BC-4EB4-86DE-1CEFC74EC2EE}"/>
              </a:ext>
            </a:extLst>
          </p:cNvPr>
          <p:cNvSpPr/>
          <p:nvPr/>
        </p:nvSpPr>
        <p:spPr>
          <a:xfrm>
            <a:off x="297455" y="2336436"/>
            <a:ext cx="7374941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600" b="1" dirty="0">
              <a:solidFill>
                <a:srgbClr val="1804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DB65CF-58F0-4261-9E79-BE5B4621B1BD}"/>
              </a:ext>
            </a:extLst>
          </p:cNvPr>
          <p:cNvSpPr/>
          <p:nvPr/>
        </p:nvSpPr>
        <p:spPr>
          <a:xfrm>
            <a:off x="297456" y="3091628"/>
            <a:ext cx="5478906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600" b="1" dirty="0">
              <a:solidFill>
                <a:srgbClr val="1804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4431;p7">
            <a:extLst>
              <a:ext uri="{FF2B5EF4-FFF2-40B4-BE49-F238E27FC236}">
                <a16:creationId xmlns:a16="http://schemas.microsoft.com/office/drawing/2014/main" id="{85276B9A-84F9-4912-99DA-61205F31D83D}"/>
              </a:ext>
            </a:extLst>
          </p:cNvPr>
          <p:cNvSpPr/>
          <p:nvPr/>
        </p:nvSpPr>
        <p:spPr>
          <a:xfrm>
            <a:off x="285025" y="3353258"/>
            <a:ext cx="393885" cy="370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US" sz="26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243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BF8C796-B0FE-41A9-BF9F-FAA50897C63F}"/>
              </a:ext>
            </a:extLst>
          </p:cNvPr>
          <p:cNvSpPr/>
          <p:nvPr/>
        </p:nvSpPr>
        <p:spPr>
          <a:xfrm>
            <a:off x="396055" y="542346"/>
            <a:ext cx="5465458" cy="874295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56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CF613A6-2378-4F7E-88A4-6A1049221CFA}"/>
              </a:ext>
            </a:extLst>
          </p:cNvPr>
          <p:cNvSpPr/>
          <p:nvPr/>
        </p:nvSpPr>
        <p:spPr>
          <a:xfrm>
            <a:off x="180432" y="187215"/>
            <a:ext cx="6321203" cy="874295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579A9-D2AE-4439-A835-22334F59F08C}"/>
              </a:ext>
            </a:extLst>
          </p:cNvPr>
          <p:cNvSpPr txBox="1"/>
          <p:nvPr/>
        </p:nvSpPr>
        <p:spPr>
          <a:xfrm>
            <a:off x="197233" y="1175491"/>
            <a:ext cx="6488934" cy="9467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145143" tIns="72571" rIns="145143" bIns="72571" rtlCol="0"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Cần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F97B8-133A-472A-A947-7BC7938EF871}"/>
              </a:ext>
            </a:extLst>
          </p:cNvPr>
          <p:cNvSpPr txBox="1"/>
          <p:nvPr/>
        </p:nvSpPr>
        <p:spPr>
          <a:xfrm>
            <a:off x="2032719" y="301196"/>
            <a:ext cx="3138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2BE9E203-E98B-4C37-818B-3D35D45881E3}"/>
              </a:ext>
            </a:extLst>
          </p:cNvPr>
          <p:cNvSpPr/>
          <p:nvPr/>
        </p:nvSpPr>
        <p:spPr>
          <a:xfrm>
            <a:off x="1492526" y="2190020"/>
            <a:ext cx="277092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08E680-6E27-4E70-9485-9D2EB06DBFE7}"/>
              </a:ext>
            </a:extLst>
          </p:cNvPr>
          <p:cNvSpPr txBox="1"/>
          <p:nvPr/>
        </p:nvSpPr>
        <p:spPr>
          <a:xfrm>
            <a:off x="587117" y="2707749"/>
            <a:ext cx="5283297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E6066-C6BE-4BFE-BFED-54A817E34541}"/>
              </a:ext>
            </a:extLst>
          </p:cNvPr>
          <p:cNvSpPr txBox="1"/>
          <p:nvPr/>
        </p:nvSpPr>
        <p:spPr>
          <a:xfrm>
            <a:off x="585333" y="3893393"/>
            <a:ext cx="5283298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5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858B9-13EA-4E66-9228-E1F1C422A7F1}"/>
              </a:ext>
            </a:extLst>
          </p:cNvPr>
          <p:cNvSpPr txBox="1"/>
          <p:nvPr/>
        </p:nvSpPr>
        <p:spPr>
          <a:xfrm>
            <a:off x="2067647" y="57262"/>
            <a:ext cx="2400181" cy="437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C1609-12A5-4FBE-AC69-83F4C9DE419F}"/>
              </a:ext>
            </a:extLst>
          </p:cNvPr>
          <p:cNvSpPr txBox="1"/>
          <p:nvPr/>
        </p:nvSpPr>
        <p:spPr>
          <a:xfrm>
            <a:off x="173619" y="379200"/>
            <a:ext cx="6764290" cy="496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</a:pP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vi-VN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Sang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pPr>
              <a:lnSpc>
                <a:spcPct val="107000"/>
              </a:lnSpc>
            </a:pP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377DF3-37C2-4F96-AE66-899633DDEEE6}"/>
              </a:ext>
            </a:extLst>
          </p:cNvPr>
          <p:cNvSpPr/>
          <p:nvPr/>
        </p:nvSpPr>
        <p:spPr>
          <a:xfrm>
            <a:off x="3429001" y="4764300"/>
            <a:ext cx="3429000" cy="43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3BBA7D-87E7-428C-A549-B3FA762963FB}"/>
              </a:ext>
            </a:extLst>
          </p:cNvPr>
          <p:cNvSpPr/>
          <p:nvPr/>
        </p:nvSpPr>
        <p:spPr>
          <a:xfrm>
            <a:off x="239132" y="459025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9973DC-715A-454E-A95D-1311D3D59B30}"/>
              </a:ext>
            </a:extLst>
          </p:cNvPr>
          <p:cNvSpPr/>
          <p:nvPr/>
        </p:nvSpPr>
        <p:spPr>
          <a:xfrm>
            <a:off x="173619" y="1568119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221D68-EBEF-4BB9-97A1-42F88674DFE0}"/>
              </a:ext>
            </a:extLst>
          </p:cNvPr>
          <p:cNvSpPr/>
          <p:nvPr/>
        </p:nvSpPr>
        <p:spPr>
          <a:xfrm>
            <a:off x="208344" y="3790463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81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583bf2c0947695c562ac5d998569417a">
            <a:extLst>
              <a:ext uri="{FF2B5EF4-FFF2-40B4-BE49-F238E27FC236}">
                <a16:creationId xmlns:a16="http://schemas.microsoft.com/office/drawing/2014/main" id="{FDC74FDD-7CE7-4E80-8CE5-8D980589A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" y="761667"/>
            <a:ext cx="6318795" cy="4172945"/>
          </a:xfrm>
          <a:prstGeom prst="rect">
            <a:avLst/>
          </a:prstGeom>
        </p:spPr>
      </p:pic>
      <p:pic>
        <p:nvPicPr>
          <p:cNvPr id="3" name="图片 17" descr="69a8f3e94da59fb9c00491d0266be90c">
            <a:extLst>
              <a:ext uri="{FF2B5EF4-FFF2-40B4-BE49-F238E27FC236}">
                <a16:creationId xmlns:a16="http://schemas.microsoft.com/office/drawing/2014/main" id="{8A16D6A1-EF41-4CAE-ADA4-AE7B9EBC0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284480"/>
            <a:ext cx="1854904" cy="12568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AB6B55-E8BE-4205-A563-A1DCF495A79A}"/>
              </a:ext>
            </a:extLst>
          </p:cNvPr>
          <p:cNvSpPr/>
          <p:nvPr/>
        </p:nvSpPr>
        <p:spPr>
          <a:xfrm>
            <a:off x="660033" y="2466161"/>
            <a:ext cx="5750567" cy="1543593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615"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endParaRPr lang="en-US" sz="5400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EEDC6D-F8CC-4962-9AB4-4CC4478D86C4}"/>
              </a:ext>
            </a:extLst>
          </p:cNvPr>
          <p:cNvSpPr/>
          <p:nvPr/>
        </p:nvSpPr>
        <p:spPr>
          <a:xfrm>
            <a:off x="231006" y="137144"/>
            <a:ext cx="6580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446213-3D43-4902-9F84-29A669515C78}"/>
              </a:ext>
            </a:extLst>
          </p:cNvPr>
          <p:cNvGrpSpPr/>
          <p:nvPr/>
        </p:nvGrpSpPr>
        <p:grpSpPr>
          <a:xfrm>
            <a:off x="186938" y="1001192"/>
            <a:ext cx="6653874" cy="3816429"/>
            <a:chOff x="155591" y="542661"/>
            <a:chExt cx="11906999" cy="38164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8FCB85-29E7-4625-B35D-E4DECD027E92}"/>
                </a:ext>
              </a:extLst>
            </p:cNvPr>
            <p:cNvSpPr txBox="1"/>
            <p:nvPr/>
          </p:nvSpPr>
          <p:spPr>
            <a:xfrm>
              <a:off x="155591" y="542661"/>
              <a:ext cx="11906999" cy="381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dê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to:</a:t>
              </a:r>
            </a:p>
            <a:p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Bọn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làng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bọn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phật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bỏ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cún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bọn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ạ?</a:t>
              </a:r>
            </a:p>
            <a:p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vi-VN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ngoan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–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–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Cún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quay sang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dê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à?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ai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2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”!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BD1FC7-21C3-43CC-A774-4D57E0FA0722}"/>
                </a:ext>
              </a:extLst>
            </p:cNvPr>
            <p:cNvSpPr/>
            <p:nvPr/>
          </p:nvSpPr>
          <p:spPr>
            <a:xfrm>
              <a:off x="197018" y="629449"/>
              <a:ext cx="479188" cy="282535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B38A58-9619-4B03-9C45-56A5482363BA}"/>
              </a:ext>
            </a:extLst>
          </p:cNvPr>
          <p:cNvCxnSpPr>
            <a:cxnSpLocks/>
          </p:cNvCxnSpPr>
          <p:nvPr/>
        </p:nvCxnSpPr>
        <p:spPr>
          <a:xfrm flipV="1">
            <a:off x="743537" y="2338827"/>
            <a:ext cx="568266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1DA33-4FC9-4755-82F7-44E91C46D5B5}"/>
              </a:ext>
            </a:extLst>
          </p:cNvPr>
          <p:cNvSpPr txBox="1"/>
          <p:nvPr/>
        </p:nvSpPr>
        <p:spPr>
          <a:xfrm>
            <a:off x="149230" y="268295"/>
            <a:ext cx="6561201" cy="95410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ới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E53D4C-9780-4CF2-8AA5-A53447267053}"/>
              </a:ext>
            </a:extLst>
          </p:cNvPr>
          <p:cNvSpPr/>
          <p:nvPr/>
        </p:nvSpPr>
        <p:spPr>
          <a:xfrm>
            <a:off x="149230" y="1221237"/>
            <a:ext cx="690781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(…).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CF9B8-4473-4113-9327-DD7982560FAE}"/>
              </a:ext>
            </a:extLst>
          </p:cNvPr>
          <p:cNvSpPr txBox="1"/>
          <p:nvPr/>
        </p:nvSpPr>
        <p:spPr>
          <a:xfrm>
            <a:off x="5185473" y="1217796"/>
            <a:ext cx="1380428" cy="661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15CA0F-6DF3-4F6F-9C7C-36DC478826D3}"/>
              </a:ext>
            </a:extLst>
          </p:cNvPr>
          <p:cNvSpPr/>
          <p:nvPr/>
        </p:nvSpPr>
        <p:spPr>
          <a:xfrm>
            <a:off x="149230" y="2717991"/>
            <a:ext cx="663086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…).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DD0A8-E5DF-4D3C-8541-1A157BF92A6F}"/>
              </a:ext>
            </a:extLst>
          </p:cNvPr>
          <p:cNvSpPr txBox="1"/>
          <p:nvPr/>
        </p:nvSpPr>
        <p:spPr>
          <a:xfrm>
            <a:off x="5058391" y="2705291"/>
            <a:ext cx="1418610" cy="661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1CED1-93D4-4FDE-9798-3441F5B021EC}"/>
              </a:ext>
            </a:extLst>
          </p:cNvPr>
          <p:cNvSpPr txBox="1"/>
          <p:nvPr/>
        </p:nvSpPr>
        <p:spPr>
          <a:xfrm>
            <a:off x="366537" y="1976372"/>
            <a:ext cx="4624563" cy="661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8F819-C5D5-445E-8D17-03CD919B8091}"/>
              </a:ext>
            </a:extLst>
          </p:cNvPr>
          <p:cNvSpPr txBox="1"/>
          <p:nvPr/>
        </p:nvSpPr>
        <p:spPr>
          <a:xfrm>
            <a:off x="366537" y="3459610"/>
            <a:ext cx="2935464" cy="661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6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597437" y="141001"/>
            <a:ext cx="3660364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7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7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307824" y="1038803"/>
            <a:ext cx="616733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924555" y="899239"/>
            <a:ext cx="4933445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896472" y="2364678"/>
            <a:ext cx="735813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661339" y="2070660"/>
            <a:ext cx="4211188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044606" y="4020800"/>
            <a:ext cx="735813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780419" y="3852391"/>
            <a:ext cx="4106635" cy="931445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5" y="1263269"/>
            <a:ext cx="5735091" cy="331827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93527" y="3042175"/>
              <a:ext cx="37033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CẢM </a:t>
              </a:r>
              <a:r>
                <a:rPr lang="vi-VN" altLang="zh-CN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Ơ</a:t>
              </a:r>
              <a:r>
                <a:rPr lang="en-US" altLang="zh-CN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 ANH HÀ MÃ</a:t>
              </a:r>
              <a:endPara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099520" y="3445988"/>
              <a:ext cx="3041009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1+ 2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00" y="3880233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363900" y="394344"/>
            <a:ext cx="1290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671883" y="599626"/>
            <a:ext cx="53609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TIẾP VÀ KẾT NỐI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99" y="809222"/>
            <a:ext cx="5860740" cy="3669243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3" y="3218965"/>
            <a:ext cx="3956207" cy="1580696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7" y="2878267"/>
            <a:ext cx="3118943" cy="2675190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79" y="897799"/>
            <a:ext cx="1403335" cy="107551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630669"/>
            <a:ext cx="1172832" cy="992396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" y="51922"/>
            <a:ext cx="639009" cy="1031129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35" y="747227"/>
            <a:ext cx="1068159" cy="818637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81" y="632940"/>
            <a:ext cx="1068159" cy="818637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886939" y="2881217"/>
            <a:ext cx="3835151" cy="1810736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1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1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1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80" y="0"/>
            <a:ext cx="1285820" cy="143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597437" y="141001"/>
            <a:ext cx="3660364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7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7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307824" y="1038803"/>
            <a:ext cx="616733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924555" y="899239"/>
            <a:ext cx="4933445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896472" y="2364678"/>
            <a:ext cx="735813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661339" y="2070660"/>
            <a:ext cx="4211188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044606" y="4020800"/>
            <a:ext cx="735813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780419" y="3852391"/>
            <a:ext cx="4106635" cy="931445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8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3BC26E-CAE9-400A-ACEF-67E306B12E25}"/>
              </a:ext>
            </a:extLst>
          </p:cNvPr>
          <p:cNvSpPr txBox="1"/>
          <p:nvPr/>
        </p:nvSpPr>
        <p:spPr>
          <a:xfrm>
            <a:off x="1982947" y="137150"/>
            <a:ext cx="267007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B3095-56C6-4A93-9CC2-5CF233363849}"/>
              </a:ext>
            </a:extLst>
          </p:cNvPr>
          <p:cNvSpPr txBox="1"/>
          <p:nvPr/>
        </p:nvSpPr>
        <p:spPr>
          <a:xfrm>
            <a:off x="240175" y="542266"/>
            <a:ext cx="64470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Sang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44F59-1F22-4EE0-9B75-9BB8368B60CB}"/>
              </a:ext>
            </a:extLst>
          </p:cNvPr>
          <p:cNvSpPr/>
          <p:nvPr/>
        </p:nvSpPr>
        <p:spPr>
          <a:xfrm>
            <a:off x="3637998" y="4507294"/>
            <a:ext cx="3049276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858B9-13EA-4E66-9228-E1F1C422A7F1}"/>
              </a:ext>
            </a:extLst>
          </p:cNvPr>
          <p:cNvSpPr txBox="1"/>
          <p:nvPr/>
        </p:nvSpPr>
        <p:spPr>
          <a:xfrm>
            <a:off x="2067647" y="57262"/>
            <a:ext cx="2400181" cy="437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C1609-12A5-4FBE-AC69-83F4C9DE419F}"/>
              </a:ext>
            </a:extLst>
          </p:cNvPr>
          <p:cNvSpPr txBox="1"/>
          <p:nvPr/>
        </p:nvSpPr>
        <p:spPr>
          <a:xfrm>
            <a:off x="173619" y="379200"/>
            <a:ext cx="6764290" cy="496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</a:pP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vi-VN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Sang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pPr>
              <a:lnSpc>
                <a:spcPct val="107000"/>
              </a:lnSpc>
            </a:pP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377DF3-37C2-4F96-AE66-899633DDEEE6}"/>
              </a:ext>
            </a:extLst>
          </p:cNvPr>
          <p:cNvSpPr/>
          <p:nvPr/>
        </p:nvSpPr>
        <p:spPr>
          <a:xfrm>
            <a:off x="3429000" y="4764300"/>
            <a:ext cx="3255381" cy="43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3BBA7D-87E7-428C-A549-B3FA762963FB}"/>
              </a:ext>
            </a:extLst>
          </p:cNvPr>
          <p:cNvSpPr/>
          <p:nvPr/>
        </p:nvSpPr>
        <p:spPr>
          <a:xfrm>
            <a:off x="239132" y="459025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9973DC-715A-454E-A95D-1311D3D59B30}"/>
              </a:ext>
            </a:extLst>
          </p:cNvPr>
          <p:cNvSpPr/>
          <p:nvPr/>
        </p:nvSpPr>
        <p:spPr>
          <a:xfrm>
            <a:off x="173619" y="1568119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221D68-EBEF-4BB9-97A1-42F88674DFE0}"/>
              </a:ext>
            </a:extLst>
          </p:cNvPr>
          <p:cNvSpPr/>
          <p:nvPr/>
        </p:nvSpPr>
        <p:spPr>
          <a:xfrm>
            <a:off x="208344" y="3790463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700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6D629-94BD-4BA7-AA1C-5924ECFA4A10}"/>
              </a:ext>
            </a:extLst>
          </p:cNvPr>
          <p:cNvSpPr txBox="1"/>
          <p:nvPr/>
        </p:nvSpPr>
        <p:spPr>
          <a:xfrm>
            <a:off x="93764" y="326712"/>
            <a:ext cx="6764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000" dirty="0">
              <a:solidFill>
                <a:srgbClr val="8E5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B2AD21-CDE3-44F0-9B6D-01987AA2CA29}"/>
              </a:ext>
            </a:extLst>
          </p:cNvPr>
          <p:cNvSpPr/>
          <p:nvPr/>
        </p:nvSpPr>
        <p:spPr>
          <a:xfrm>
            <a:off x="331745" y="469803"/>
            <a:ext cx="302285" cy="332823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406A7-C18D-4ECF-AE10-B26DA81630C4}"/>
              </a:ext>
            </a:extLst>
          </p:cNvPr>
          <p:cNvSpPr txBox="1"/>
          <p:nvPr/>
        </p:nvSpPr>
        <p:spPr>
          <a:xfrm>
            <a:off x="93764" y="2765325"/>
            <a:ext cx="6677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A5601F-727D-41A2-9E5D-45F3EB9FA9D1}"/>
              </a:ext>
            </a:extLst>
          </p:cNvPr>
          <p:cNvCxnSpPr>
            <a:cxnSpLocks/>
          </p:cNvCxnSpPr>
          <p:nvPr/>
        </p:nvCxnSpPr>
        <p:spPr>
          <a:xfrm flipH="1">
            <a:off x="4664719" y="2889929"/>
            <a:ext cx="69958" cy="393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7FA3E17-6F18-4F3A-9A64-33B739270548}"/>
              </a:ext>
            </a:extLst>
          </p:cNvPr>
          <p:cNvGrpSpPr/>
          <p:nvPr/>
        </p:nvGrpSpPr>
        <p:grpSpPr>
          <a:xfrm>
            <a:off x="2831069" y="3455596"/>
            <a:ext cx="113518" cy="359173"/>
            <a:chOff x="2357292" y="3479366"/>
            <a:chExt cx="168194" cy="35854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889C70-5DF0-49B3-AF0A-0FFA0DFE1F5B}"/>
                </a:ext>
              </a:extLst>
            </p:cNvPr>
            <p:cNvCxnSpPr/>
            <p:nvPr/>
          </p:nvCxnSpPr>
          <p:spPr>
            <a:xfrm flipH="1">
              <a:off x="2401546" y="3479366"/>
              <a:ext cx="123940" cy="3585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0ACF55-9DF3-4AE0-8535-3F71D30F00B9}"/>
                </a:ext>
              </a:extLst>
            </p:cNvPr>
            <p:cNvCxnSpPr/>
            <p:nvPr/>
          </p:nvCxnSpPr>
          <p:spPr>
            <a:xfrm flipH="1">
              <a:off x="2357292" y="3479366"/>
              <a:ext cx="123940" cy="3585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37E162-30C9-4FCD-AB4B-7FE166B21E9D}"/>
              </a:ext>
            </a:extLst>
          </p:cNvPr>
          <p:cNvCxnSpPr>
            <a:cxnSpLocks/>
          </p:cNvCxnSpPr>
          <p:nvPr/>
        </p:nvCxnSpPr>
        <p:spPr>
          <a:xfrm flipH="1">
            <a:off x="2201103" y="2889928"/>
            <a:ext cx="69958" cy="393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E98A6-5090-4144-AEB1-769025C3C044}"/>
              </a:ext>
            </a:extLst>
          </p:cNvPr>
          <p:cNvCxnSpPr>
            <a:cxnSpLocks/>
          </p:cNvCxnSpPr>
          <p:nvPr/>
        </p:nvCxnSpPr>
        <p:spPr>
          <a:xfrm flipH="1">
            <a:off x="4582065" y="452405"/>
            <a:ext cx="57816" cy="393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3F28E6-292C-4561-8785-FEED269F8AC9}"/>
              </a:ext>
            </a:extLst>
          </p:cNvPr>
          <p:cNvGrpSpPr/>
          <p:nvPr/>
        </p:nvGrpSpPr>
        <p:grpSpPr>
          <a:xfrm>
            <a:off x="2677813" y="895063"/>
            <a:ext cx="91815" cy="395090"/>
            <a:chOff x="2357292" y="3479366"/>
            <a:chExt cx="168194" cy="35854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3E3FBF9-96CE-4343-9733-389AF89FBB2C}"/>
                </a:ext>
              </a:extLst>
            </p:cNvPr>
            <p:cNvCxnSpPr/>
            <p:nvPr/>
          </p:nvCxnSpPr>
          <p:spPr>
            <a:xfrm flipH="1">
              <a:off x="2401546" y="3479366"/>
              <a:ext cx="123940" cy="3585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7CCA04-EAA5-46E1-83DF-DF8A93E577B4}"/>
                </a:ext>
              </a:extLst>
            </p:cNvPr>
            <p:cNvCxnSpPr/>
            <p:nvPr/>
          </p:nvCxnSpPr>
          <p:spPr>
            <a:xfrm flipH="1">
              <a:off x="2357292" y="3479366"/>
              <a:ext cx="123940" cy="3585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2FB6D8-7A6E-4A95-886A-1770C7394F38}"/>
              </a:ext>
            </a:extLst>
          </p:cNvPr>
          <p:cNvCxnSpPr>
            <a:cxnSpLocks/>
          </p:cNvCxnSpPr>
          <p:nvPr/>
        </p:nvCxnSpPr>
        <p:spPr>
          <a:xfrm flipH="1">
            <a:off x="2269949" y="438172"/>
            <a:ext cx="63598" cy="432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6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293108-7A09-4609-8A93-BE47C681391E}"/>
              </a:ext>
            </a:extLst>
          </p:cNvPr>
          <p:cNvGrpSpPr/>
          <p:nvPr/>
        </p:nvGrpSpPr>
        <p:grpSpPr>
          <a:xfrm>
            <a:off x="217447" y="157431"/>
            <a:ext cx="6653874" cy="4339650"/>
            <a:chOff x="155591" y="542661"/>
            <a:chExt cx="11906999" cy="43396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388E34-64EA-41C2-BC00-77A727275239}"/>
                </a:ext>
              </a:extLst>
            </p:cNvPr>
            <p:cNvSpPr txBox="1"/>
            <p:nvPr/>
          </p:nvSpPr>
          <p:spPr>
            <a:xfrm>
              <a:off x="155591" y="542661"/>
              <a:ext cx="11906999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dê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to:</a:t>
              </a:r>
            </a:p>
            <a:p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Bọn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làng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bọn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phật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bỏ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cún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bọn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ạ?</a:t>
              </a:r>
            </a:p>
            <a:p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vi-VN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ngoan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–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–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Cún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quay sang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dê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à?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ai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300" b="1" dirty="0">
                  <a:solidFill>
                    <a:srgbClr val="1804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”!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3AA3863-78FD-4861-B773-22F059C53654}"/>
                </a:ext>
              </a:extLst>
            </p:cNvPr>
            <p:cNvSpPr/>
            <p:nvPr/>
          </p:nvSpPr>
          <p:spPr>
            <a:xfrm>
              <a:off x="197018" y="629449"/>
              <a:ext cx="479188" cy="282535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130805-A7B7-421C-8E6D-6486CB8DDF76}"/>
              </a:ext>
            </a:extLst>
          </p:cNvPr>
          <p:cNvCxnSpPr>
            <a:cxnSpLocks/>
          </p:cNvCxnSpPr>
          <p:nvPr/>
        </p:nvCxnSpPr>
        <p:spPr>
          <a:xfrm flipV="1">
            <a:off x="1238491" y="1551019"/>
            <a:ext cx="688628" cy="11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9187B57-E119-434F-9758-D634F5AAB187}"/>
              </a:ext>
            </a:extLst>
          </p:cNvPr>
          <p:cNvSpPr txBox="1"/>
          <p:nvPr/>
        </p:nvSpPr>
        <p:spPr>
          <a:xfrm>
            <a:off x="217448" y="4432823"/>
            <a:ext cx="406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4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B47352-FC78-4BE2-8ABD-AA0FA2D51AC4}"/>
              </a:ext>
            </a:extLst>
          </p:cNvPr>
          <p:cNvCxnSpPr>
            <a:cxnSpLocks/>
          </p:cNvCxnSpPr>
          <p:nvPr/>
        </p:nvCxnSpPr>
        <p:spPr>
          <a:xfrm>
            <a:off x="2634773" y="4028015"/>
            <a:ext cx="743430" cy="2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429D6FA-BC03-4E70-8647-B760614835C9}"/>
              </a:ext>
            </a:extLst>
          </p:cNvPr>
          <p:cNvSpPr txBox="1"/>
          <p:nvPr/>
        </p:nvSpPr>
        <p:spPr>
          <a:xfrm>
            <a:off x="217447" y="4432823"/>
            <a:ext cx="317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234144-60CE-43EC-9A58-400C318764E9}"/>
              </a:ext>
            </a:extLst>
          </p:cNvPr>
          <p:cNvCxnSpPr>
            <a:cxnSpLocks/>
          </p:cNvCxnSpPr>
          <p:nvPr/>
        </p:nvCxnSpPr>
        <p:spPr>
          <a:xfrm flipV="1">
            <a:off x="863631" y="1216016"/>
            <a:ext cx="5588591" cy="3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3720C2-7CE5-473B-ADC3-16112D019240}"/>
              </a:ext>
            </a:extLst>
          </p:cNvPr>
          <p:cNvCxnSpPr>
            <a:cxnSpLocks/>
          </p:cNvCxnSpPr>
          <p:nvPr/>
        </p:nvCxnSpPr>
        <p:spPr>
          <a:xfrm flipV="1">
            <a:off x="768069" y="1914165"/>
            <a:ext cx="537092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0ECD08-EA7F-401C-BFD2-57747E4BAF14}"/>
              </a:ext>
            </a:extLst>
          </p:cNvPr>
          <p:cNvCxnSpPr>
            <a:cxnSpLocks/>
          </p:cNvCxnSpPr>
          <p:nvPr/>
        </p:nvCxnSpPr>
        <p:spPr>
          <a:xfrm>
            <a:off x="886868" y="2612315"/>
            <a:ext cx="2889001" cy="146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45D364-D964-4D85-A1BA-D55329C7A999}"/>
              </a:ext>
            </a:extLst>
          </p:cNvPr>
          <p:cNvCxnSpPr>
            <a:cxnSpLocks/>
          </p:cNvCxnSpPr>
          <p:nvPr/>
        </p:nvCxnSpPr>
        <p:spPr>
          <a:xfrm>
            <a:off x="766239" y="2962069"/>
            <a:ext cx="1428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E4B4E3-1638-4A5B-BA3B-4E5D68EEA234}"/>
              </a:ext>
            </a:extLst>
          </p:cNvPr>
          <p:cNvCxnSpPr>
            <a:cxnSpLocks/>
          </p:cNvCxnSpPr>
          <p:nvPr/>
        </p:nvCxnSpPr>
        <p:spPr>
          <a:xfrm>
            <a:off x="896142" y="3664580"/>
            <a:ext cx="5070847" cy="2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1B5DA1-D876-45FB-824E-B7B73E9B66DE}"/>
              </a:ext>
            </a:extLst>
          </p:cNvPr>
          <p:cNvCxnSpPr>
            <a:cxnSpLocks/>
          </p:cNvCxnSpPr>
          <p:nvPr/>
        </p:nvCxnSpPr>
        <p:spPr>
          <a:xfrm>
            <a:off x="317911" y="4028015"/>
            <a:ext cx="5749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1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AD63C8-F478-47AF-8BDD-AB4A0CFD6B4E}"/>
              </a:ext>
            </a:extLst>
          </p:cNvPr>
          <p:cNvSpPr txBox="1"/>
          <p:nvPr/>
        </p:nvSpPr>
        <p:spPr>
          <a:xfrm>
            <a:off x="311226" y="245800"/>
            <a:ext cx="6568808" cy="3411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Sang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pPr>
              <a:lnSpc>
                <a:spcPct val="120000"/>
              </a:lnSpc>
            </a:pP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6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82323B0-87B4-421C-A711-1898B24644C9}"/>
              </a:ext>
            </a:extLst>
          </p:cNvPr>
          <p:cNvSpPr/>
          <p:nvPr/>
        </p:nvSpPr>
        <p:spPr>
          <a:xfrm>
            <a:off x="77118" y="366446"/>
            <a:ext cx="297538" cy="309779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5195BB-3993-4BDD-8686-21A5DE28840C}"/>
              </a:ext>
            </a:extLst>
          </p:cNvPr>
          <p:cNvCxnSpPr>
            <a:cxnSpLocks/>
          </p:cNvCxnSpPr>
          <p:nvPr/>
        </p:nvCxnSpPr>
        <p:spPr>
          <a:xfrm>
            <a:off x="2089351" y="665208"/>
            <a:ext cx="774805" cy="69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5F0A40A-2A8B-4E16-B823-2CDCEB78AF56}"/>
              </a:ext>
            </a:extLst>
          </p:cNvPr>
          <p:cNvSpPr txBox="1"/>
          <p:nvPr/>
        </p:nvSpPr>
        <p:spPr>
          <a:xfrm>
            <a:off x="66101" y="4005148"/>
            <a:ext cx="7011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ngượng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cỏi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b="1" dirty="0">
                <a:solidFill>
                  <a:srgbClr val="180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56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858B9-13EA-4E66-9228-E1F1C422A7F1}"/>
              </a:ext>
            </a:extLst>
          </p:cNvPr>
          <p:cNvSpPr txBox="1"/>
          <p:nvPr/>
        </p:nvSpPr>
        <p:spPr>
          <a:xfrm>
            <a:off x="2067647" y="57262"/>
            <a:ext cx="2400181" cy="437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C1609-12A5-4FBE-AC69-83F4C9DE419F}"/>
              </a:ext>
            </a:extLst>
          </p:cNvPr>
          <p:cNvSpPr txBox="1"/>
          <p:nvPr/>
        </p:nvSpPr>
        <p:spPr>
          <a:xfrm>
            <a:off x="173619" y="379200"/>
            <a:ext cx="6764290" cy="496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</a:pP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vi-VN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Sang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pPr>
              <a:lnSpc>
                <a:spcPct val="107000"/>
              </a:lnSpc>
            </a:pP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1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377DF3-37C2-4F96-AE66-899633DDEEE6}"/>
              </a:ext>
            </a:extLst>
          </p:cNvPr>
          <p:cNvSpPr/>
          <p:nvPr/>
        </p:nvSpPr>
        <p:spPr>
          <a:xfrm>
            <a:off x="2990883" y="4740396"/>
            <a:ext cx="3435317" cy="43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3BBA7D-87E7-428C-A549-B3FA762963FB}"/>
              </a:ext>
            </a:extLst>
          </p:cNvPr>
          <p:cNvSpPr/>
          <p:nvPr/>
        </p:nvSpPr>
        <p:spPr>
          <a:xfrm>
            <a:off x="239132" y="459025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9973DC-715A-454E-A95D-1311D3D59B30}"/>
              </a:ext>
            </a:extLst>
          </p:cNvPr>
          <p:cNvSpPr/>
          <p:nvPr/>
        </p:nvSpPr>
        <p:spPr>
          <a:xfrm>
            <a:off x="173619" y="1568119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221D68-EBEF-4BB9-97A1-42F88674DFE0}"/>
              </a:ext>
            </a:extLst>
          </p:cNvPr>
          <p:cNvSpPr/>
          <p:nvPr/>
        </p:nvSpPr>
        <p:spPr>
          <a:xfrm>
            <a:off x="208344" y="3790463"/>
            <a:ext cx="223627" cy="231078"/>
          </a:xfrm>
          <a:prstGeom prst="ellipse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38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1522</TotalTime>
  <Words>1874</Words>
  <Application>Microsoft Office PowerPoint</Application>
  <PresentationFormat>Custom</PresentationFormat>
  <Paragraphs>153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宋体</vt:lpstr>
      <vt:lpstr>Calibri Light</vt:lpstr>
      <vt:lpstr>思源黑体 CN Bold</vt:lpstr>
      <vt:lpstr>Calibri</vt:lpstr>
      <vt:lpstr>Cambria</vt:lpstr>
      <vt:lpstr>Arial-Rounded</vt:lpstr>
      <vt:lpstr>仓耳玄三M W05</vt:lpstr>
      <vt:lpstr>等线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Admin</cp:lastModifiedBy>
  <cp:revision>220</cp:revision>
  <dcterms:modified xsi:type="dcterms:W3CDTF">2025-04-08T00:55:40Z</dcterms:modified>
</cp:coreProperties>
</file>