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9" r:id="rId1"/>
    <p:sldMasterId id="2147483692" r:id="rId2"/>
  </p:sldMasterIdLst>
  <p:notesMasterIdLst>
    <p:notesMasterId r:id="rId17"/>
  </p:notesMasterIdLst>
  <p:sldIdLst>
    <p:sldId id="256" r:id="rId3"/>
    <p:sldId id="307" r:id="rId4"/>
    <p:sldId id="293" r:id="rId5"/>
    <p:sldId id="400" r:id="rId6"/>
    <p:sldId id="356" r:id="rId7"/>
    <p:sldId id="401" r:id="rId8"/>
    <p:sldId id="402" r:id="rId9"/>
    <p:sldId id="403" r:id="rId10"/>
    <p:sldId id="404" r:id="rId11"/>
    <p:sldId id="405" r:id="rId12"/>
    <p:sldId id="358" r:id="rId13"/>
    <p:sldId id="376" r:id="rId14"/>
    <p:sldId id="406" r:id="rId15"/>
    <p:sldId id="377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CCFFFF"/>
    <a:srgbClr val="8AFEF0"/>
    <a:srgbClr val="FAD2E3"/>
    <a:srgbClr val="F5A84D"/>
    <a:srgbClr val="FF5050"/>
    <a:srgbClr val="F9C7DC"/>
    <a:srgbClr val="018F7F"/>
    <a:srgbClr val="66BAE8"/>
    <a:srgbClr val="F39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65" autoAdjust="0"/>
    <p:restoredTop sz="86545" autoAdjust="0"/>
  </p:normalViewPr>
  <p:slideViewPr>
    <p:cSldViewPr snapToGrid="0" showGuides="1">
      <p:cViewPr varScale="1">
        <p:scale>
          <a:sx n="73" d="100"/>
          <a:sy n="73" d="100"/>
        </p:scale>
        <p:origin x="546" y="78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2FD65-EE3A-4E59-AE83-31370A1A5224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9454C-C74F-4488-8342-D951352342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940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874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83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A27E3-5294-17ED-BADE-FE9EBE322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F9A31B-94CA-2FE7-BEEC-F2B57D69A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36EC0-C4FA-42BC-24E2-169593CB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3641E-3E94-084F-609D-7398FABAE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564BA-72D0-3764-DE03-77A5D814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4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34BE8-DC74-BE70-09DD-DE7EA976A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95EBE6-6C09-4BBE-D76D-472652F19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8D84E-F45C-1CD3-0990-02A9D08CEB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407C8-5A12-94A1-1506-6AD0C7D4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5AFF5-842E-F294-A5C4-ABDA93DD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26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756148-4316-3DF6-21ED-4C4B660C6E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C9C94-5A95-939E-9EEA-F66EFAB54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40504-7749-444F-5B2E-1EF6A573AA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D430C-B42A-F8EF-269C-5315F69E4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5A673-3C73-3203-8746-8165C8AB9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42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8">
            <a:extLst>
              <a:ext uri="{FF2B5EF4-FFF2-40B4-BE49-F238E27FC236}">
                <a16:creationId xmlns:a16="http://schemas.microsoft.com/office/drawing/2014/main" id="{B4742D61-2262-4FB1-A45F-941FD8930D7B}"/>
              </a:ext>
            </a:extLst>
          </p:cNvPr>
          <p:cNvSpPr/>
          <p:nvPr userDrawn="1"/>
        </p:nvSpPr>
        <p:spPr>
          <a:xfrm>
            <a:off x="1141363" y="821939"/>
            <a:ext cx="9906069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67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Option Strategies Display Your Presentation Idea</a:t>
            </a:r>
            <a:endParaRPr lang="id-ID" sz="1467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8" name="Group 39">
            <a:extLst>
              <a:ext uri="{FF2B5EF4-FFF2-40B4-BE49-F238E27FC236}">
                <a16:creationId xmlns:a16="http://schemas.microsoft.com/office/drawing/2014/main" id="{A412E5BB-6331-43D4-BB9F-96CE6B0DAD7F}"/>
              </a:ext>
            </a:extLst>
          </p:cNvPr>
          <p:cNvGrpSpPr/>
          <p:nvPr userDrawn="1"/>
        </p:nvGrpSpPr>
        <p:grpSpPr>
          <a:xfrm>
            <a:off x="1141363" y="155209"/>
            <a:ext cx="9906069" cy="625878"/>
            <a:chOff x="857224" y="142876"/>
            <a:chExt cx="7429552" cy="469408"/>
          </a:xfrm>
        </p:grpSpPr>
        <p:sp>
          <p:nvSpPr>
            <p:cNvPr id="9" name="Rectangle 40">
              <a:extLst>
                <a:ext uri="{FF2B5EF4-FFF2-40B4-BE49-F238E27FC236}">
                  <a16:creationId xmlns:a16="http://schemas.microsoft.com/office/drawing/2014/main" id="{BCBD6658-1D15-4275-B160-050954D22FAC}"/>
                </a:ext>
              </a:extLst>
            </p:cNvPr>
            <p:cNvSpPr/>
            <p:nvPr/>
          </p:nvSpPr>
          <p:spPr>
            <a:xfrm>
              <a:off x="857224" y="142876"/>
              <a:ext cx="7429552" cy="469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467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输入你的标题</a:t>
              </a:r>
              <a:endParaRPr lang="id-ID" sz="3467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1EBB074B-20E0-46BC-8A7C-FC294EF3AC83}"/>
                </a:ext>
              </a:extLst>
            </p:cNvPr>
            <p:cNvCxnSpPr/>
            <p:nvPr/>
          </p:nvCxnSpPr>
          <p:spPr>
            <a:xfrm rot="5400000">
              <a:off x="300049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7C496A79-D3F0-408C-8D3E-9506DA184CD6}"/>
                </a:ext>
              </a:extLst>
            </p:cNvPr>
            <p:cNvCxnSpPr/>
            <p:nvPr/>
          </p:nvCxnSpPr>
          <p:spPr>
            <a:xfrm rot="5400000">
              <a:off x="585801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34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A27E3-5294-17ED-BADE-FE9EBE322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F9A31B-94CA-2FE7-BEEC-F2B57D69A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36EC0-C4FA-42BC-24E2-169593CB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3641E-3E94-084F-609D-7398FABAE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564BA-72D0-3764-DE03-77A5D814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49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EA208-71A6-8CCE-A85E-FF5A705C6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A6421-7680-5A35-2BE0-5CB56283D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E3F02-85E8-8079-DD1C-1E1A02AF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ED7AA-37C4-7DA7-23E9-976D6AD99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782A4-901C-C725-14C3-C17DB51A9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44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64867-92AF-444B-0118-E3442D195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92942-EB17-9EAB-421F-E89647056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B0557-C8BE-23E3-9017-F19B5868D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56798-DAA6-56D5-D990-E5571DAD2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23490-C89C-BBC9-B2A2-0D8C62EC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63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B122-A13C-5A21-626F-406FB9D2B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095D5-C139-8D83-022C-337F61CF81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F7C07-4C2D-4C77-0A62-3FD9DAB13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B1A29D-7920-A57B-BC8F-D0AFE139F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6746D-A401-8AC3-0A89-39E34879E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849E2-A7AF-9C47-E546-7CA4FA6D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68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8CC6A-2B7C-B043-0E8A-0927756A4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CAA84-141E-887D-7CA0-303F3567A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0AFE3-F9F7-CF9B-826D-81D49E9C4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305A8-FB0C-90EF-26AE-A75380AD1B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124DB-EEE6-BCF4-D4DD-140DB07C8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21DFD7-79B7-0DD3-75B5-1784EA360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61872C-08B6-B3E8-A570-71A99EDEC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12C9E1-5675-BA63-2041-13649D393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83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DB55-98A1-1C32-A4D6-717E8CE74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EFBC8-9F92-2EB6-17B9-DE05A0DA4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881A2C-B2A1-4E03-1151-5BBD41C75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FBAC9-756B-84AA-08B6-0FD0A8086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22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6F5E8D-7110-269B-9F25-24A9327E1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1BD100-FD0F-DFA7-BAC6-125A9331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8C025-73FE-A928-CBAD-CA48211C1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58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EA208-71A6-8CCE-A85E-FF5A705C6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A6421-7680-5A35-2BE0-5CB56283D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E3F02-85E8-8079-DD1C-1E1A02AF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ED7AA-37C4-7DA7-23E9-976D6AD99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782A4-901C-C725-14C3-C17DB51A9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21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7ED38-928E-B7DF-B6E2-B299F5EF1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8B600-9364-939C-467F-5F7EC0495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8120FE-3F24-9704-6648-E1CE9ADC3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A4A84-AD25-5276-E92B-429533BFF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95833-F238-7AA6-05DF-4962BEC90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23D71-8D39-3507-6539-1B4CD95FF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06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16BFC-8C80-DD0F-F78D-6079390B4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41DAB0-0C9F-2E11-5B1B-58F213AE94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06853-63F0-D554-9EC5-E87B70F91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31211D-D83D-C9DE-641F-C4F330C2C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ACE38-446E-F637-C711-58BB74C12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85DB4-0090-FB3C-B661-CFA40CA0F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15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34BE8-DC74-BE70-09DD-DE7EA976A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95EBE6-6C09-4BBE-D76D-472652F19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8D84E-F45C-1CD3-0990-02A9D08CE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407C8-5A12-94A1-1506-6AD0C7D4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5AFF5-842E-F294-A5C4-ABDA93DD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47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756148-4316-3DF6-21ED-4C4B660C6E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C9C94-5A95-939E-9EEA-F66EFAB54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40504-7749-444F-5B2E-1EF6A573A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D430C-B42A-F8EF-269C-5315F69E4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5A673-3C73-3203-8746-8165C8AB9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8">
            <a:extLst>
              <a:ext uri="{FF2B5EF4-FFF2-40B4-BE49-F238E27FC236}">
                <a16:creationId xmlns:a16="http://schemas.microsoft.com/office/drawing/2014/main" id="{B4742D61-2262-4FB1-A45F-941FD8930D7B}"/>
              </a:ext>
            </a:extLst>
          </p:cNvPr>
          <p:cNvSpPr/>
          <p:nvPr userDrawn="1"/>
        </p:nvSpPr>
        <p:spPr>
          <a:xfrm>
            <a:off x="1141363" y="821939"/>
            <a:ext cx="9906069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67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Option Strategies Display Your Presentation Idea</a:t>
            </a:r>
            <a:endParaRPr lang="id-ID" sz="1467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8" name="Group 39">
            <a:extLst>
              <a:ext uri="{FF2B5EF4-FFF2-40B4-BE49-F238E27FC236}">
                <a16:creationId xmlns:a16="http://schemas.microsoft.com/office/drawing/2014/main" id="{A412E5BB-6331-43D4-BB9F-96CE6B0DAD7F}"/>
              </a:ext>
            </a:extLst>
          </p:cNvPr>
          <p:cNvGrpSpPr/>
          <p:nvPr userDrawn="1"/>
        </p:nvGrpSpPr>
        <p:grpSpPr>
          <a:xfrm>
            <a:off x="1141363" y="155209"/>
            <a:ext cx="9906069" cy="625878"/>
            <a:chOff x="857224" y="142876"/>
            <a:chExt cx="7429552" cy="469408"/>
          </a:xfrm>
        </p:grpSpPr>
        <p:sp>
          <p:nvSpPr>
            <p:cNvPr id="9" name="Rectangle 40">
              <a:extLst>
                <a:ext uri="{FF2B5EF4-FFF2-40B4-BE49-F238E27FC236}">
                  <a16:creationId xmlns:a16="http://schemas.microsoft.com/office/drawing/2014/main" id="{BCBD6658-1D15-4275-B160-050954D22FAC}"/>
                </a:ext>
              </a:extLst>
            </p:cNvPr>
            <p:cNvSpPr/>
            <p:nvPr/>
          </p:nvSpPr>
          <p:spPr>
            <a:xfrm>
              <a:off x="857224" y="142876"/>
              <a:ext cx="7429552" cy="469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467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输入你的标题</a:t>
              </a:r>
              <a:endParaRPr lang="id-ID" sz="3467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1EBB074B-20E0-46BC-8A7C-FC294EF3AC83}"/>
                </a:ext>
              </a:extLst>
            </p:cNvPr>
            <p:cNvCxnSpPr/>
            <p:nvPr/>
          </p:nvCxnSpPr>
          <p:spPr>
            <a:xfrm rot="5400000">
              <a:off x="300049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7C496A79-D3F0-408C-8D3E-9506DA184CD6}"/>
                </a:ext>
              </a:extLst>
            </p:cNvPr>
            <p:cNvCxnSpPr/>
            <p:nvPr/>
          </p:nvCxnSpPr>
          <p:spPr>
            <a:xfrm rot="5400000">
              <a:off x="585801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237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64867-92AF-444B-0118-E3442D195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92942-EB17-9EAB-421F-E89647056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B0557-C8BE-23E3-9017-F19B5868D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56798-DAA6-56D5-D990-E5571DAD2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23490-C89C-BBC9-B2A2-0D8C62EC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0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B122-A13C-5A21-626F-406FB9D2B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095D5-C139-8D83-022C-337F61CF81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F7C07-4C2D-4C77-0A62-3FD9DAB13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B1A29D-7920-A57B-BC8F-D0AFE139F6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6746D-A401-8AC3-0A89-39E34879E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849E2-A7AF-9C47-E546-7CA4FA6D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56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8CC6A-2B7C-B043-0E8A-0927756A4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CAA84-141E-887D-7CA0-303F3567A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0AFE3-F9F7-CF9B-826D-81D49E9C4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305A8-FB0C-90EF-26AE-A75380AD1B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124DB-EEE6-BCF4-D4DD-140DB07C8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21DFD7-79B7-0DD3-75B5-1784EA3600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61872C-08B6-B3E8-A570-71A99EDEC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12C9E1-5675-BA63-2041-13649D393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64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DB55-98A1-1C32-A4D6-717E8CE74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EFBC8-9F92-2EB6-17B9-DE05A0DA4F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881A2C-B2A1-4E03-1151-5BBD41C75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FBAC9-756B-84AA-08B6-0FD0A8086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21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6F5E8D-7110-269B-9F25-24A9327E10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1BD100-FD0F-DFA7-BAC6-125A9331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8C025-73FE-A928-CBAD-CA48211C1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1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7ED38-928E-B7DF-B6E2-B299F5EF1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8B600-9364-939C-467F-5F7EC0495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8120FE-3F24-9704-6648-E1CE9ADC3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A4A84-AD25-5276-E92B-429533BFFF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95833-F238-7AA6-05DF-4962BEC90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23D71-8D39-3507-6539-1B4CD95FF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4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16BFC-8C80-DD0F-F78D-6079390B4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41DAB0-0C9F-2E11-5B1B-58F213AE94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06853-63F0-D554-9EC5-E87B70F91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31211D-D83D-C9DE-641F-C4F330C2C8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ACE38-446E-F637-C711-58BB74C12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85DB4-0090-FB3C-B661-CFA40CA0F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0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21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C22CF52-35DD-B292-F6A9-D9BB4CAF384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C87DB7-BCD6-5576-7E18-083D06ABE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B2C7E-FF25-05CC-405F-BD31B2897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AF48C-DD94-0A23-8FE7-C0DF069866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DF4F3-F961-469E-915E-FA914E374325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25995-64BD-2E5D-1707-8F9E30AB5E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59AFD-F8DD-2BD7-5404-C78A5E338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4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emf"/><Relationship Id="rId10" Type="http://schemas.openxmlformats.org/officeDocument/2006/relationships/image" Target="../media/image7.gif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8.sv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2.gif"/><Relationship Id="rId5" Type="http://schemas.openxmlformats.org/officeDocument/2006/relationships/image" Target="../media/image2.emf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1FDA3D0-02C4-49FA-B3CD-9C058FECB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35D6DB26-FD17-4DE0-8960-A53C93111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48050"/>
            <a:ext cx="12230100" cy="3429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148D6B6-B80A-4024-9189-E9B453F508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94018" y="-481707"/>
            <a:ext cx="3974937" cy="2651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FE6144E-7471-4401-B426-ADB367A1C5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86794">
            <a:off x="1419253" y="-133600"/>
            <a:ext cx="1322947" cy="142049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0998B1D-8FF5-4B5A-A7C1-EB2999C2BD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2831" y="-606203"/>
            <a:ext cx="2438611" cy="243861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938FCDA-07E4-4DC9-A431-E00A8B626C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21265" y="-321875"/>
            <a:ext cx="4102964" cy="2743438"/>
          </a:xfrm>
          <a:prstGeom prst="rect">
            <a:avLst/>
          </a:prstGeom>
        </p:spPr>
      </p:pic>
      <p:pic>
        <p:nvPicPr>
          <p:cNvPr id="1026" name="Picture 2" descr="LINE Official Stickers - Doraemon Animated Stickers Example with GIF  Animation">
            <a:extLst>
              <a:ext uri="{FF2B5EF4-FFF2-40B4-BE49-F238E27FC236}">
                <a16:creationId xmlns:a16="http://schemas.microsoft.com/office/drawing/2014/main" id="{07FB667A-BE9E-4C0D-9DC8-6973639D6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12" y="3867330"/>
            <a:ext cx="2763261" cy="272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2F06EB7-AB01-4BC3-9F61-0907E09E2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316" y="3867329"/>
            <a:ext cx="3016564" cy="305431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3B60AE-9F4E-38C9-1D84-393F0746538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76887" y="1536136"/>
            <a:ext cx="3889585" cy="12863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277C51-5FAA-F920-3B02-1579300020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06266" y="2549040"/>
            <a:ext cx="7712108" cy="23898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25182E-A998-EE52-61B9-5F34F6FFD88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88462" y="4707076"/>
            <a:ext cx="2255716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931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A6314F-7083-2F0A-C2FC-2345EB0EAAAA}"/>
              </a:ext>
            </a:extLst>
          </p:cNvPr>
          <p:cNvSpPr/>
          <p:nvPr/>
        </p:nvSpPr>
        <p:spPr>
          <a:xfrm>
            <a:off x="165930" y="235647"/>
            <a:ext cx="12026070" cy="6386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BC7A34-6F21-1943-8465-5328CDE79081}"/>
              </a:ext>
            </a:extLst>
          </p:cNvPr>
          <p:cNvGrpSpPr/>
          <p:nvPr/>
        </p:nvGrpSpPr>
        <p:grpSpPr>
          <a:xfrm>
            <a:off x="1300480" y="0"/>
            <a:ext cx="9773920" cy="822960"/>
            <a:chOff x="631238" y="2069273"/>
            <a:chExt cx="5452855" cy="193795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1BD05C4-5BE9-E7E4-4618-F24853EFF2BA}"/>
                </a:ext>
              </a:extLst>
            </p:cNvPr>
            <p:cNvSpPr/>
            <p:nvPr/>
          </p:nvSpPr>
          <p:spPr>
            <a:xfrm>
              <a:off x="631238" y="2069273"/>
              <a:ext cx="5452855" cy="1937951"/>
            </a:xfrm>
            <a:prstGeom prst="roundRect">
              <a:avLst/>
            </a:prstGeom>
            <a:solidFill>
              <a:srgbClr val="FF5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020C15-4101-2554-A8AE-B0BB2D6E3C69}"/>
                </a:ext>
              </a:extLst>
            </p:cNvPr>
            <p:cNvSpPr txBox="1"/>
            <p:nvPr/>
          </p:nvSpPr>
          <p:spPr>
            <a:xfrm>
              <a:off x="1037902" y="2250791"/>
              <a:ext cx="4983839" cy="8733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Bước 4: Kiểm tra hoạt động của mô hình.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FDE151C-C908-D6C5-FA13-8CB56288D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542" y="1053147"/>
            <a:ext cx="8905875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202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AD48EB-2F3C-F923-830F-553B437F4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874020" y="1809251"/>
            <a:ext cx="2685708" cy="4152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78DFBBAA-C409-9DBD-D549-832E8DBAD9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520083" y="163763"/>
            <a:ext cx="4949381" cy="44309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D68F2C-D483-6612-2CE2-6EFB377258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48964" y="2055408"/>
            <a:ext cx="3073574" cy="410578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C7B28EB-CFA6-DD95-D6D6-741A66CD3F2F}"/>
              </a:ext>
            </a:extLst>
          </p:cNvPr>
          <p:cNvGrpSpPr/>
          <p:nvPr/>
        </p:nvGrpSpPr>
        <p:grpSpPr>
          <a:xfrm>
            <a:off x="2052320" y="5249099"/>
            <a:ext cx="8406660" cy="1559392"/>
            <a:chOff x="631238" y="2069273"/>
            <a:chExt cx="5452855" cy="193795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C8BA567-541A-0054-21A0-87B3770D5D99}"/>
                </a:ext>
              </a:extLst>
            </p:cNvPr>
            <p:cNvSpPr/>
            <p:nvPr/>
          </p:nvSpPr>
          <p:spPr>
            <a:xfrm>
              <a:off x="631238" y="2069273"/>
              <a:ext cx="5452855" cy="1937951"/>
            </a:xfrm>
            <a:prstGeom prst="roundRect">
              <a:avLst/>
            </a:prstGeom>
            <a:solidFill>
              <a:srgbClr val="FF5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41EA23E-A21A-F368-5604-B8D2E4A71623}"/>
                </a:ext>
              </a:extLst>
            </p:cNvPr>
            <p:cNvSpPr txBox="1"/>
            <p:nvPr/>
          </p:nvSpPr>
          <p:spPr>
            <a:xfrm>
              <a:off x="998362" y="2111900"/>
              <a:ext cx="4694826" cy="17351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59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 b="1" kern="1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hực</a:t>
              </a:r>
              <a:r>
                <a:rPr lang="en-US" sz="4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4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lắp</a:t>
              </a:r>
              <a:r>
                <a:rPr lang="en-US" sz="4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ráp</a:t>
              </a:r>
              <a:r>
                <a:rPr lang="en-US" sz="4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mô</a:t>
              </a:r>
              <a:r>
                <a:rPr lang="en-US" sz="4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4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4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4 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bước</a:t>
              </a:r>
              <a:endParaRPr lang="en-US" sz="4400" b="1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4995B0A-0A7A-D4E3-3845-5F1E23027A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5266" y="1427358"/>
            <a:ext cx="4200508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3931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8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" dur="6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8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" dur="6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A2A9A82-6446-2594-CF5B-EE591A85453E}"/>
              </a:ext>
            </a:extLst>
          </p:cNvPr>
          <p:cNvSpPr/>
          <p:nvPr/>
        </p:nvSpPr>
        <p:spPr>
          <a:xfrm>
            <a:off x="225287" y="198783"/>
            <a:ext cx="11741426" cy="6480313"/>
          </a:xfrm>
          <a:prstGeom prst="roundRect">
            <a:avLst>
              <a:gd name="adj" fmla="val 11731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Nhóm 6">
            <a:extLst>
              <a:ext uri="{FF2B5EF4-FFF2-40B4-BE49-F238E27FC236}">
                <a16:creationId xmlns:a16="http://schemas.microsoft.com/office/drawing/2014/main" id="{554C2B46-16B8-5C87-A9D8-C8371DDA44E2}"/>
              </a:ext>
            </a:extLst>
          </p:cNvPr>
          <p:cNvGrpSpPr/>
          <p:nvPr/>
        </p:nvGrpSpPr>
        <p:grpSpPr>
          <a:xfrm>
            <a:off x="1840876" y="974500"/>
            <a:ext cx="8603603" cy="2276700"/>
            <a:chOff x="1311965" y="1"/>
            <a:chExt cx="6053592" cy="1456840"/>
          </a:xfrm>
        </p:grpSpPr>
        <p:pic>
          <p:nvPicPr>
            <p:cNvPr id="4" name="Picture 9" descr="Shape&#10;&#10;Description automatically generated">
              <a:extLst>
                <a:ext uri="{FF2B5EF4-FFF2-40B4-BE49-F238E27FC236}">
                  <a16:creationId xmlns:a16="http://schemas.microsoft.com/office/drawing/2014/main" id="{F47E92EB-14E1-4F5C-DE76-6688A43EE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965" y="1"/>
              <a:ext cx="6053592" cy="1456840"/>
            </a:xfrm>
            <a:prstGeom prst="rect">
              <a:avLst/>
            </a:prstGeom>
          </p:spPr>
        </p:pic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8A7B13EA-43BE-E482-4E73-6DF8D5A272AD}"/>
                </a:ext>
              </a:extLst>
            </p:cNvPr>
            <p:cNvSpPr txBox="1"/>
            <p:nvPr/>
          </p:nvSpPr>
          <p:spPr>
            <a:xfrm>
              <a:off x="1906292" y="377626"/>
              <a:ext cx="4780140" cy="768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Nhắc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quy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trình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lắp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ráp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mô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xe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điện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chạy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pin.</a:t>
              </a:r>
              <a:endPara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Hình ảnh 8" descr="Ảnh có chứa mẫu họa&#10;&#10;Mô tả được tạo tự động">
            <a:extLst>
              <a:ext uri="{FF2B5EF4-FFF2-40B4-BE49-F238E27FC236}">
                <a16:creationId xmlns:a16="http://schemas.microsoft.com/office/drawing/2014/main" id="{2C73A6F0-AB84-EEC7-57F7-0397AF4A63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62" b="99728" l="286" r="97429">
                        <a14:foregroundMark x1="4714" y1="19346" x2="5429" y2="39237"/>
                        <a14:foregroundMark x1="5571" y1="71390" x2="10286" y2="82289"/>
                        <a14:foregroundMark x1="10286" y1="82289" x2="17857" y2="91008"/>
                        <a14:foregroundMark x1="17857" y1="91008" x2="19000" y2="91281"/>
                        <a14:foregroundMark x1="17000" y1="92098" x2="24857" y2="93188"/>
                        <a14:foregroundMark x1="24857" y1="93188" x2="41429" y2="92643"/>
                        <a14:foregroundMark x1="41429" y1="92643" x2="45571" y2="92916"/>
                        <a14:foregroundMark x1="50571" y1="94278" x2="70571" y2="95368"/>
                        <a14:foregroundMark x1="41429" y1="21798" x2="55000" y2="26431"/>
                        <a14:foregroundMark x1="36000" y1="9809" x2="46429" y2="9537"/>
                        <a14:foregroundMark x1="46429" y1="9537" x2="58000" y2="19891"/>
                        <a14:foregroundMark x1="58000" y1="19891" x2="84143" y2="31063"/>
                        <a14:foregroundMark x1="84143" y1="31063" x2="92286" y2="47411"/>
                        <a14:foregroundMark x1="92286" y1="47411" x2="97571" y2="46049"/>
                        <a14:foregroundMark x1="15429" y1="11444" x2="26143" y2="26975"/>
                        <a14:foregroundMark x1="11429" y1="40599" x2="29143" y2="30790"/>
                        <a14:foregroundMark x1="29143" y1="30790" x2="29286" y2="30790"/>
                        <a14:foregroundMark x1="17429" y1="50409" x2="25143" y2="44414"/>
                        <a14:foregroundMark x1="21000" y1="46049" x2="15143" y2="50409"/>
                        <a14:foregroundMark x1="19143" y1="50681" x2="24000" y2="46866"/>
                        <a14:foregroundMark x1="22286" y1="28338" x2="26000" y2="38147"/>
                        <a14:foregroundMark x1="22429" y1="24796" x2="30000" y2="37330"/>
                        <a14:foregroundMark x1="38714" y1="26703" x2="39714" y2="38147"/>
                        <a14:foregroundMark x1="41571" y1="30790" x2="46000" y2="46049"/>
                        <a14:foregroundMark x1="50714" y1="32425" x2="54429" y2="42234"/>
                        <a14:foregroundMark x1="51857" y1="31063" x2="52714" y2="44414"/>
                        <a14:foregroundMark x1="50286" y1="29700" x2="55571" y2="35422"/>
                        <a14:foregroundMark x1="39714" y1="47139" x2="46571" y2="49046"/>
                        <a14:foregroundMark x1="39571" y1="6540" x2="45286" y2="3815"/>
                        <a14:foregroundMark x1="91714" y1="33515" x2="91857" y2="39782"/>
                        <a14:foregroundMark x1="89857" y1="35150" x2="91857" y2="37330"/>
                        <a14:foregroundMark x1="12714" y1="93188" x2="24857" y2="96185"/>
                        <a14:foregroundMark x1="13571" y1="96458" x2="15286" y2="99728"/>
                        <a14:foregroundMark x1="34286" y1="98638" x2="41429" y2="99183"/>
                        <a14:foregroundMark x1="41429" y1="99183" x2="53714" y2="98093"/>
                        <a14:foregroundMark x1="45571" y1="91826" x2="70286" y2="91281"/>
                        <a14:foregroundMark x1="70286" y1="91281" x2="70286" y2="91281"/>
                        <a14:foregroundMark x1="70429" y1="89646" x2="76857" y2="92916"/>
                        <a14:foregroundMark x1="72143" y1="96730" x2="79000" y2="97548"/>
                        <a14:foregroundMark x1="78000" y1="88828" x2="79571" y2="99455"/>
                        <a14:foregroundMark x1="78714" y1="89918" x2="80286" y2="97548"/>
                        <a14:foregroundMark x1="79286" y1="88283" x2="79857" y2="96185"/>
                        <a14:foregroundMark x1="79857" y1="89373" x2="79857" y2="91826"/>
                        <a14:foregroundMark x1="79286" y1="89373" x2="80286" y2="88283"/>
                        <a14:foregroundMark x1="80143" y1="96458" x2="81429" y2="95640"/>
                        <a14:foregroundMark x1="80429" y1="98093" x2="80429" y2="98093"/>
                        <a14:foregroundMark x1="80000" y1="89646" x2="80429" y2="88556"/>
                        <a14:foregroundMark x1="16714" y1="3815" x2="19286" y2="2180"/>
                        <a14:foregroundMark x1="286" y1="70845" x2="1000" y2="72480"/>
                        <a14:foregroundMark x1="37857" y1="1362" x2="40286" y2="32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7947" y="3802545"/>
            <a:ext cx="5379526" cy="282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838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A2A9A82-6446-2594-CF5B-EE591A85453E}"/>
              </a:ext>
            </a:extLst>
          </p:cNvPr>
          <p:cNvSpPr/>
          <p:nvPr/>
        </p:nvSpPr>
        <p:spPr>
          <a:xfrm>
            <a:off x="225287" y="198783"/>
            <a:ext cx="11741426" cy="6480313"/>
          </a:xfrm>
          <a:prstGeom prst="roundRect">
            <a:avLst>
              <a:gd name="adj" fmla="val 11731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ợn sóng Kép 5">
            <a:extLst>
              <a:ext uri="{FF2B5EF4-FFF2-40B4-BE49-F238E27FC236}">
                <a16:creationId xmlns:a16="http://schemas.microsoft.com/office/drawing/2014/main" id="{DE0DF059-D9D3-D1B4-AA9A-376BD3B69A20}"/>
              </a:ext>
            </a:extLst>
          </p:cNvPr>
          <p:cNvSpPr/>
          <p:nvPr/>
        </p:nvSpPr>
        <p:spPr>
          <a:xfrm>
            <a:off x="720499" y="670560"/>
            <a:ext cx="10567261" cy="5201920"/>
          </a:xfrm>
          <a:prstGeom prst="doubleWave">
            <a:avLst>
              <a:gd name="adj1" fmla="val 6250"/>
              <a:gd name="adj2" fmla="val -1000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0D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091D82-7093-45FA-8267-0E6403F4ACAE}"/>
              </a:ext>
            </a:extLst>
          </p:cNvPr>
          <p:cNvSpPr txBox="1"/>
          <p:nvPr/>
        </p:nvSpPr>
        <p:spPr>
          <a:xfrm>
            <a:off x="2682240" y="1564640"/>
            <a:ext cx="695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+ Bước 1: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Lắp khung xe</a:t>
            </a:r>
          </a:p>
          <a:p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+ Bước 2: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Lắp động cơ và giá pin vào khung xe.</a:t>
            </a:r>
          </a:p>
          <a:p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+ Bước 3: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Lắp hệ thống truyền động vào trục và bánh xe.</a:t>
            </a:r>
          </a:p>
          <a:p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+ Bước 4: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Kiểm tra hoạt động của mô hình.</a:t>
            </a:r>
          </a:p>
        </p:txBody>
      </p:sp>
    </p:spTree>
    <p:extLst>
      <p:ext uri="{BB962C8B-B14F-4D97-AF65-F5344CB8AC3E}">
        <p14:creationId xmlns:p14="http://schemas.microsoft.com/office/powerpoint/2010/main" val="3363750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1FDA3D0-02C4-49FA-B3CD-9C058FECB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35D6DB26-FD17-4DE0-8960-A53C93111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48050"/>
            <a:ext cx="12230100" cy="3429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148D6B6-B80A-4024-9189-E9B453F508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09660" y="-276151"/>
            <a:ext cx="3974937" cy="2651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FE6144E-7471-4401-B426-ADB367A1C5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86794">
            <a:off x="1795279" y="199234"/>
            <a:ext cx="1322947" cy="142049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0998B1D-8FF5-4B5A-A7C1-EB2999C2BD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1688" y="128012"/>
            <a:ext cx="2438611" cy="243861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938FCDA-07E4-4DC9-A431-E00A8B626C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3357" y="-321875"/>
            <a:ext cx="4102964" cy="2743438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2F06EB7-AB01-4BC3-9F61-0907E09E2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591" y="3324963"/>
            <a:ext cx="3629743" cy="367517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NE 官方貼圖 - Doraemon Animated Stickers Example with GIF Animation |  Doraemon cartoon, Doraemon, Doraemon wallpapers">
            <a:extLst>
              <a:ext uri="{FF2B5EF4-FFF2-40B4-BE49-F238E27FC236}">
                <a16:creationId xmlns:a16="http://schemas.microsoft.com/office/drawing/2014/main" id="{30B386CA-F164-46D5-B3AD-590C0EFA2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6" y="3509594"/>
            <a:ext cx="3474719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54A705-242E-DE24-D882-2F997C61E4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18610" y="1256632"/>
            <a:ext cx="7693819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17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FDD4CA-A9E1-452B-BFCA-22D90E773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EB0ED45-D362-47E6-9B9E-8C079FD46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7559">
            <a:off x="4931412" y="-441728"/>
            <a:ext cx="8304936" cy="83049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98A4CD-57BA-C83E-14E8-FDE9CF238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8365" y="733301"/>
            <a:ext cx="6937849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7DE8A8-744C-42E7-B853-98E2DA16A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44"/>
            <a:ext cx="12192000" cy="684431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B04DAB-40B4-131B-1644-6771CD1049FE}"/>
              </a:ext>
            </a:extLst>
          </p:cNvPr>
          <p:cNvSpPr/>
          <p:nvPr/>
        </p:nvSpPr>
        <p:spPr>
          <a:xfrm>
            <a:off x="294640" y="1779638"/>
            <a:ext cx="6593840" cy="48040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Đầu tiên, GV nói: </a:t>
            </a: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“Tôi cần”.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 đó, HS hỏi: </a:t>
            </a: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“Bạn cần gì?”</a:t>
            </a:r>
          </a:p>
          <a:p>
            <a:pPr algn="just"/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GV nói: “Tôi cần + (tên gọi 1 chi tiết trong bộ lắp ghép mô hình kĩ thuật dùng để lắp xe điện chạy bằng pin)”.</a:t>
            </a:r>
          </a:p>
          <a:p>
            <a:pPr algn="just"/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Trong vòng 5 giây, HS cần tìm thật nhanh và giơ cao chi tiết đó lên.</a:t>
            </a:r>
          </a:p>
          <a:p>
            <a:pPr algn="just"/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GV tiếp tục hỏi: </a:t>
            </a: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“Bạn có bao nhiêu?”</a:t>
            </a:r>
          </a:p>
          <a:p>
            <a:pPr algn="just"/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Cả lớp trả lời đồng thanh: </a:t>
            </a: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“Tôi có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(số lượng cần thiết của chi tiết đó)”</a:t>
            </a:r>
          </a:p>
        </p:txBody>
      </p:sp>
      <p:pic>
        <p:nvPicPr>
          <p:cNvPr id="8" name="Picture 2" descr="https://i.pinimg.com/564x/fc/e5/af/fce5af448eb4c49b9c3fac710c719fa3.jpg">
            <a:extLst>
              <a:ext uri="{FF2B5EF4-FFF2-40B4-BE49-F238E27FC236}">
                <a16:creationId xmlns:a16="http://schemas.microsoft.com/office/drawing/2014/main" id="{426ED910-15E9-0A4F-6581-505773286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33608" y="3068319"/>
            <a:ext cx="4931976" cy="395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4468EC-3343-39CE-3FCF-44EC1FE2D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20" y="164515"/>
            <a:ext cx="11778493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3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FDD4CA-A9E1-452B-BFCA-22D90E773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EB0ED45-D362-47E6-9B9E-8C079FD46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7559">
            <a:off x="4931412" y="-441728"/>
            <a:ext cx="8304936" cy="83049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6BAB72-A787-70B5-ED23-0B19C9A995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639" y="648972"/>
            <a:ext cx="6846401" cy="58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96701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A6314F-7083-2F0A-C2FC-2345EB0EAAAA}"/>
              </a:ext>
            </a:extLst>
          </p:cNvPr>
          <p:cNvSpPr/>
          <p:nvPr/>
        </p:nvSpPr>
        <p:spPr>
          <a:xfrm>
            <a:off x="165930" y="235647"/>
            <a:ext cx="12026070" cy="6386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D86A8C-1534-7ADE-566F-7757FF048584}"/>
              </a:ext>
            </a:extLst>
          </p:cNvPr>
          <p:cNvSpPr txBox="1"/>
          <p:nvPr/>
        </p:nvSpPr>
        <p:spPr>
          <a:xfrm>
            <a:off x="489105" y="334455"/>
            <a:ext cx="111237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ráp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videoplayback">
            <a:hlinkClick r:id="" action="ppaction://media"/>
            <a:extLst>
              <a:ext uri="{FF2B5EF4-FFF2-40B4-BE49-F238E27FC236}">
                <a16:creationId xmlns:a16="http://schemas.microsoft.com/office/drawing/2014/main" id="{3594AF19-B47B-2FEC-F8D9-0BF9B4BED74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64640" y="1371600"/>
            <a:ext cx="9062720" cy="509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899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6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A6314F-7083-2F0A-C2FC-2345EB0EAAAA}"/>
              </a:ext>
            </a:extLst>
          </p:cNvPr>
          <p:cNvSpPr/>
          <p:nvPr/>
        </p:nvSpPr>
        <p:spPr>
          <a:xfrm>
            <a:off x="165930" y="235647"/>
            <a:ext cx="12026070" cy="6386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BC7A34-6F21-1943-8465-5328CDE79081}"/>
              </a:ext>
            </a:extLst>
          </p:cNvPr>
          <p:cNvGrpSpPr/>
          <p:nvPr/>
        </p:nvGrpSpPr>
        <p:grpSpPr>
          <a:xfrm>
            <a:off x="2550160" y="0"/>
            <a:ext cx="6797040" cy="867221"/>
            <a:chOff x="631238" y="2069273"/>
            <a:chExt cx="5452855" cy="193795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1BD05C4-5BE9-E7E4-4618-F24853EFF2BA}"/>
                </a:ext>
              </a:extLst>
            </p:cNvPr>
            <p:cNvSpPr/>
            <p:nvPr/>
          </p:nvSpPr>
          <p:spPr>
            <a:xfrm>
              <a:off x="631238" y="2069273"/>
              <a:ext cx="5452855" cy="1937951"/>
            </a:xfrm>
            <a:prstGeom prst="roundRect">
              <a:avLst/>
            </a:prstGeom>
            <a:solidFill>
              <a:srgbClr val="FF5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020C15-4101-2554-A8AE-B0BB2D6E3C69}"/>
                </a:ext>
              </a:extLst>
            </p:cNvPr>
            <p:cNvSpPr txBox="1"/>
            <p:nvPr/>
          </p:nvSpPr>
          <p:spPr>
            <a:xfrm>
              <a:off x="1037903" y="2250791"/>
              <a:ext cx="4694826" cy="8414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r>
                <a:rPr lang="en-US" sz="4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ước</a:t>
              </a:r>
              <a:r>
                <a:rPr lang="en-US" sz="4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1: </a:t>
              </a:r>
              <a:r>
                <a:rPr lang="en-US" sz="4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Lắp</a:t>
              </a:r>
              <a:r>
                <a:rPr lang="en-US" sz="4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khung</a:t>
              </a:r>
              <a:r>
                <a:rPr lang="en-US" sz="4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xe</a:t>
              </a:r>
              <a:endParaRPr lang="en-US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92D9A1D-B8DD-AB75-1AA1-09F9DFA8C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194" y="1250950"/>
            <a:ext cx="9666955" cy="461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778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A6314F-7083-2F0A-C2FC-2345EB0EAAAA}"/>
              </a:ext>
            </a:extLst>
          </p:cNvPr>
          <p:cNvSpPr/>
          <p:nvPr/>
        </p:nvSpPr>
        <p:spPr>
          <a:xfrm>
            <a:off x="165930" y="235647"/>
            <a:ext cx="12026070" cy="6386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BC7A34-6F21-1943-8465-5328CDE79081}"/>
              </a:ext>
            </a:extLst>
          </p:cNvPr>
          <p:cNvGrpSpPr/>
          <p:nvPr/>
        </p:nvGrpSpPr>
        <p:grpSpPr>
          <a:xfrm>
            <a:off x="1300480" y="0"/>
            <a:ext cx="9773920" cy="1229360"/>
            <a:chOff x="631238" y="2069273"/>
            <a:chExt cx="5452855" cy="193795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1BD05C4-5BE9-E7E4-4618-F24853EFF2BA}"/>
                </a:ext>
              </a:extLst>
            </p:cNvPr>
            <p:cNvSpPr/>
            <p:nvPr/>
          </p:nvSpPr>
          <p:spPr>
            <a:xfrm>
              <a:off x="631238" y="2069273"/>
              <a:ext cx="5452855" cy="1937951"/>
            </a:xfrm>
            <a:prstGeom prst="roundRect">
              <a:avLst/>
            </a:prstGeom>
            <a:solidFill>
              <a:srgbClr val="FF5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020C15-4101-2554-A8AE-B0BB2D6E3C69}"/>
                </a:ext>
              </a:extLst>
            </p:cNvPr>
            <p:cNvSpPr txBox="1"/>
            <p:nvPr/>
          </p:nvSpPr>
          <p:spPr>
            <a:xfrm>
              <a:off x="1037903" y="2250791"/>
              <a:ext cx="4694826" cy="17466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Bước 2: Lắp động cơ và giá pin vào khung xe.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FF3545F-E4C3-873C-3274-82B8E3979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712" y="1643062"/>
            <a:ext cx="8076248" cy="465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63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A6314F-7083-2F0A-C2FC-2345EB0EAAAA}"/>
              </a:ext>
            </a:extLst>
          </p:cNvPr>
          <p:cNvSpPr/>
          <p:nvPr/>
        </p:nvSpPr>
        <p:spPr>
          <a:xfrm>
            <a:off x="165930" y="235647"/>
            <a:ext cx="12026070" cy="6386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67B044-4029-EF4F-42FE-CE9EB1B631F3}"/>
              </a:ext>
            </a:extLst>
          </p:cNvPr>
          <p:cNvSpPr txBox="1"/>
          <p:nvPr/>
        </p:nvSpPr>
        <p:spPr>
          <a:xfrm>
            <a:off x="985520" y="335280"/>
            <a:ext cx="1056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băng</a:t>
            </a:r>
            <a:r>
              <a:rPr lang="en-US" sz="2800" dirty="0"/>
              <a:t> </a:t>
            </a:r>
            <a:r>
              <a:rPr lang="en-US" sz="2800" dirty="0" err="1"/>
              <a:t>dính</a:t>
            </a:r>
            <a:r>
              <a:rPr lang="en-US" sz="2800" dirty="0"/>
              <a:t> 2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cố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2 pin </a:t>
            </a:r>
            <a:r>
              <a:rPr lang="en-US" sz="2800" dirty="0" err="1"/>
              <a:t>tiểu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khung</a:t>
            </a:r>
            <a:r>
              <a:rPr lang="en-US" sz="2800" dirty="0"/>
              <a:t> </a:t>
            </a:r>
            <a:r>
              <a:rPr lang="en-US" sz="2800" dirty="0" err="1"/>
              <a:t>xe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nối</a:t>
            </a:r>
            <a:r>
              <a:rPr lang="en-US" sz="2800" dirty="0"/>
              <a:t> 2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dây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2 pin </a:t>
            </a:r>
            <a:r>
              <a:rPr lang="en-US" sz="2800" dirty="0" err="1"/>
              <a:t>tiểu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2 </a:t>
            </a:r>
            <a:r>
              <a:rPr lang="en-US" sz="2800" dirty="0" err="1"/>
              <a:t>cực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C3F09B-5146-70B8-826E-36C7E29BD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720" y="1383011"/>
            <a:ext cx="7081202" cy="509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976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A6314F-7083-2F0A-C2FC-2345EB0EAAAA}"/>
              </a:ext>
            </a:extLst>
          </p:cNvPr>
          <p:cNvSpPr/>
          <p:nvPr/>
        </p:nvSpPr>
        <p:spPr>
          <a:xfrm>
            <a:off x="165930" y="235647"/>
            <a:ext cx="12026070" cy="6386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BC7A34-6F21-1943-8465-5328CDE79081}"/>
              </a:ext>
            </a:extLst>
          </p:cNvPr>
          <p:cNvGrpSpPr/>
          <p:nvPr/>
        </p:nvGrpSpPr>
        <p:grpSpPr>
          <a:xfrm>
            <a:off x="1300480" y="0"/>
            <a:ext cx="9773920" cy="1229360"/>
            <a:chOff x="631238" y="2069273"/>
            <a:chExt cx="5452855" cy="193795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1BD05C4-5BE9-E7E4-4618-F24853EFF2BA}"/>
                </a:ext>
              </a:extLst>
            </p:cNvPr>
            <p:cNvSpPr/>
            <p:nvPr/>
          </p:nvSpPr>
          <p:spPr>
            <a:xfrm>
              <a:off x="631238" y="2069273"/>
              <a:ext cx="5452855" cy="1937951"/>
            </a:xfrm>
            <a:prstGeom prst="roundRect">
              <a:avLst/>
            </a:prstGeom>
            <a:solidFill>
              <a:srgbClr val="FF5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020C15-4101-2554-A8AE-B0BB2D6E3C69}"/>
                </a:ext>
              </a:extLst>
            </p:cNvPr>
            <p:cNvSpPr txBox="1"/>
            <p:nvPr/>
          </p:nvSpPr>
          <p:spPr>
            <a:xfrm>
              <a:off x="1037903" y="2250791"/>
              <a:ext cx="4694826" cy="17466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Bước 3: Lắp hệ thống truyền động vào trục và bánh xe.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AC25752-62A1-0362-0B5F-57A0A3139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200" y="1476421"/>
            <a:ext cx="7065010" cy="491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585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海洋风PPT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1169</TotalTime>
  <Words>284</Words>
  <Application>Microsoft Office PowerPoint</Application>
  <PresentationFormat>Widescreen</PresentationFormat>
  <Paragraphs>19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等线</vt:lpstr>
      <vt:lpstr>Open Sans</vt:lpstr>
      <vt:lpstr>Times New Roman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Administrator</cp:lastModifiedBy>
  <cp:revision>43</cp:revision>
  <dcterms:created xsi:type="dcterms:W3CDTF">2017-05-26T02:40:49Z</dcterms:created>
  <dcterms:modified xsi:type="dcterms:W3CDTF">2025-01-22T07:25:13Z</dcterms:modified>
  <cp:category>9Slide.vn</cp:category>
</cp:coreProperties>
</file>