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16"/>
  </p:notesMasterIdLst>
  <p:sldIdLst>
    <p:sldId id="256" r:id="rId5"/>
    <p:sldId id="267" r:id="rId6"/>
    <p:sldId id="258" r:id="rId7"/>
    <p:sldId id="261" r:id="rId8"/>
    <p:sldId id="367" r:id="rId9"/>
    <p:sldId id="263" r:id="rId10"/>
    <p:sldId id="265" r:id="rId11"/>
    <p:sldId id="371" r:id="rId12"/>
    <p:sldId id="372" r:id="rId13"/>
    <p:sldId id="373" r:id="rId14"/>
    <p:sldId id="294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3" d="100"/>
          <a:sy n="43" d="100"/>
        </p:scale>
        <p:origin x="66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29600" y="6262480"/>
            <a:ext cx="1882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TIẾT 1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/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1726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314</Words>
  <Application>Microsoft Office PowerPoint</Application>
  <PresentationFormat>Custom</PresentationFormat>
  <Paragraphs>20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Administrator</cp:lastModifiedBy>
  <cp:revision>23</cp:revision>
  <dcterms:created xsi:type="dcterms:W3CDTF">2006-08-16T00:00:00Z</dcterms:created>
  <dcterms:modified xsi:type="dcterms:W3CDTF">2025-10-02T05:43:53Z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9ECB414877824DDA9E9D166B844A1B8F_12</vt:lpwstr>
  </property>
  <property fmtid="{D5CDD505-2E9C-101B-9397-08002B2CF9AE}" pid="3" name="KSOProductBuildVer">
    <vt:lpwstr>1033-12.2.0.18283</vt:lpwstr>
  </property>
</Properties>
</file>