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CE4A-AE18-4157-9F33-A27065D2681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4511-E40E-4951-83D0-A8B8F7849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6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CE4A-AE18-4157-9F33-A27065D2681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4511-E40E-4951-83D0-A8B8F7849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0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CE4A-AE18-4157-9F33-A27065D2681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4511-E40E-4951-83D0-A8B8F7849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CE4A-AE18-4157-9F33-A27065D2681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4511-E40E-4951-83D0-A8B8F7849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9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CE4A-AE18-4157-9F33-A27065D2681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4511-E40E-4951-83D0-A8B8F7849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26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CE4A-AE18-4157-9F33-A27065D2681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4511-E40E-4951-83D0-A8B8F7849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48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CE4A-AE18-4157-9F33-A27065D2681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4511-E40E-4951-83D0-A8B8F7849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61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CE4A-AE18-4157-9F33-A27065D2681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4511-E40E-4951-83D0-A8B8F7849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0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CE4A-AE18-4157-9F33-A27065D2681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4511-E40E-4951-83D0-A8B8F7849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1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CE4A-AE18-4157-9F33-A27065D2681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4511-E40E-4951-83D0-A8B8F7849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00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CE4A-AE18-4157-9F33-A27065D2681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4511-E40E-4951-83D0-A8B8F7849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4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ACE4A-AE18-4157-9F33-A27065D26813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C4511-E40E-4951-83D0-A8B8F7849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0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3D1898-7717-EC11-0854-CB20F8A7E7B0}"/>
              </a:ext>
            </a:extLst>
          </p:cNvPr>
          <p:cNvSpPr txBox="1"/>
          <p:nvPr/>
        </p:nvSpPr>
        <p:spPr>
          <a:xfrm>
            <a:off x="1878677" y="315883"/>
            <a:ext cx="8687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>
                <a:latin typeface="Cambria" panose="02040503050406030204" pitchFamily="18" charset="0"/>
              </a:rPr>
              <a:t>Đọc trường hợp dưới đây và trả lời câu hỏi:</a:t>
            </a:r>
            <a:endParaRPr lang="en-US" sz="3200" b="1" dirty="0">
              <a:latin typeface="Cambria" panose="020405030504060302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FA1E1C-F8F3-8098-1CEE-ED457A9A30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852" y="1095026"/>
            <a:ext cx="4824548" cy="21184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ED8A1C6-08B1-E226-82DB-66B4944260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8736" y="1231763"/>
            <a:ext cx="5905500" cy="36861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B474B3-8B27-9604-3600-8DC601B975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306" y="4029166"/>
            <a:ext cx="6094232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54829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8C741-4C5B-33F9-D22D-46202F0A4B70}"/>
              </a:ext>
            </a:extLst>
          </p:cNvPr>
          <p:cNvSpPr txBox="1"/>
          <p:nvPr/>
        </p:nvSpPr>
        <p:spPr>
          <a:xfrm>
            <a:off x="741680" y="122554"/>
            <a:ext cx="10556240" cy="921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Em tán thành hay không tán thành với ý kiến nào dưới đây? Vì sao?</a:t>
            </a:r>
            <a:endParaRPr lang="en-US" sz="32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617CF6-4D85-BB9B-AE2F-F8090D263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295" y="1676082"/>
            <a:ext cx="8020050" cy="18192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219831A-8B80-1122-F3E9-7904B9B81C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1797" y="3774122"/>
            <a:ext cx="8543925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61748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</cp:revision>
  <dcterms:created xsi:type="dcterms:W3CDTF">2025-02-11T06:56:36Z</dcterms:created>
  <dcterms:modified xsi:type="dcterms:W3CDTF">2025-02-11T06:56:43Z</dcterms:modified>
</cp:coreProperties>
</file>