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303" r:id="rId2"/>
    <p:sldId id="308" r:id="rId3"/>
    <p:sldId id="309" r:id="rId4"/>
    <p:sldId id="310" r:id="rId5"/>
    <p:sldId id="312" r:id="rId6"/>
    <p:sldId id="313" r:id="rId7"/>
    <p:sldId id="316" r:id="rId8"/>
    <p:sldId id="346" r:id="rId9"/>
    <p:sldId id="347" r:id="rId10"/>
    <p:sldId id="318" r:id="rId11"/>
    <p:sldId id="322" r:id="rId12"/>
    <p:sldId id="327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SimSun" panose="02010600030101010101" pitchFamily="2" charset="-122"/>
      <p:regular r:id="rId19"/>
    </p:embeddedFont>
    <p:embeddedFont>
      <p:font typeface="Bebas Neue" panose="020B0604020202020204" charset="0"/>
      <p:regular r:id="rId20"/>
    </p:embeddedFont>
    <p:embeddedFont>
      <p:font typeface="Zilla Slab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7C7C4-0D8E-4AE7-A0F3-F1CD49E08B52}">
  <a:tblStyle styleId="{5B97C7C4-0D8E-4AE7-A0F3-F1CD49E08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7"/>
    <p:restoredTop sz="94550"/>
  </p:normalViewPr>
  <p:slideViewPr>
    <p:cSldViewPr snapToGrid="0">
      <p:cViewPr varScale="1">
        <p:scale>
          <a:sx n="92" d="100"/>
          <a:sy n="92" d="100"/>
        </p:scale>
        <p:origin x="840" y="78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0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45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22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06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0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01edc7a566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01edc7a566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0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5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36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8325" y="422017"/>
            <a:ext cx="5558775" cy="4286277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1500" y="747850"/>
            <a:ext cx="4554900" cy="26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8205" y="3667300"/>
            <a:ext cx="329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8041158" y="-687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8288939" y="-2394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64250" y="-486000"/>
            <a:ext cx="7015500" cy="6203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859625" y="2810950"/>
            <a:ext cx="1883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398551" y="2810950"/>
            <a:ext cx="1883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407375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46601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8001309" y="4047697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-5400000">
            <a:off x="8289874" y="4301177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522800" y="1259390"/>
            <a:ext cx="5488800" cy="26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8100000" flipH="1">
            <a:off x="-414828" y="-911254"/>
            <a:ext cx="1635538" cy="1392435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8051257" y="-434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718563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7200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2"/>
          </p:nvPr>
        </p:nvSpPr>
        <p:spPr>
          <a:xfrm>
            <a:off x="34038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3"/>
          </p:nvPr>
        </p:nvSpPr>
        <p:spPr>
          <a:xfrm>
            <a:off x="34038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4"/>
          </p:nvPr>
        </p:nvSpPr>
        <p:spPr>
          <a:xfrm>
            <a:off x="60876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5"/>
          </p:nvPr>
        </p:nvSpPr>
        <p:spPr>
          <a:xfrm>
            <a:off x="60876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6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872613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6157700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1"/>
          <p:cNvGrpSpPr/>
          <p:nvPr/>
        </p:nvGrpSpPr>
        <p:grpSpPr>
          <a:xfrm rot="-5400000">
            <a:off x="8316436" y="-673634"/>
            <a:ext cx="1672181" cy="1447276"/>
            <a:chOff x="7543669" y="4821749"/>
            <a:chExt cx="1672181" cy="1447276"/>
          </a:xfrm>
        </p:grpSpPr>
        <p:sp>
          <p:nvSpPr>
            <p:cNvPr id="164" name="Google Shape;164;p21"/>
            <p:cNvSpPr/>
            <p:nvPr/>
          </p:nvSpPr>
          <p:spPr>
            <a:xfrm>
              <a:off x="7543669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1"/>
          <p:cNvGrpSpPr/>
          <p:nvPr/>
        </p:nvGrpSpPr>
        <p:grpSpPr>
          <a:xfrm rot="5400000" flipH="1">
            <a:off x="-851400" y="4226274"/>
            <a:ext cx="1685703" cy="1447276"/>
            <a:chOff x="7626750" y="4821749"/>
            <a:chExt cx="1685703" cy="1447276"/>
          </a:xfrm>
        </p:grpSpPr>
        <p:sp>
          <p:nvSpPr>
            <p:cNvPr id="167" name="Google Shape;167;p21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1638225" y="1658325"/>
            <a:ext cx="24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1"/>
          </p:nvPr>
        </p:nvSpPr>
        <p:spPr>
          <a:xfrm>
            <a:off x="16382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 idx="2"/>
          </p:nvPr>
        </p:nvSpPr>
        <p:spPr>
          <a:xfrm>
            <a:off x="5614549" y="1654825"/>
            <a:ext cx="2424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3"/>
          </p:nvPr>
        </p:nvSpPr>
        <p:spPr>
          <a:xfrm>
            <a:off x="56454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 idx="4"/>
          </p:nvPr>
        </p:nvSpPr>
        <p:spPr>
          <a:xfrm>
            <a:off x="1640274" y="3113376"/>
            <a:ext cx="2501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5"/>
          </p:nvPr>
        </p:nvSpPr>
        <p:spPr>
          <a:xfrm>
            <a:off x="1638225" y="369970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 idx="6"/>
          </p:nvPr>
        </p:nvSpPr>
        <p:spPr>
          <a:xfrm>
            <a:off x="5640109" y="3112771"/>
            <a:ext cx="24834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7"/>
          </p:nvPr>
        </p:nvSpPr>
        <p:spPr>
          <a:xfrm>
            <a:off x="5645275" y="3699700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 idx="8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8152650" y="4153125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5400000">
            <a:off x="-98700" y="-70400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8096484">
            <a:off x="3597494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8096484">
            <a:off x="4520919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-94022" y="4013674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921075" y="3384425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3978">
            <a:off x="-47506" y="4166186"/>
            <a:ext cx="1037101" cy="102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3283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43000"/>
            <a:ext cx="7713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67" r:id="rId6"/>
    <p:sldLayoutId id="2147483669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39997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BBF0668B-46BD-64C4-88C2-61B8D5D0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2" r="37939"/>
          <a:stretch/>
        </p:blipFill>
        <p:spPr>
          <a:xfrm flipH="1">
            <a:off x="2966486" y="1646520"/>
            <a:ext cx="783363" cy="959722"/>
          </a:xfrm>
          <a:prstGeom prst="rect">
            <a:avLst/>
          </a:prstGeom>
        </p:spPr>
      </p:pic>
      <p:sp>
        <p:nvSpPr>
          <p:cNvPr id="2" name="Google Shape;957;p40">
            <a:extLst>
              <a:ext uri="{FF2B5EF4-FFF2-40B4-BE49-F238E27FC236}">
                <a16:creationId xmlns:a16="http://schemas.microsoft.com/office/drawing/2014/main" id="{E43F63D5-186F-B215-6C8C-03E1E73E7224}"/>
              </a:ext>
            </a:extLst>
          </p:cNvPr>
          <p:cNvSpPr txBox="1">
            <a:spLocks/>
          </p:cNvSpPr>
          <p:nvPr/>
        </p:nvSpPr>
        <p:spPr>
          <a:xfrm>
            <a:off x="720000" y="1465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fr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309B9-9E5A-1F5D-48F3-E1197BED7DB8}"/>
              </a:ext>
            </a:extLst>
          </p:cNvPr>
          <p:cNvSpPr txBox="1"/>
          <p:nvPr/>
        </p:nvSpPr>
        <p:spPr>
          <a:xfrm>
            <a:off x="127590" y="621363"/>
            <a:ext cx="888881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A31A3FE4-F090-A235-FB39-6EFB5B1F7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7293"/>
          <a:stretch/>
        </p:blipFill>
        <p:spPr>
          <a:xfrm flipH="1">
            <a:off x="2889733" y="2547674"/>
            <a:ext cx="982179" cy="1042610"/>
          </a:xfrm>
          <a:prstGeom prst="rect">
            <a:avLst/>
          </a:prstGeom>
        </p:spPr>
      </p:pic>
      <p:pic>
        <p:nvPicPr>
          <p:cNvPr id="9" name="Picture 8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9D794137-B6FF-F797-D734-CA4D7005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r="2593" b="71997"/>
          <a:stretch/>
        </p:blipFill>
        <p:spPr>
          <a:xfrm flipH="1">
            <a:off x="2447900" y="3618444"/>
            <a:ext cx="1978280" cy="551342"/>
          </a:xfrm>
          <a:prstGeom prst="rect">
            <a:avLst/>
          </a:prstGeom>
        </p:spPr>
      </p:pic>
      <p:pic>
        <p:nvPicPr>
          <p:cNvPr id="38" name="Picture 37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51469913-126A-24F8-9030-6D1297BAA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t="26097" r="2593"/>
          <a:stretch/>
        </p:blipFill>
        <p:spPr>
          <a:xfrm flipH="1">
            <a:off x="2655544" y="4082194"/>
            <a:ext cx="1562991" cy="114960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CA8224B-50D9-70F6-A83E-1ABBB045A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1870"/>
              </p:ext>
            </p:extLst>
          </p:nvPr>
        </p:nvGraphicFramePr>
        <p:xfrm>
          <a:off x="0" y="1646520"/>
          <a:ext cx="9143999" cy="3497684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1729047">
                  <a:extLst>
                    <a:ext uri="{9D8B030D-6E8A-4147-A177-3AD203B41FA5}">
                      <a16:colId xmlns:a16="http://schemas.microsoft.com/office/drawing/2014/main" val="3226230816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811676905"/>
                    </a:ext>
                  </a:extLst>
                </a:gridCol>
                <a:gridCol w="4239490">
                  <a:extLst>
                    <a:ext uri="{9D8B030D-6E8A-4147-A177-3AD203B41FA5}">
                      <a16:colId xmlns:a16="http://schemas.microsoft.com/office/drawing/2014/main" val="1428129172"/>
                    </a:ext>
                  </a:extLst>
                </a:gridCol>
              </a:tblGrid>
              <a:tr h="930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8245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231"/>
                  </a:ext>
                </a:extLst>
              </a:tr>
              <a:tr h="5500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73620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71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DD6AC8E-2A86-262A-93F5-15FEB2B9310A}"/>
              </a:ext>
            </a:extLst>
          </p:cNvPr>
          <p:cNvSpPr txBox="1"/>
          <p:nvPr/>
        </p:nvSpPr>
        <p:spPr>
          <a:xfrm>
            <a:off x="0" y="1868861"/>
            <a:ext cx="175353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đỡ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A33F35-D02B-2EF2-0A7A-9FE400ABB332}"/>
              </a:ext>
            </a:extLst>
          </p:cNvPr>
          <p:cNvSpPr txBox="1"/>
          <p:nvPr/>
        </p:nvSpPr>
        <p:spPr>
          <a:xfrm>
            <a:off x="0" y="2641701"/>
            <a:ext cx="175353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cánh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quạt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4D770E-3681-AE78-9138-6DC2D95DE960}"/>
              </a:ext>
            </a:extLst>
          </p:cNvPr>
          <p:cNvSpPr txBox="1"/>
          <p:nvPr/>
        </p:nvSpPr>
        <p:spPr>
          <a:xfrm>
            <a:off x="-1523759" y="3597562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LED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D1A8F7-A829-A1CF-68F2-44BD487C51DE}"/>
              </a:ext>
            </a:extLst>
          </p:cNvPr>
          <p:cNvSpPr txBox="1"/>
          <p:nvPr/>
        </p:nvSpPr>
        <p:spPr>
          <a:xfrm>
            <a:off x="-1523759" y="4329048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7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506;p52">
            <a:extLst>
              <a:ext uri="{FF2B5EF4-FFF2-40B4-BE49-F238E27FC236}">
                <a16:creationId xmlns:a16="http://schemas.microsoft.com/office/drawing/2014/main" id="{FFB66A03-C2BC-1D1C-2A4B-561BA8AE2E3E}"/>
              </a:ext>
            </a:extLst>
          </p:cNvPr>
          <p:cNvSpPr/>
          <p:nvPr/>
        </p:nvSpPr>
        <p:spPr>
          <a:xfrm>
            <a:off x="6372131" y="2296955"/>
            <a:ext cx="2128873" cy="91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507;p52">
            <a:extLst>
              <a:ext uri="{FF2B5EF4-FFF2-40B4-BE49-F238E27FC236}">
                <a16:creationId xmlns:a16="http://schemas.microsoft.com/office/drawing/2014/main" id="{91B7EB4E-DDA0-33FE-22BB-129BCF4D08C9}"/>
              </a:ext>
            </a:extLst>
          </p:cNvPr>
          <p:cNvSpPr/>
          <p:nvPr/>
        </p:nvSpPr>
        <p:spPr>
          <a:xfrm rot="10800000" flipH="1">
            <a:off x="2206649" y="2296955"/>
            <a:ext cx="3413950" cy="99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511;p52">
            <a:extLst>
              <a:ext uri="{FF2B5EF4-FFF2-40B4-BE49-F238E27FC236}">
                <a16:creationId xmlns:a16="http://schemas.microsoft.com/office/drawing/2014/main" id="{0F11370B-6477-DD8D-498B-C3DA652770AB}"/>
              </a:ext>
            </a:extLst>
          </p:cNvPr>
          <p:cNvSpPr txBox="1">
            <a:spLocks/>
          </p:cNvSpPr>
          <p:nvPr/>
        </p:nvSpPr>
        <p:spPr>
          <a:xfrm>
            <a:off x="3575027" y="3064662"/>
            <a:ext cx="4802058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50000"/>
              </a:lnSpc>
              <a:buFont typeface="Raleway"/>
              <a:buNone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ráp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Google Shape;1514;p52">
            <a:extLst>
              <a:ext uri="{FF2B5EF4-FFF2-40B4-BE49-F238E27FC236}">
                <a16:creationId xmlns:a16="http://schemas.microsoft.com/office/drawing/2014/main" id="{CDB89D9E-D2A8-46DC-96F3-401E606FB919}"/>
              </a:ext>
            </a:extLst>
          </p:cNvPr>
          <p:cNvSpPr txBox="1">
            <a:spLocks/>
          </p:cNvSpPr>
          <p:nvPr/>
        </p:nvSpPr>
        <p:spPr>
          <a:xfrm>
            <a:off x="600388" y="3064662"/>
            <a:ext cx="234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lnSpc>
                <a:spcPct val="150000"/>
              </a:lnSpc>
              <a:spcAft>
                <a:spcPts val="1000"/>
              </a:spcAft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8" name="Google Shape;1518;p52">
            <a:extLst>
              <a:ext uri="{FF2B5EF4-FFF2-40B4-BE49-F238E27FC236}">
                <a16:creationId xmlns:a16="http://schemas.microsoft.com/office/drawing/2014/main" id="{992A8164-A40D-09C5-823A-8138B953EAF0}"/>
              </a:ext>
            </a:extLst>
          </p:cNvPr>
          <p:cNvGrpSpPr/>
          <p:nvPr/>
        </p:nvGrpSpPr>
        <p:grpSpPr>
          <a:xfrm>
            <a:off x="1436907" y="1994612"/>
            <a:ext cx="750536" cy="694930"/>
            <a:chOff x="3142055" y="1812975"/>
            <a:chExt cx="419200" cy="416600"/>
          </a:xfrm>
        </p:grpSpPr>
        <p:sp>
          <p:nvSpPr>
            <p:cNvPr id="1049" name="Google Shape;1519;p52">
              <a:extLst>
                <a:ext uri="{FF2B5EF4-FFF2-40B4-BE49-F238E27FC236}">
                  <a16:creationId xmlns:a16="http://schemas.microsoft.com/office/drawing/2014/main" id="{214AD9AC-24C0-EC9B-66C9-CCAD9220CF32}"/>
                </a:ext>
              </a:extLst>
            </p:cNvPr>
            <p:cNvSpPr/>
            <p:nvPr/>
          </p:nvSpPr>
          <p:spPr>
            <a:xfrm>
              <a:off x="3464130" y="1941575"/>
              <a:ext cx="97125" cy="65600"/>
            </a:xfrm>
            <a:custGeom>
              <a:avLst/>
              <a:gdLst/>
              <a:ahLst/>
              <a:cxnLst/>
              <a:rect l="l" t="t" r="r" b="b"/>
              <a:pathLst>
                <a:path w="3885" h="2624" extrusionOk="0">
                  <a:moveTo>
                    <a:pt x="357" y="1"/>
                  </a:moveTo>
                  <a:cubicBezTo>
                    <a:pt x="357" y="1"/>
                    <a:pt x="119" y="119"/>
                    <a:pt x="60" y="223"/>
                  </a:cubicBezTo>
                  <a:cubicBezTo>
                    <a:pt x="1" y="342"/>
                    <a:pt x="1" y="638"/>
                    <a:pt x="1" y="638"/>
                  </a:cubicBezTo>
                  <a:lnTo>
                    <a:pt x="312" y="816"/>
                  </a:lnTo>
                  <a:cubicBezTo>
                    <a:pt x="475" y="905"/>
                    <a:pt x="594" y="1098"/>
                    <a:pt x="609" y="1290"/>
                  </a:cubicBezTo>
                  <a:lnTo>
                    <a:pt x="609" y="1350"/>
                  </a:lnTo>
                  <a:cubicBezTo>
                    <a:pt x="609" y="1498"/>
                    <a:pt x="712" y="1631"/>
                    <a:pt x="861" y="1676"/>
                  </a:cubicBezTo>
                  <a:lnTo>
                    <a:pt x="3292" y="2595"/>
                  </a:lnTo>
                  <a:cubicBezTo>
                    <a:pt x="3339" y="2615"/>
                    <a:pt x="3388" y="2624"/>
                    <a:pt x="3436" y="2624"/>
                  </a:cubicBezTo>
                  <a:cubicBezTo>
                    <a:pt x="3572" y="2624"/>
                    <a:pt x="3705" y="2552"/>
                    <a:pt x="3781" y="2432"/>
                  </a:cubicBezTo>
                  <a:cubicBezTo>
                    <a:pt x="3885" y="2239"/>
                    <a:pt x="3826" y="2002"/>
                    <a:pt x="3633" y="188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520;p52">
              <a:extLst>
                <a:ext uri="{FF2B5EF4-FFF2-40B4-BE49-F238E27FC236}">
                  <a16:creationId xmlns:a16="http://schemas.microsoft.com/office/drawing/2014/main" id="{0CD21BBC-DBAF-03E2-6086-766174958BA5}"/>
                </a:ext>
              </a:extLst>
            </p:cNvPr>
            <p:cNvSpPr/>
            <p:nvPr/>
          </p:nvSpPr>
          <p:spPr>
            <a:xfrm>
              <a:off x="3440780" y="1812975"/>
              <a:ext cx="30800" cy="106400"/>
            </a:xfrm>
            <a:custGeom>
              <a:avLst/>
              <a:gdLst/>
              <a:ahLst/>
              <a:cxnLst/>
              <a:rect l="l" t="t" r="r" b="b"/>
              <a:pathLst>
                <a:path w="1232" h="4256" extrusionOk="0">
                  <a:moveTo>
                    <a:pt x="401" y="0"/>
                  </a:moveTo>
                  <a:cubicBezTo>
                    <a:pt x="179" y="0"/>
                    <a:pt x="1" y="178"/>
                    <a:pt x="1" y="386"/>
                  </a:cubicBezTo>
                  <a:lnTo>
                    <a:pt x="1" y="4166"/>
                  </a:lnTo>
                  <a:cubicBezTo>
                    <a:pt x="1" y="4166"/>
                    <a:pt x="238" y="4255"/>
                    <a:pt x="371" y="4255"/>
                  </a:cubicBezTo>
                  <a:cubicBezTo>
                    <a:pt x="490" y="4255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9" y="3277"/>
                  </a:lnTo>
                  <a:cubicBezTo>
                    <a:pt x="1172" y="3203"/>
                    <a:pt x="1231" y="3054"/>
                    <a:pt x="1202" y="2891"/>
                  </a:cubicBezTo>
                  <a:lnTo>
                    <a:pt x="786" y="327"/>
                  </a:lnTo>
                  <a:cubicBezTo>
                    <a:pt x="757" y="134"/>
                    <a:pt x="59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21;p52">
              <a:extLst>
                <a:ext uri="{FF2B5EF4-FFF2-40B4-BE49-F238E27FC236}">
                  <a16:creationId xmlns:a16="http://schemas.microsoft.com/office/drawing/2014/main" id="{4475261A-7119-D8FC-B8A6-67CEC9E54E35}"/>
                </a:ext>
              </a:extLst>
            </p:cNvPr>
            <p:cNvSpPr/>
            <p:nvPr/>
          </p:nvSpPr>
          <p:spPr>
            <a:xfrm>
              <a:off x="3370380" y="1941575"/>
              <a:ext cx="65250" cy="45625"/>
            </a:xfrm>
            <a:custGeom>
              <a:avLst/>
              <a:gdLst/>
              <a:ahLst/>
              <a:cxnLst/>
              <a:rect l="l" t="t" r="r" b="b"/>
              <a:pathLst>
                <a:path w="2610" h="1825" extrusionOk="0">
                  <a:moveTo>
                    <a:pt x="2253" y="1"/>
                  </a:moveTo>
                  <a:lnTo>
                    <a:pt x="1942" y="179"/>
                  </a:lnTo>
                  <a:cubicBezTo>
                    <a:pt x="1850" y="232"/>
                    <a:pt x="1749" y="258"/>
                    <a:pt x="1649" y="258"/>
                  </a:cubicBezTo>
                  <a:cubicBezTo>
                    <a:pt x="1557" y="258"/>
                    <a:pt x="1464" y="236"/>
                    <a:pt x="1379" y="193"/>
                  </a:cubicBezTo>
                  <a:lnTo>
                    <a:pt x="1334" y="179"/>
                  </a:lnTo>
                  <a:cubicBezTo>
                    <a:pt x="1273" y="148"/>
                    <a:pt x="1211" y="132"/>
                    <a:pt x="1151" y="132"/>
                  </a:cubicBezTo>
                  <a:cubicBezTo>
                    <a:pt x="1068" y="132"/>
                    <a:pt x="988" y="162"/>
                    <a:pt x="919" y="223"/>
                  </a:cubicBezTo>
                  <a:lnTo>
                    <a:pt x="15" y="949"/>
                  </a:lnTo>
                  <a:cubicBezTo>
                    <a:pt x="15" y="949"/>
                    <a:pt x="0" y="1320"/>
                    <a:pt x="104" y="1468"/>
                  </a:cubicBezTo>
                  <a:cubicBezTo>
                    <a:pt x="193" y="1617"/>
                    <a:pt x="563" y="1824"/>
                    <a:pt x="563" y="1824"/>
                  </a:cubicBezTo>
                  <a:lnTo>
                    <a:pt x="2609" y="638"/>
                  </a:lnTo>
                  <a:cubicBezTo>
                    <a:pt x="2609" y="638"/>
                    <a:pt x="2550" y="223"/>
                    <a:pt x="2491" y="134"/>
                  </a:cubicBezTo>
                  <a:cubicBezTo>
                    <a:pt x="2416" y="15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22;p52">
              <a:extLst>
                <a:ext uri="{FF2B5EF4-FFF2-40B4-BE49-F238E27FC236}">
                  <a16:creationId xmlns:a16="http://schemas.microsoft.com/office/drawing/2014/main" id="{45A5BCB0-B821-02A8-FCD0-492644159465}"/>
                </a:ext>
              </a:extLst>
            </p:cNvPr>
            <p:cNvSpPr/>
            <p:nvPr/>
          </p:nvSpPr>
          <p:spPr>
            <a:xfrm>
              <a:off x="3236580" y="1950100"/>
              <a:ext cx="230550" cy="260950"/>
            </a:xfrm>
            <a:custGeom>
              <a:avLst/>
              <a:gdLst/>
              <a:ahLst/>
              <a:cxnLst/>
              <a:rect l="l" t="t" r="r" b="b"/>
              <a:pathLst>
                <a:path w="9222" h="10438" extrusionOk="0">
                  <a:moveTo>
                    <a:pt x="682" y="1"/>
                  </a:moveTo>
                  <a:cubicBezTo>
                    <a:pt x="549" y="1"/>
                    <a:pt x="297" y="401"/>
                    <a:pt x="297" y="401"/>
                  </a:cubicBezTo>
                  <a:lnTo>
                    <a:pt x="0" y="10111"/>
                  </a:lnTo>
                  <a:lnTo>
                    <a:pt x="682" y="10437"/>
                  </a:lnTo>
                  <a:lnTo>
                    <a:pt x="1379" y="10111"/>
                  </a:lnTo>
                  <a:lnTo>
                    <a:pt x="1082" y="401"/>
                  </a:lnTo>
                  <a:cubicBezTo>
                    <a:pt x="1082" y="401"/>
                    <a:pt x="830" y="1"/>
                    <a:pt x="682" y="1"/>
                  </a:cubicBezTo>
                  <a:close/>
                  <a:moveTo>
                    <a:pt x="8539" y="1"/>
                  </a:moveTo>
                  <a:cubicBezTo>
                    <a:pt x="8391" y="1"/>
                    <a:pt x="8139" y="401"/>
                    <a:pt x="8139" y="401"/>
                  </a:cubicBezTo>
                  <a:lnTo>
                    <a:pt x="7843" y="10111"/>
                  </a:lnTo>
                  <a:lnTo>
                    <a:pt x="8539" y="10437"/>
                  </a:lnTo>
                  <a:lnTo>
                    <a:pt x="9221" y="10111"/>
                  </a:lnTo>
                  <a:lnTo>
                    <a:pt x="8925" y="401"/>
                  </a:lnTo>
                  <a:cubicBezTo>
                    <a:pt x="8925" y="401"/>
                    <a:pt x="8673" y="1"/>
                    <a:pt x="8539" y="1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23;p52">
              <a:extLst>
                <a:ext uri="{FF2B5EF4-FFF2-40B4-BE49-F238E27FC236}">
                  <a16:creationId xmlns:a16="http://schemas.microsoft.com/office/drawing/2014/main" id="{E5AD5314-759A-989B-A5F2-745DB1A7E807}"/>
                </a:ext>
              </a:extLst>
            </p:cNvPr>
            <p:cNvSpPr/>
            <p:nvPr/>
          </p:nvSpPr>
          <p:spPr>
            <a:xfrm>
              <a:off x="3244730" y="1812975"/>
              <a:ext cx="30775" cy="107500"/>
            </a:xfrm>
            <a:custGeom>
              <a:avLst/>
              <a:gdLst/>
              <a:ahLst/>
              <a:cxnLst/>
              <a:rect l="l" t="t" r="r" b="b"/>
              <a:pathLst>
                <a:path w="1231" h="4300" extrusionOk="0">
                  <a:moveTo>
                    <a:pt x="386" y="0"/>
                  </a:moveTo>
                  <a:cubicBezTo>
                    <a:pt x="178" y="0"/>
                    <a:pt x="0" y="178"/>
                    <a:pt x="0" y="386"/>
                  </a:cubicBezTo>
                  <a:lnTo>
                    <a:pt x="0" y="4166"/>
                  </a:lnTo>
                  <a:cubicBezTo>
                    <a:pt x="0" y="4166"/>
                    <a:pt x="238" y="4300"/>
                    <a:pt x="356" y="4300"/>
                  </a:cubicBezTo>
                  <a:cubicBezTo>
                    <a:pt x="490" y="4300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8" y="3277"/>
                  </a:lnTo>
                  <a:cubicBezTo>
                    <a:pt x="1157" y="3203"/>
                    <a:pt x="1231" y="3054"/>
                    <a:pt x="1201" y="2891"/>
                  </a:cubicBezTo>
                  <a:lnTo>
                    <a:pt x="786" y="327"/>
                  </a:lnTo>
                  <a:cubicBezTo>
                    <a:pt x="756" y="134"/>
                    <a:pt x="57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24;p52">
              <a:extLst>
                <a:ext uri="{FF2B5EF4-FFF2-40B4-BE49-F238E27FC236}">
                  <a16:creationId xmlns:a16="http://schemas.microsoft.com/office/drawing/2014/main" id="{AC0FAB5C-5337-CE5D-F6CD-8E380476093B}"/>
                </a:ext>
              </a:extLst>
            </p:cNvPr>
            <p:cNvSpPr/>
            <p:nvPr/>
          </p:nvSpPr>
          <p:spPr>
            <a:xfrm>
              <a:off x="3142055" y="1941575"/>
              <a:ext cx="99000" cy="64300"/>
            </a:xfrm>
            <a:custGeom>
              <a:avLst/>
              <a:gdLst/>
              <a:ahLst/>
              <a:cxnLst/>
              <a:rect l="l" t="t" r="r" b="b"/>
              <a:pathLst>
                <a:path w="3960" h="2572" extrusionOk="0">
                  <a:moveTo>
                    <a:pt x="3529" y="1"/>
                  </a:moveTo>
                  <a:lnTo>
                    <a:pt x="3233" y="179"/>
                  </a:lnTo>
                  <a:cubicBezTo>
                    <a:pt x="3140" y="232"/>
                    <a:pt x="3040" y="258"/>
                    <a:pt x="2940" y="258"/>
                  </a:cubicBezTo>
                  <a:cubicBezTo>
                    <a:pt x="2847" y="258"/>
                    <a:pt x="2755" y="236"/>
                    <a:pt x="2669" y="193"/>
                  </a:cubicBezTo>
                  <a:lnTo>
                    <a:pt x="2610" y="179"/>
                  </a:lnTo>
                  <a:cubicBezTo>
                    <a:pt x="2554" y="148"/>
                    <a:pt x="2494" y="132"/>
                    <a:pt x="2433" y="132"/>
                  </a:cubicBezTo>
                  <a:cubicBezTo>
                    <a:pt x="2348" y="132"/>
                    <a:pt x="2264" y="162"/>
                    <a:pt x="2195" y="223"/>
                  </a:cubicBezTo>
                  <a:lnTo>
                    <a:pt x="194" y="1869"/>
                  </a:lnTo>
                  <a:cubicBezTo>
                    <a:pt x="31" y="1987"/>
                    <a:pt x="1" y="2210"/>
                    <a:pt x="90" y="2373"/>
                  </a:cubicBezTo>
                  <a:cubicBezTo>
                    <a:pt x="170" y="2502"/>
                    <a:pt x="303" y="2571"/>
                    <a:pt x="440" y="2571"/>
                  </a:cubicBezTo>
                  <a:cubicBezTo>
                    <a:pt x="507" y="2571"/>
                    <a:pt x="575" y="2555"/>
                    <a:pt x="638" y="2521"/>
                  </a:cubicBezTo>
                  <a:lnTo>
                    <a:pt x="3900" y="638"/>
                  </a:lnTo>
                  <a:cubicBezTo>
                    <a:pt x="3900" y="638"/>
                    <a:pt x="3959" y="312"/>
                    <a:pt x="3900" y="208"/>
                  </a:cubicBezTo>
                  <a:cubicBezTo>
                    <a:pt x="3841" y="104"/>
                    <a:pt x="3529" y="1"/>
                    <a:pt x="3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25;p52">
              <a:extLst>
                <a:ext uri="{FF2B5EF4-FFF2-40B4-BE49-F238E27FC236}">
                  <a16:creationId xmlns:a16="http://schemas.microsoft.com/office/drawing/2014/main" id="{3131815E-6B25-28E4-1B75-CB20EA3E2730}"/>
                </a:ext>
              </a:extLst>
            </p:cNvPr>
            <p:cNvSpPr/>
            <p:nvPr/>
          </p:nvSpPr>
          <p:spPr>
            <a:xfrm>
              <a:off x="3266230" y="1941575"/>
              <a:ext cx="61900" cy="52650"/>
            </a:xfrm>
            <a:custGeom>
              <a:avLst/>
              <a:gdLst/>
              <a:ahLst/>
              <a:cxnLst/>
              <a:rect l="l" t="t" r="r" b="b"/>
              <a:pathLst>
                <a:path w="2476" h="2106" extrusionOk="0">
                  <a:moveTo>
                    <a:pt x="430" y="1"/>
                  </a:moveTo>
                  <a:cubicBezTo>
                    <a:pt x="430" y="1"/>
                    <a:pt x="134" y="149"/>
                    <a:pt x="74" y="253"/>
                  </a:cubicBezTo>
                  <a:cubicBezTo>
                    <a:pt x="0" y="371"/>
                    <a:pt x="74" y="638"/>
                    <a:pt x="74" y="638"/>
                  </a:cubicBezTo>
                  <a:lnTo>
                    <a:pt x="371" y="816"/>
                  </a:lnTo>
                  <a:cubicBezTo>
                    <a:pt x="549" y="920"/>
                    <a:pt x="653" y="1098"/>
                    <a:pt x="667" y="1290"/>
                  </a:cubicBezTo>
                  <a:lnTo>
                    <a:pt x="682" y="1350"/>
                  </a:lnTo>
                  <a:cubicBezTo>
                    <a:pt x="682" y="1498"/>
                    <a:pt x="786" y="1631"/>
                    <a:pt x="919" y="1676"/>
                  </a:cubicBezTo>
                  <a:lnTo>
                    <a:pt x="2061" y="2106"/>
                  </a:lnTo>
                  <a:cubicBezTo>
                    <a:pt x="2061" y="2106"/>
                    <a:pt x="2357" y="1809"/>
                    <a:pt x="2417" y="1661"/>
                  </a:cubicBezTo>
                  <a:cubicBezTo>
                    <a:pt x="2476" y="1498"/>
                    <a:pt x="2417" y="1142"/>
                    <a:pt x="2417" y="1142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26;p52">
              <a:extLst>
                <a:ext uri="{FF2B5EF4-FFF2-40B4-BE49-F238E27FC236}">
                  <a16:creationId xmlns:a16="http://schemas.microsoft.com/office/drawing/2014/main" id="{F7A31AC2-0CAB-2470-6226-9772ADDC00D4}"/>
                </a:ext>
              </a:extLst>
            </p:cNvPr>
            <p:cNvSpPr/>
            <p:nvPr/>
          </p:nvSpPr>
          <p:spPr>
            <a:xfrm>
              <a:off x="3331080" y="2018300"/>
              <a:ext cx="40425" cy="211275"/>
            </a:xfrm>
            <a:custGeom>
              <a:avLst/>
              <a:gdLst/>
              <a:ahLst/>
              <a:cxnLst/>
              <a:rect l="l" t="t" r="r" b="b"/>
              <a:pathLst>
                <a:path w="1617" h="8451" extrusionOk="0">
                  <a:moveTo>
                    <a:pt x="816" y="0"/>
                  </a:moveTo>
                  <a:cubicBezTo>
                    <a:pt x="608" y="0"/>
                    <a:pt x="253" y="193"/>
                    <a:pt x="253" y="193"/>
                  </a:cubicBezTo>
                  <a:lnTo>
                    <a:pt x="1" y="8332"/>
                  </a:lnTo>
                  <a:cubicBezTo>
                    <a:pt x="1" y="8406"/>
                    <a:pt x="60" y="8451"/>
                    <a:pt x="119" y="8451"/>
                  </a:cubicBezTo>
                  <a:lnTo>
                    <a:pt x="1498" y="8451"/>
                  </a:lnTo>
                  <a:cubicBezTo>
                    <a:pt x="1572" y="8451"/>
                    <a:pt x="1617" y="8406"/>
                    <a:pt x="1617" y="8332"/>
                  </a:cubicBezTo>
                  <a:lnTo>
                    <a:pt x="1364" y="193"/>
                  </a:lnTo>
                  <a:cubicBezTo>
                    <a:pt x="1364" y="193"/>
                    <a:pt x="1009" y="0"/>
                    <a:pt x="81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27;p52">
              <a:extLst>
                <a:ext uri="{FF2B5EF4-FFF2-40B4-BE49-F238E27FC236}">
                  <a16:creationId xmlns:a16="http://schemas.microsoft.com/office/drawing/2014/main" id="{85B68C14-4AB7-A888-6587-79D1EC141D50}"/>
                </a:ext>
              </a:extLst>
            </p:cNvPr>
            <p:cNvSpPr/>
            <p:nvPr/>
          </p:nvSpPr>
          <p:spPr>
            <a:xfrm>
              <a:off x="3368880" y="1996800"/>
              <a:ext cx="141600" cy="93675"/>
            </a:xfrm>
            <a:custGeom>
              <a:avLst/>
              <a:gdLst/>
              <a:ahLst/>
              <a:cxnLst/>
              <a:rect l="l" t="t" r="r" b="b"/>
              <a:pathLst>
                <a:path w="5664" h="3747" extrusionOk="0">
                  <a:moveTo>
                    <a:pt x="638" y="1"/>
                  </a:moveTo>
                  <a:cubicBezTo>
                    <a:pt x="638" y="1"/>
                    <a:pt x="193" y="149"/>
                    <a:pt x="75" y="327"/>
                  </a:cubicBezTo>
                  <a:cubicBezTo>
                    <a:pt x="1" y="445"/>
                    <a:pt x="105" y="905"/>
                    <a:pt x="105" y="905"/>
                  </a:cubicBezTo>
                  <a:lnTo>
                    <a:pt x="549" y="1157"/>
                  </a:lnTo>
                  <a:cubicBezTo>
                    <a:pt x="801" y="1305"/>
                    <a:pt x="950" y="1557"/>
                    <a:pt x="979" y="1839"/>
                  </a:cubicBezTo>
                  <a:lnTo>
                    <a:pt x="979" y="1913"/>
                  </a:lnTo>
                  <a:cubicBezTo>
                    <a:pt x="994" y="2135"/>
                    <a:pt x="1127" y="2328"/>
                    <a:pt x="1335" y="2402"/>
                  </a:cubicBezTo>
                  <a:lnTo>
                    <a:pt x="4819" y="3707"/>
                  </a:lnTo>
                  <a:cubicBezTo>
                    <a:pt x="4885" y="3734"/>
                    <a:pt x="4954" y="3747"/>
                    <a:pt x="5023" y="3747"/>
                  </a:cubicBezTo>
                  <a:cubicBezTo>
                    <a:pt x="5215" y="3747"/>
                    <a:pt x="5402" y="3645"/>
                    <a:pt x="5501" y="3470"/>
                  </a:cubicBezTo>
                  <a:cubicBezTo>
                    <a:pt x="5664" y="3188"/>
                    <a:pt x="5575" y="2847"/>
                    <a:pt x="5293" y="2699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28;p52">
              <a:extLst>
                <a:ext uri="{FF2B5EF4-FFF2-40B4-BE49-F238E27FC236}">
                  <a16:creationId xmlns:a16="http://schemas.microsoft.com/office/drawing/2014/main" id="{59FA14AA-D4B1-1F89-6071-BFAE342E144F}"/>
                </a:ext>
              </a:extLst>
            </p:cNvPr>
            <p:cNvSpPr/>
            <p:nvPr/>
          </p:nvSpPr>
          <p:spPr>
            <a:xfrm>
              <a:off x="3338130" y="1812975"/>
              <a:ext cx="44125" cy="154950"/>
            </a:xfrm>
            <a:custGeom>
              <a:avLst/>
              <a:gdLst/>
              <a:ahLst/>
              <a:cxnLst/>
              <a:rect l="l" t="t" r="r" b="b"/>
              <a:pathLst>
                <a:path w="1765" h="6198" extrusionOk="0">
                  <a:moveTo>
                    <a:pt x="578" y="0"/>
                  </a:moveTo>
                  <a:cubicBezTo>
                    <a:pt x="252" y="0"/>
                    <a:pt x="0" y="252"/>
                    <a:pt x="0" y="564"/>
                  </a:cubicBezTo>
                  <a:lnTo>
                    <a:pt x="0" y="5945"/>
                  </a:lnTo>
                  <a:cubicBezTo>
                    <a:pt x="0" y="5945"/>
                    <a:pt x="341" y="6197"/>
                    <a:pt x="534" y="6197"/>
                  </a:cubicBezTo>
                  <a:cubicBezTo>
                    <a:pt x="712" y="6197"/>
                    <a:pt x="1053" y="5945"/>
                    <a:pt x="1053" y="5945"/>
                  </a:cubicBezTo>
                  <a:lnTo>
                    <a:pt x="1053" y="5441"/>
                  </a:lnTo>
                  <a:cubicBezTo>
                    <a:pt x="1053" y="5159"/>
                    <a:pt x="1201" y="4893"/>
                    <a:pt x="1423" y="4730"/>
                  </a:cubicBezTo>
                  <a:lnTo>
                    <a:pt x="1498" y="4685"/>
                  </a:lnTo>
                  <a:cubicBezTo>
                    <a:pt x="1675" y="4566"/>
                    <a:pt x="1764" y="4359"/>
                    <a:pt x="1735" y="4137"/>
                  </a:cubicBezTo>
                  <a:lnTo>
                    <a:pt x="1127" y="475"/>
                  </a:lnTo>
                  <a:cubicBezTo>
                    <a:pt x="1082" y="193"/>
                    <a:pt x="845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29;p52">
              <a:extLst>
                <a:ext uri="{FF2B5EF4-FFF2-40B4-BE49-F238E27FC236}">
                  <a16:creationId xmlns:a16="http://schemas.microsoft.com/office/drawing/2014/main" id="{A09D2F43-CA1F-F438-F5B5-71C30D9A0A93}"/>
                </a:ext>
              </a:extLst>
            </p:cNvPr>
            <p:cNvSpPr/>
            <p:nvPr/>
          </p:nvSpPr>
          <p:spPr>
            <a:xfrm>
              <a:off x="3191730" y="1996800"/>
              <a:ext cx="139375" cy="91875"/>
            </a:xfrm>
            <a:custGeom>
              <a:avLst/>
              <a:gdLst/>
              <a:ahLst/>
              <a:cxnLst/>
              <a:rect l="l" t="t" r="r" b="b"/>
              <a:pathLst>
                <a:path w="5575" h="3675" extrusionOk="0">
                  <a:moveTo>
                    <a:pt x="5056" y="1"/>
                  </a:moveTo>
                  <a:lnTo>
                    <a:pt x="4611" y="253"/>
                  </a:lnTo>
                  <a:cubicBezTo>
                    <a:pt x="4486" y="331"/>
                    <a:pt x="4340" y="368"/>
                    <a:pt x="4193" y="368"/>
                  </a:cubicBezTo>
                  <a:cubicBezTo>
                    <a:pt x="4062" y="368"/>
                    <a:pt x="3929" y="338"/>
                    <a:pt x="3810" y="282"/>
                  </a:cubicBezTo>
                  <a:lnTo>
                    <a:pt x="3736" y="238"/>
                  </a:lnTo>
                  <a:cubicBezTo>
                    <a:pt x="3662" y="204"/>
                    <a:pt x="3584" y="187"/>
                    <a:pt x="3505" y="187"/>
                  </a:cubicBezTo>
                  <a:cubicBezTo>
                    <a:pt x="3379" y="187"/>
                    <a:pt x="3253" y="230"/>
                    <a:pt x="3143" y="312"/>
                  </a:cubicBezTo>
                  <a:lnTo>
                    <a:pt x="267" y="2669"/>
                  </a:lnTo>
                  <a:cubicBezTo>
                    <a:pt x="60" y="2847"/>
                    <a:pt x="0" y="3158"/>
                    <a:pt x="134" y="3395"/>
                  </a:cubicBezTo>
                  <a:cubicBezTo>
                    <a:pt x="244" y="3575"/>
                    <a:pt x="435" y="3674"/>
                    <a:pt x="629" y="3674"/>
                  </a:cubicBezTo>
                  <a:cubicBezTo>
                    <a:pt x="723" y="3674"/>
                    <a:pt x="818" y="3651"/>
                    <a:pt x="905" y="3603"/>
                  </a:cubicBezTo>
                  <a:lnTo>
                    <a:pt x="5575" y="905"/>
                  </a:lnTo>
                  <a:cubicBezTo>
                    <a:pt x="5575" y="905"/>
                    <a:pt x="5560" y="475"/>
                    <a:pt x="5471" y="327"/>
                  </a:cubicBezTo>
                  <a:cubicBezTo>
                    <a:pt x="5382" y="164"/>
                    <a:pt x="5056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30;p52">
              <a:extLst>
                <a:ext uri="{FF2B5EF4-FFF2-40B4-BE49-F238E27FC236}">
                  <a16:creationId xmlns:a16="http://schemas.microsoft.com/office/drawing/2014/main" id="{06B5E2A5-E55E-E880-F5EB-47E5BB5ACC9A}"/>
                </a:ext>
              </a:extLst>
            </p:cNvPr>
            <p:cNvSpPr/>
            <p:nvPr/>
          </p:nvSpPr>
          <p:spPr>
            <a:xfrm>
              <a:off x="3426330" y="1915275"/>
              <a:ext cx="47100" cy="47075"/>
            </a:xfrm>
            <a:custGeom>
              <a:avLst/>
              <a:gdLst/>
              <a:ahLst/>
              <a:cxnLst/>
              <a:rect l="l" t="t" r="r" b="b"/>
              <a:pathLst>
                <a:path w="1884" h="1883" extrusionOk="0">
                  <a:moveTo>
                    <a:pt x="949" y="0"/>
                  </a:moveTo>
                  <a:cubicBezTo>
                    <a:pt x="431" y="0"/>
                    <a:pt x="1" y="415"/>
                    <a:pt x="1" y="934"/>
                  </a:cubicBezTo>
                  <a:cubicBezTo>
                    <a:pt x="1" y="1453"/>
                    <a:pt x="431" y="1883"/>
                    <a:pt x="949" y="1883"/>
                  </a:cubicBezTo>
                  <a:cubicBezTo>
                    <a:pt x="1468" y="1883"/>
                    <a:pt x="1883" y="1453"/>
                    <a:pt x="1883" y="934"/>
                  </a:cubicBezTo>
                  <a:cubicBezTo>
                    <a:pt x="1883" y="415"/>
                    <a:pt x="1468" y="0"/>
                    <a:pt x="949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531;p52">
              <a:extLst>
                <a:ext uri="{FF2B5EF4-FFF2-40B4-BE49-F238E27FC236}">
                  <a16:creationId xmlns:a16="http://schemas.microsoft.com/office/drawing/2014/main" id="{2B25C150-F101-DC5B-F378-8A7632AEE62C}"/>
                </a:ext>
              </a:extLst>
            </p:cNvPr>
            <p:cNvSpPr/>
            <p:nvPr/>
          </p:nvSpPr>
          <p:spPr>
            <a:xfrm>
              <a:off x="3317730" y="1959000"/>
              <a:ext cx="67125" cy="67100"/>
            </a:xfrm>
            <a:custGeom>
              <a:avLst/>
              <a:gdLst/>
              <a:ahLst/>
              <a:cxnLst/>
              <a:rect l="l" t="t" r="r" b="b"/>
              <a:pathLst>
                <a:path w="2685" h="2684" extrusionOk="0">
                  <a:moveTo>
                    <a:pt x="1350" y="0"/>
                  </a:moveTo>
                  <a:cubicBezTo>
                    <a:pt x="609" y="0"/>
                    <a:pt x="1" y="608"/>
                    <a:pt x="1" y="1349"/>
                  </a:cubicBezTo>
                  <a:cubicBezTo>
                    <a:pt x="1" y="2091"/>
                    <a:pt x="609" y="2684"/>
                    <a:pt x="1350" y="2684"/>
                  </a:cubicBezTo>
                  <a:cubicBezTo>
                    <a:pt x="2091" y="2684"/>
                    <a:pt x="2684" y="2091"/>
                    <a:pt x="2684" y="1349"/>
                  </a:cubicBezTo>
                  <a:cubicBezTo>
                    <a:pt x="2684" y="608"/>
                    <a:pt x="2091" y="0"/>
                    <a:pt x="13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32;p52">
              <a:extLst>
                <a:ext uri="{FF2B5EF4-FFF2-40B4-BE49-F238E27FC236}">
                  <a16:creationId xmlns:a16="http://schemas.microsoft.com/office/drawing/2014/main" id="{F2AE720C-A327-1090-3B36-3E00AE9A4D11}"/>
                </a:ext>
              </a:extLst>
            </p:cNvPr>
            <p:cNvSpPr/>
            <p:nvPr/>
          </p:nvSpPr>
          <p:spPr>
            <a:xfrm>
              <a:off x="3328480" y="1959750"/>
              <a:ext cx="56375" cy="66350"/>
            </a:xfrm>
            <a:custGeom>
              <a:avLst/>
              <a:gdLst/>
              <a:ahLst/>
              <a:cxnLst/>
              <a:rect l="l" t="t" r="r" b="b"/>
              <a:pathLst>
                <a:path w="2255" h="2654" extrusionOk="0">
                  <a:moveTo>
                    <a:pt x="1157" y="0"/>
                  </a:moveTo>
                  <a:cubicBezTo>
                    <a:pt x="1424" y="237"/>
                    <a:pt x="1587" y="593"/>
                    <a:pt x="1587" y="979"/>
                  </a:cubicBezTo>
                  <a:cubicBezTo>
                    <a:pt x="1587" y="1720"/>
                    <a:pt x="979" y="2328"/>
                    <a:pt x="238" y="2328"/>
                  </a:cubicBezTo>
                  <a:cubicBezTo>
                    <a:pt x="164" y="2328"/>
                    <a:pt x="75" y="2313"/>
                    <a:pt x="1" y="2298"/>
                  </a:cubicBezTo>
                  <a:lnTo>
                    <a:pt x="1" y="2298"/>
                  </a:lnTo>
                  <a:cubicBezTo>
                    <a:pt x="238" y="2520"/>
                    <a:pt x="564" y="2654"/>
                    <a:pt x="920" y="2654"/>
                  </a:cubicBezTo>
                  <a:cubicBezTo>
                    <a:pt x="1661" y="2654"/>
                    <a:pt x="2254" y="2061"/>
                    <a:pt x="2254" y="1319"/>
                  </a:cubicBezTo>
                  <a:cubicBezTo>
                    <a:pt x="2254" y="652"/>
                    <a:pt x="1780" y="104"/>
                    <a:pt x="1157" y="0"/>
                  </a:cubicBezTo>
                  <a:close/>
                </a:path>
              </a:pathLst>
            </a:custGeom>
            <a:solidFill>
              <a:srgbClr val="005374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33;p52">
              <a:extLst>
                <a:ext uri="{FF2B5EF4-FFF2-40B4-BE49-F238E27FC236}">
                  <a16:creationId xmlns:a16="http://schemas.microsoft.com/office/drawing/2014/main" id="{8347FE63-5381-A8E1-22B6-CE187264EDC7}"/>
                </a:ext>
              </a:extLst>
            </p:cNvPr>
            <p:cNvSpPr/>
            <p:nvPr/>
          </p:nvSpPr>
          <p:spPr>
            <a:xfrm>
              <a:off x="3339230" y="1980500"/>
              <a:ext cx="24500" cy="24475"/>
            </a:xfrm>
            <a:custGeom>
              <a:avLst/>
              <a:gdLst/>
              <a:ahLst/>
              <a:cxnLst/>
              <a:rect l="l" t="t" r="r" b="b"/>
              <a:pathLst>
                <a:path w="980" h="979" extrusionOk="0">
                  <a:moveTo>
                    <a:pt x="490" y="0"/>
                  </a:moveTo>
                  <a:cubicBezTo>
                    <a:pt x="208" y="0"/>
                    <a:pt x="1" y="208"/>
                    <a:pt x="1" y="489"/>
                  </a:cubicBezTo>
                  <a:cubicBezTo>
                    <a:pt x="1" y="756"/>
                    <a:pt x="208" y="979"/>
                    <a:pt x="490" y="979"/>
                  </a:cubicBezTo>
                  <a:cubicBezTo>
                    <a:pt x="757" y="979"/>
                    <a:pt x="979" y="756"/>
                    <a:pt x="979" y="489"/>
                  </a:cubicBezTo>
                  <a:cubicBezTo>
                    <a:pt x="979" y="208"/>
                    <a:pt x="757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34;p52">
              <a:extLst>
                <a:ext uri="{FF2B5EF4-FFF2-40B4-BE49-F238E27FC236}">
                  <a16:creationId xmlns:a16="http://schemas.microsoft.com/office/drawing/2014/main" id="{054F99E5-9F10-E80C-EDD9-0B634402AF63}"/>
                </a:ext>
              </a:extLst>
            </p:cNvPr>
            <p:cNvSpPr/>
            <p:nvPr/>
          </p:nvSpPr>
          <p:spPr>
            <a:xfrm>
              <a:off x="3413730" y="2202875"/>
              <a:ext cx="72300" cy="26700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757" y="0"/>
                  </a:moveTo>
                  <a:lnTo>
                    <a:pt x="164" y="356"/>
                  </a:lnTo>
                  <a:cubicBezTo>
                    <a:pt x="60" y="430"/>
                    <a:pt x="1" y="549"/>
                    <a:pt x="1" y="667"/>
                  </a:cubicBezTo>
                  <a:lnTo>
                    <a:pt x="1" y="964"/>
                  </a:lnTo>
                  <a:cubicBezTo>
                    <a:pt x="1" y="1023"/>
                    <a:pt x="45" y="1068"/>
                    <a:pt x="104" y="1068"/>
                  </a:cubicBezTo>
                  <a:lnTo>
                    <a:pt x="2788" y="1068"/>
                  </a:lnTo>
                  <a:cubicBezTo>
                    <a:pt x="2847" y="1068"/>
                    <a:pt x="2891" y="1023"/>
                    <a:pt x="2891" y="964"/>
                  </a:cubicBezTo>
                  <a:lnTo>
                    <a:pt x="2891" y="667"/>
                  </a:lnTo>
                  <a:cubicBezTo>
                    <a:pt x="2891" y="549"/>
                    <a:pt x="2832" y="430"/>
                    <a:pt x="2728" y="356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35;p52">
              <a:extLst>
                <a:ext uri="{FF2B5EF4-FFF2-40B4-BE49-F238E27FC236}">
                  <a16:creationId xmlns:a16="http://schemas.microsoft.com/office/drawing/2014/main" id="{9A05AE02-39CD-559F-A8B5-3D3CF66E5648}"/>
                </a:ext>
              </a:extLst>
            </p:cNvPr>
            <p:cNvSpPr/>
            <p:nvPr/>
          </p:nvSpPr>
          <p:spPr>
            <a:xfrm>
              <a:off x="3230280" y="1915275"/>
              <a:ext cx="47075" cy="47075"/>
            </a:xfrm>
            <a:custGeom>
              <a:avLst/>
              <a:gdLst/>
              <a:ahLst/>
              <a:cxnLst/>
              <a:rect l="l" t="t" r="r" b="b"/>
              <a:pathLst>
                <a:path w="1883" h="1883" extrusionOk="0">
                  <a:moveTo>
                    <a:pt x="934" y="0"/>
                  </a:moveTo>
                  <a:cubicBezTo>
                    <a:pt x="415" y="0"/>
                    <a:pt x="0" y="415"/>
                    <a:pt x="0" y="934"/>
                  </a:cubicBezTo>
                  <a:cubicBezTo>
                    <a:pt x="0" y="1453"/>
                    <a:pt x="415" y="1883"/>
                    <a:pt x="934" y="1883"/>
                  </a:cubicBezTo>
                  <a:cubicBezTo>
                    <a:pt x="1453" y="1883"/>
                    <a:pt x="1883" y="1453"/>
                    <a:pt x="1883" y="934"/>
                  </a:cubicBezTo>
                  <a:cubicBezTo>
                    <a:pt x="1883" y="415"/>
                    <a:pt x="1453" y="0"/>
                    <a:pt x="93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36;p52">
              <a:extLst>
                <a:ext uri="{FF2B5EF4-FFF2-40B4-BE49-F238E27FC236}">
                  <a16:creationId xmlns:a16="http://schemas.microsoft.com/office/drawing/2014/main" id="{874F64BA-C52D-57AB-53BE-4454996C73BA}"/>
                </a:ext>
              </a:extLst>
            </p:cNvPr>
            <p:cNvSpPr/>
            <p:nvPr/>
          </p:nvSpPr>
          <p:spPr>
            <a:xfrm>
              <a:off x="3217305" y="2202875"/>
              <a:ext cx="72675" cy="26700"/>
            </a:xfrm>
            <a:custGeom>
              <a:avLst/>
              <a:gdLst/>
              <a:ahLst/>
              <a:cxnLst/>
              <a:rect l="l" t="t" r="r" b="b"/>
              <a:pathLst>
                <a:path w="2907" h="1068" extrusionOk="0">
                  <a:moveTo>
                    <a:pt x="771" y="0"/>
                  </a:moveTo>
                  <a:lnTo>
                    <a:pt x="178" y="356"/>
                  </a:lnTo>
                  <a:cubicBezTo>
                    <a:pt x="74" y="430"/>
                    <a:pt x="0" y="549"/>
                    <a:pt x="0" y="667"/>
                  </a:cubicBezTo>
                  <a:lnTo>
                    <a:pt x="0" y="964"/>
                  </a:lnTo>
                  <a:cubicBezTo>
                    <a:pt x="0" y="1023"/>
                    <a:pt x="60" y="1068"/>
                    <a:pt x="119" y="1068"/>
                  </a:cubicBezTo>
                  <a:lnTo>
                    <a:pt x="2802" y="1068"/>
                  </a:lnTo>
                  <a:cubicBezTo>
                    <a:pt x="2862" y="1068"/>
                    <a:pt x="2906" y="1023"/>
                    <a:pt x="2906" y="964"/>
                  </a:cubicBezTo>
                  <a:lnTo>
                    <a:pt x="2906" y="667"/>
                  </a:lnTo>
                  <a:cubicBezTo>
                    <a:pt x="2906" y="549"/>
                    <a:pt x="2847" y="430"/>
                    <a:pt x="2743" y="356"/>
                  </a:cubicBezTo>
                  <a:lnTo>
                    <a:pt x="215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37;p52">
              <a:extLst>
                <a:ext uri="{FF2B5EF4-FFF2-40B4-BE49-F238E27FC236}">
                  <a16:creationId xmlns:a16="http://schemas.microsoft.com/office/drawing/2014/main" id="{09F72557-68D6-D19B-CA8F-2FD0DD536D39}"/>
                </a:ext>
              </a:extLst>
            </p:cNvPr>
            <p:cNvSpPr/>
            <p:nvPr/>
          </p:nvSpPr>
          <p:spPr>
            <a:xfrm>
              <a:off x="3443755" y="1932325"/>
              <a:ext cx="12250" cy="12625"/>
            </a:xfrm>
            <a:custGeom>
              <a:avLst/>
              <a:gdLst/>
              <a:ahLst/>
              <a:cxnLst/>
              <a:rect l="l" t="t" r="r" b="b"/>
              <a:pathLst>
                <a:path w="490" h="505" extrusionOk="0">
                  <a:moveTo>
                    <a:pt x="252" y="0"/>
                  </a:moveTo>
                  <a:cubicBezTo>
                    <a:pt x="104" y="0"/>
                    <a:pt x="0" y="119"/>
                    <a:pt x="0" y="252"/>
                  </a:cubicBezTo>
                  <a:cubicBezTo>
                    <a:pt x="0" y="400"/>
                    <a:pt x="104" y="504"/>
                    <a:pt x="252" y="504"/>
                  </a:cubicBezTo>
                  <a:cubicBezTo>
                    <a:pt x="386" y="504"/>
                    <a:pt x="490" y="400"/>
                    <a:pt x="490" y="252"/>
                  </a:cubicBezTo>
                  <a:cubicBezTo>
                    <a:pt x="490" y="11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38;p52">
              <a:extLst>
                <a:ext uri="{FF2B5EF4-FFF2-40B4-BE49-F238E27FC236}">
                  <a16:creationId xmlns:a16="http://schemas.microsoft.com/office/drawing/2014/main" id="{A6E63C62-CAD8-42F8-813E-BD8158750B12}"/>
                </a:ext>
              </a:extLst>
            </p:cNvPr>
            <p:cNvSpPr/>
            <p:nvPr/>
          </p:nvSpPr>
          <p:spPr>
            <a:xfrm>
              <a:off x="3247330" y="1932325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400"/>
                    <a:pt x="119" y="504"/>
                    <a:pt x="252" y="504"/>
                  </a:cubicBezTo>
                  <a:cubicBezTo>
                    <a:pt x="400" y="504"/>
                    <a:pt x="504" y="400"/>
                    <a:pt x="504" y="252"/>
                  </a:cubicBezTo>
                  <a:cubicBezTo>
                    <a:pt x="504" y="119"/>
                    <a:pt x="40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39;p52">
              <a:extLst>
                <a:ext uri="{FF2B5EF4-FFF2-40B4-BE49-F238E27FC236}">
                  <a16:creationId xmlns:a16="http://schemas.microsoft.com/office/drawing/2014/main" id="{8054B71A-21B5-0CF1-F5B6-00371CF8FF77}"/>
                </a:ext>
              </a:extLst>
            </p:cNvPr>
            <p:cNvSpPr/>
            <p:nvPr/>
          </p:nvSpPr>
          <p:spPr>
            <a:xfrm>
              <a:off x="3326255" y="2175450"/>
              <a:ext cx="50075" cy="12625"/>
            </a:xfrm>
            <a:custGeom>
              <a:avLst/>
              <a:gdLst/>
              <a:ahLst/>
              <a:cxnLst/>
              <a:rect l="l" t="t" r="r" b="b"/>
              <a:pathLst>
                <a:path w="2003" h="505" extrusionOk="0">
                  <a:moveTo>
                    <a:pt x="253" y="0"/>
                  </a:moveTo>
                  <a:cubicBezTo>
                    <a:pt x="119" y="0"/>
                    <a:pt x="1" y="104"/>
                    <a:pt x="1" y="252"/>
                  </a:cubicBezTo>
                  <a:cubicBezTo>
                    <a:pt x="1" y="386"/>
                    <a:pt x="119" y="504"/>
                    <a:pt x="253" y="504"/>
                  </a:cubicBezTo>
                  <a:lnTo>
                    <a:pt x="1750" y="504"/>
                  </a:lnTo>
                  <a:cubicBezTo>
                    <a:pt x="1898" y="504"/>
                    <a:pt x="2002" y="386"/>
                    <a:pt x="2002" y="252"/>
                  </a:cubicBezTo>
                  <a:cubicBezTo>
                    <a:pt x="2002" y="104"/>
                    <a:pt x="1898" y="0"/>
                    <a:pt x="1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40;p52">
              <a:extLst>
                <a:ext uri="{FF2B5EF4-FFF2-40B4-BE49-F238E27FC236}">
                  <a16:creationId xmlns:a16="http://schemas.microsoft.com/office/drawing/2014/main" id="{0CD35C53-B7DA-C374-9ADB-549150B18C10}"/>
                </a:ext>
              </a:extLst>
            </p:cNvPr>
            <p:cNvSpPr/>
            <p:nvPr/>
          </p:nvSpPr>
          <p:spPr>
            <a:xfrm>
              <a:off x="3325530" y="2198425"/>
              <a:ext cx="51525" cy="12625"/>
            </a:xfrm>
            <a:custGeom>
              <a:avLst/>
              <a:gdLst/>
              <a:ahLst/>
              <a:cxnLst/>
              <a:rect l="l" t="t" r="r" b="b"/>
              <a:pathLst>
                <a:path w="2061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386"/>
                    <a:pt x="119" y="504"/>
                    <a:pt x="252" y="504"/>
                  </a:cubicBezTo>
                  <a:lnTo>
                    <a:pt x="1809" y="504"/>
                  </a:lnTo>
                  <a:cubicBezTo>
                    <a:pt x="1957" y="504"/>
                    <a:pt x="2061" y="386"/>
                    <a:pt x="2061" y="252"/>
                  </a:cubicBezTo>
                  <a:cubicBezTo>
                    <a:pt x="2061" y="119"/>
                    <a:pt x="1957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577;p52">
            <a:extLst>
              <a:ext uri="{FF2B5EF4-FFF2-40B4-BE49-F238E27FC236}">
                <a16:creationId xmlns:a16="http://schemas.microsoft.com/office/drawing/2014/main" id="{FCD79A37-BA59-3F2D-1AE5-3E958F30FF51}"/>
              </a:ext>
            </a:extLst>
          </p:cNvPr>
          <p:cNvGrpSpPr/>
          <p:nvPr/>
        </p:nvGrpSpPr>
        <p:grpSpPr>
          <a:xfrm>
            <a:off x="5595052" y="1942620"/>
            <a:ext cx="815797" cy="694961"/>
            <a:chOff x="3730255" y="2395225"/>
            <a:chExt cx="461450" cy="406600"/>
          </a:xfrm>
        </p:grpSpPr>
        <p:sp>
          <p:nvSpPr>
            <p:cNvPr id="1072" name="Google Shape;1578;p52">
              <a:extLst>
                <a:ext uri="{FF2B5EF4-FFF2-40B4-BE49-F238E27FC236}">
                  <a16:creationId xmlns:a16="http://schemas.microsoft.com/office/drawing/2014/main" id="{D8E0D3E9-8B1C-32DB-1EF0-F3A46F72C8EC}"/>
                </a:ext>
              </a:extLst>
            </p:cNvPr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579;p52">
              <a:extLst>
                <a:ext uri="{FF2B5EF4-FFF2-40B4-BE49-F238E27FC236}">
                  <a16:creationId xmlns:a16="http://schemas.microsoft.com/office/drawing/2014/main" id="{32F51BE5-611C-18A4-2E97-331B6C91048E}"/>
                </a:ext>
              </a:extLst>
            </p:cNvPr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80;p52">
              <a:extLst>
                <a:ext uri="{FF2B5EF4-FFF2-40B4-BE49-F238E27FC236}">
                  <a16:creationId xmlns:a16="http://schemas.microsoft.com/office/drawing/2014/main" id="{9EF37B0A-DBF3-C3D9-A833-1C4F860C9D30}"/>
                </a:ext>
              </a:extLst>
            </p:cNvPr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81;p52">
              <a:extLst>
                <a:ext uri="{FF2B5EF4-FFF2-40B4-BE49-F238E27FC236}">
                  <a16:creationId xmlns:a16="http://schemas.microsoft.com/office/drawing/2014/main" id="{C4DD839D-D3C5-F59E-3796-59860275FEBF}"/>
                </a:ext>
              </a:extLst>
            </p:cNvPr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82;p52">
              <a:extLst>
                <a:ext uri="{FF2B5EF4-FFF2-40B4-BE49-F238E27FC236}">
                  <a16:creationId xmlns:a16="http://schemas.microsoft.com/office/drawing/2014/main" id="{4594BDBE-0016-EF1C-A2AD-50A751F25BF6}"/>
                </a:ext>
              </a:extLst>
            </p:cNvPr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83;p52">
              <a:extLst>
                <a:ext uri="{FF2B5EF4-FFF2-40B4-BE49-F238E27FC236}">
                  <a16:creationId xmlns:a16="http://schemas.microsoft.com/office/drawing/2014/main" id="{E861F517-11C1-CAF6-0D55-073A7A208E61}"/>
                </a:ext>
              </a:extLst>
            </p:cNvPr>
            <p:cNvSpPr/>
            <p:nvPr/>
          </p:nvSpPr>
          <p:spPr>
            <a:xfrm>
              <a:off x="3847355" y="2499725"/>
              <a:ext cx="196825" cy="174875"/>
            </a:xfrm>
            <a:custGeom>
              <a:avLst/>
              <a:gdLst/>
              <a:ahLst/>
              <a:cxnLst/>
              <a:rect l="l" t="t" r="r" b="b"/>
              <a:pathLst>
                <a:path w="7873" h="6995" extrusionOk="0">
                  <a:moveTo>
                    <a:pt x="1844" y="1"/>
                  </a:moveTo>
                  <a:cubicBezTo>
                    <a:pt x="1416" y="1"/>
                    <a:pt x="1072" y="86"/>
                    <a:pt x="875" y="283"/>
                  </a:cubicBezTo>
                  <a:cubicBezTo>
                    <a:pt x="1" y="1142"/>
                    <a:pt x="1335" y="4923"/>
                    <a:pt x="2506" y="6094"/>
                  </a:cubicBezTo>
                  <a:cubicBezTo>
                    <a:pt x="3107" y="6695"/>
                    <a:pt x="3886" y="6994"/>
                    <a:pt x="4659" y="6994"/>
                  </a:cubicBezTo>
                  <a:cubicBezTo>
                    <a:pt x="5277" y="6994"/>
                    <a:pt x="5891" y="6802"/>
                    <a:pt x="6405" y="6420"/>
                  </a:cubicBezTo>
                  <a:lnTo>
                    <a:pt x="7013" y="5812"/>
                  </a:lnTo>
                  <a:cubicBezTo>
                    <a:pt x="7873" y="4656"/>
                    <a:pt x="7769" y="2996"/>
                    <a:pt x="6687" y="1913"/>
                  </a:cubicBezTo>
                  <a:cubicBezTo>
                    <a:pt x="5779" y="1006"/>
                    <a:pt x="3315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84;p52">
              <a:extLst>
                <a:ext uri="{FF2B5EF4-FFF2-40B4-BE49-F238E27FC236}">
                  <a16:creationId xmlns:a16="http://schemas.microsoft.com/office/drawing/2014/main" id="{AEF67E44-C945-30B7-6477-08224342BC6F}"/>
                </a:ext>
              </a:extLst>
            </p:cNvPr>
            <p:cNvSpPr/>
            <p:nvPr/>
          </p:nvSpPr>
          <p:spPr>
            <a:xfrm>
              <a:off x="3914430" y="2635750"/>
              <a:ext cx="93075" cy="38775"/>
            </a:xfrm>
            <a:custGeom>
              <a:avLst/>
              <a:gdLst/>
              <a:ahLst/>
              <a:cxnLst/>
              <a:rect l="l" t="t" r="r" b="b"/>
              <a:pathLst>
                <a:path w="3723" h="1551" extrusionOk="0">
                  <a:moveTo>
                    <a:pt x="2744" y="1"/>
                  </a:moveTo>
                  <a:cubicBezTo>
                    <a:pt x="2176" y="592"/>
                    <a:pt x="1408" y="884"/>
                    <a:pt x="640" y="884"/>
                  </a:cubicBezTo>
                  <a:cubicBezTo>
                    <a:pt x="425" y="884"/>
                    <a:pt x="211" y="861"/>
                    <a:pt x="1" y="816"/>
                  </a:cubicBezTo>
                  <a:lnTo>
                    <a:pt x="1" y="816"/>
                  </a:lnTo>
                  <a:cubicBezTo>
                    <a:pt x="569" y="1305"/>
                    <a:pt x="1275" y="1551"/>
                    <a:pt x="1977" y="1551"/>
                  </a:cubicBezTo>
                  <a:cubicBezTo>
                    <a:pt x="2595" y="1551"/>
                    <a:pt x="3209" y="1361"/>
                    <a:pt x="3722" y="979"/>
                  </a:cubicBezTo>
                  <a:lnTo>
                    <a:pt x="3455" y="37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85;p52">
              <a:extLst>
                <a:ext uri="{FF2B5EF4-FFF2-40B4-BE49-F238E27FC236}">
                  <a16:creationId xmlns:a16="http://schemas.microsoft.com/office/drawing/2014/main" id="{BD48ED3E-4BD8-EF2D-F920-4AAD5D237D87}"/>
                </a:ext>
              </a:extLst>
            </p:cNvPr>
            <p:cNvSpPr/>
            <p:nvPr/>
          </p:nvSpPr>
          <p:spPr>
            <a:xfrm>
              <a:off x="3961505" y="2516050"/>
              <a:ext cx="82675" cy="129000"/>
            </a:xfrm>
            <a:custGeom>
              <a:avLst/>
              <a:gdLst/>
              <a:ahLst/>
              <a:cxnLst/>
              <a:rect l="l" t="t" r="r" b="b"/>
              <a:pathLst>
                <a:path w="3307" h="5160" extrusionOk="0">
                  <a:moveTo>
                    <a:pt x="1" y="0"/>
                  </a:moveTo>
                  <a:cubicBezTo>
                    <a:pt x="312" y="193"/>
                    <a:pt x="594" y="400"/>
                    <a:pt x="786" y="593"/>
                  </a:cubicBezTo>
                  <a:cubicBezTo>
                    <a:pt x="1291" y="1097"/>
                    <a:pt x="1587" y="1750"/>
                    <a:pt x="1661" y="2417"/>
                  </a:cubicBezTo>
                  <a:cubicBezTo>
                    <a:pt x="1809" y="2476"/>
                    <a:pt x="1691" y="4611"/>
                    <a:pt x="1691" y="4611"/>
                  </a:cubicBezTo>
                  <a:lnTo>
                    <a:pt x="2447" y="5159"/>
                  </a:lnTo>
                  <a:cubicBezTo>
                    <a:pt x="3307" y="4003"/>
                    <a:pt x="3203" y="2343"/>
                    <a:pt x="2121" y="1260"/>
                  </a:cubicBezTo>
                  <a:cubicBezTo>
                    <a:pt x="1691" y="816"/>
                    <a:pt x="875" y="3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86;p52">
              <a:extLst>
                <a:ext uri="{FF2B5EF4-FFF2-40B4-BE49-F238E27FC236}">
                  <a16:creationId xmlns:a16="http://schemas.microsoft.com/office/drawing/2014/main" id="{94C70246-EE5F-0F2C-4998-A78469CF418B}"/>
                </a:ext>
              </a:extLst>
            </p:cNvPr>
            <p:cNvSpPr/>
            <p:nvPr/>
          </p:nvSpPr>
          <p:spPr>
            <a:xfrm>
              <a:off x="3894055" y="2532725"/>
              <a:ext cx="166800" cy="164675"/>
            </a:xfrm>
            <a:custGeom>
              <a:avLst/>
              <a:gdLst/>
              <a:ahLst/>
              <a:cxnLst/>
              <a:rect l="l" t="t" r="r" b="b"/>
              <a:pathLst>
                <a:path w="6672" h="6587" extrusionOk="0">
                  <a:moveTo>
                    <a:pt x="477" y="0"/>
                  </a:moveTo>
                  <a:cubicBezTo>
                    <a:pt x="368" y="0"/>
                    <a:pt x="260" y="45"/>
                    <a:pt x="179" y="134"/>
                  </a:cubicBezTo>
                  <a:cubicBezTo>
                    <a:pt x="1" y="297"/>
                    <a:pt x="1" y="564"/>
                    <a:pt x="179" y="742"/>
                  </a:cubicBezTo>
                  <a:lnTo>
                    <a:pt x="1098" y="1661"/>
                  </a:lnTo>
                  <a:lnTo>
                    <a:pt x="816" y="1661"/>
                  </a:lnTo>
                  <a:cubicBezTo>
                    <a:pt x="579" y="1661"/>
                    <a:pt x="386" y="1853"/>
                    <a:pt x="386" y="2091"/>
                  </a:cubicBezTo>
                  <a:cubicBezTo>
                    <a:pt x="386" y="2328"/>
                    <a:pt x="579" y="2521"/>
                    <a:pt x="816" y="2521"/>
                  </a:cubicBezTo>
                  <a:lnTo>
                    <a:pt x="1958" y="2521"/>
                  </a:lnTo>
                  <a:lnTo>
                    <a:pt x="2536" y="3099"/>
                  </a:lnTo>
                  <a:lnTo>
                    <a:pt x="1780" y="3099"/>
                  </a:lnTo>
                  <a:cubicBezTo>
                    <a:pt x="1542" y="3099"/>
                    <a:pt x="1350" y="3291"/>
                    <a:pt x="1350" y="3529"/>
                  </a:cubicBezTo>
                  <a:cubicBezTo>
                    <a:pt x="1350" y="3766"/>
                    <a:pt x="1542" y="3959"/>
                    <a:pt x="1780" y="3959"/>
                  </a:cubicBezTo>
                  <a:lnTo>
                    <a:pt x="3396" y="3959"/>
                  </a:lnTo>
                  <a:lnTo>
                    <a:pt x="5901" y="6464"/>
                  </a:lnTo>
                  <a:cubicBezTo>
                    <a:pt x="5982" y="6545"/>
                    <a:pt x="6094" y="6586"/>
                    <a:pt x="6205" y="6586"/>
                  </a:cubicBezTo>
                  <a:cubicBezTo>
                    <a:pt x="6316" y="6586"/>
                    <a:pt x="6427" y="6545"/>
                    <a:pt x="6509" y="6464"/>
                  </a:cubicBezTo>
                  <a:cubicBezTo>
                    <a:pt x="6672" y="6286"/>
                    <a:pt x="6672" y="6019"/>
                    <a:pt x="6509" y="5856"/>
                  </a:cubicBezTo>
                  <a:lnTo>
                    <a:pt x="4611" y="3959"/>
                  </a:lnTo>
                  <a:lnTo>
                    <a:pt x="4611" y="2135"/>
                  </a:lnTo>
                  <a:cubicBezTo>
                    <a:pt x="4611" y="1898"/>
                    <a:pt x="4418" y="1705"/>
                    <a:pt x="4181" y="1705"/>
                  </a:cubicBezTo>
                  <a:cubicBezTo>
                    <a:pt x="3944" y="1705"/>
                    <a:pt x="3751" y="1898"/>
                    <a:pt x="3751" y="2135"/>
                  </a:cubicBezTo>
                  <a:lnTo>
                    <a:pt x="3751" y="3099"/>
                  </a:lnTo>
                  <a:lnTo>
                    <a:pt x="3114" y="2461"/>
                  </a:lnTo>
                  <a:lnTo>
                    <a:pt x="3114" y="1260"/>
                  </a:lnTo>
                  <a:cubicBezTo>
                    <a:pt x="3114" y="1023"/>
                    <a:pt x="2921" y="831"/>
                    <a:pt x="2684" y="831"/>
                  </a:cubicBezTo>
                  <a:cubicBezTo>
                    <a:pt x="2447" y="831"/>
                    <a:pt x="2254" y="1023"/>
                    <a:pt x="2254" y="1260"/>
                  </a:cubicBezTo>
                  <a:lnTo>
                    <a:pt x="2254" y="1601"/>
                  </a:lnTo>
                  <a:lnTo>
                    <a:pt x="786" y="134"/>
                  </a:lnTo>
                  <a:cubicBezTo>
                    <a:pt x="697" y="45"/>
                    <a:pt x="586" y="0"/>
                    <a:pt x="477" y="0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588;p52">
            <a:extLst>
              <a:ext uri="{FF2B5EF4-FFF2-40B4-BE49-F238E27FC236}">
                <a16:creationId xmlns:a16="http://schemas.microsoft.com/office/drawing/2014/main" id="{88CCC32E-AB96-AF40-DC38-95E79122FE34}"/>
              </a:ext>
            </a:extLst>
          </p:cNvPr>
          <p:cNvSpPr/>
          <p:nvPr/>
        </p:nvSpPr>
        <p:spPr>
          <a:xfrm rot="10800000" flipH="1">
            <a:off x="708125" y="2303145"/>
            <a:ext cx="6852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274318A-BD44-2AB6-48B6-2B8BBE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4" y="811217"/>
            <a:ext cx="7708900" cy="939800"/>
          </a:xfrm>
          <a:prstGeom prst="rect">
            <a:avLst/>
          </a:prstGeom>
        </p:spPr>
      </p:pic>
      <p:grpSp>
        <p:nvGrpSpPr>
          <p:cNvPr id="2" name="Google Shape;816;p39">
            <a:extLst>
              <a:ext uri="{FF2B5EF4-FFF2-40B4-BE49-F238E27FC236}">
                <a16:creationId xmlns:a16="http://schemas.microsoft.com/office/drawing/2014/main" id="{3670E586-8E15-AA49-806C-AF324DDFA72B}"/>
              </a:ext>
            </a:extLst>
          </p:cNvPr>
          <p:cNvGrpSpPr/>
          <p:nvPr/>
        </p:nvGrpSpPr>
        <p:grpSpPr>
          <a:xfrm>
            <a:off x="7905749" y="2846546"/>
            <a:ext cx="1252215" cy="2296954"/>
            <a:chOff x="7296207" y="1345131"/>
            <a:chExt cx="1653445" cy="3798378"/>
          </a:xfrm>
        </p:grpSpPr>
        <p:sp>
          <p:nvSpPr>
            <p:cNvPr id="3" name="Google Shape;817;p39">
              <a:extLst>
                <a:ext uri="{FF2B5EF4-FFF2-40B4-BE49-F238E27FC236}">
                  <a16:creationId xmlns:a16="http://schemas.microsoft.com/office/drawing/2014/main" id="{3C9D8E96-5FEE-ED93-EFDB-77AB6E123169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18;p39">
              <a:extLst>
                <a:ext uri="{FF2B5EF4-FFF2-40B4-BE49-F238E27FC236}">
                  <a16:creationId xmlns:a16="http://schemas.microsoft.com/office/drawing/2014/main" id="{E010E04A-34C1-A367-5B21-90DDAF48DEAD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19;p39">
              <a:extLst>
                <a:ext uri="{FF2B5EF4-FFF2-40B4-BE49-F238E27FC236}">
                  <a16:creationId xmlns:a16="http://schemas.microsoft.com/office/drawing/2014/main" id="{94FA0827-8105-F2C5-8719-9A1ED1B82BC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0;p39">
              <a:extLst>
                <a:ext uri="{FF2B5EF4-FFF2-40B4-BE49-F238E27FC236}">
                  <a16:creationId xmlns:a16="http://schemas.microsoft.com/office/drawing/2014/main" id="{7435CBD9-6687-025F-A443-225EC0EB75C5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1;p39">
              <a:extLst>
                <a:ext uri="{FF2B5EF4-FFF2-40B4-BE49-F238E27FC236}">
                  <a16:creationId xmlns:a16="http://schemas.microsoft.com/office/drawing/2014/main" id="{EC8F8C33-124E-8F03-CB81-15E655EB2149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2;p39">
              <a:extLst>
                <a:ext uri="{FF2B5EF4-FFF2-40B4-BE49-F238E27FC236}">
                  <a16:creationId xmlns:a16="http://schemas.microsoft.com/office/drawing/2014/main" id="{D46F96AE-AED4-0A7E-19E0-7DBB47140281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;p39">
              <a:extLst>
                <a:ext uri="{FF2B5EF4-FFF2-40B4-BE49-F238E27FC236}">
                  <a16:creationId xmlns:a16="http://schemas.microsoft.com/office/drawing/2014/main" id="{DE204213-1344-ADE9-D2B8-A71FCB4A2C1D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4;p39">
              <a:extLst>
                <a:ext uri="{FF2B5EF4-FFF2-40B4-BE49-F238E27FC236}">
                  <a16:creationId xmlns:a16="http://schemas.microsoft.com/office/drawing/2014/main" id="{6317D09C-4F1A-879B-AEDB-FCB11658533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5;p39">
              <a:extLst>
                <a:ext uri="{FF2B5EF4-FFF2-40B4-BE49-F238E27FC236}">
                  <a16:creationId xmlns:a16="http://schemas.microsoft.com/office/drawing/2014/main" id="{06A0D97A-453C-4299-9C7E-10E3AD22CF82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6;p39">
              <a:extLst>
                <a:ext uri="{FF2B5EF4-FFF2-40B4-BE49-F238E27FC236}">
                  <a16:creationId xmlns:a16="http://schemas.microsoft.com/office/drawing/2014/main" id="{08FD8BFD-93B4-252F-FAF7-E8F7D8847304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7;p39">
              <a:extLst>
                <a:ext uri="{FF2B5EF4-FFF2-40B4-BE49-F238E27FC236}">
                  <a16:creationId xmlns:a16="http://schemas.microsoft.com/office/drawing/2014/main" id="{E7BE99DE-212E-A217-3D54-40684FD29CF9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8;p39">
              <a:extLst>
                <a:ext uri="{FF2B5EF4-FFF2-40B4-BE49-F238E27FC236}">
                  <a16:creationId xmlns:a16="http://schemas.microsoft.com/office/drawing/2014/main" id="{C9D52E48-84D1-D38D-DB31-1128CA3FCB6F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39">
              <a:extLst>
                <a:ext uri="{FF2B5EF4-FFF2-40B4-BE49-F238E27FC236}">
                  <a16:creationId xmlns:a16="http://schemas.microsoft.com/office/drawing/2014/main" id="{91CF1ADE-EB2D-ED4B-A53D-D05B8C0C8F5C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39">
              <a:extLst>
                <a:ext uri="{FF2B5EF4-FFF2-40B4-BE49-F238E27FC236}">
                  <a16:creationId xmlns:a16="http://schemas.microsoft.com/office/drawing/2014/main" id="{7BAB93CD-647B-30AB-7825-3BC19C86F8B5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1;p39">
              <a:extLst>
                <a:ext uri="{FF2B5EF4-FFF2-40B4-BE49-F238E27FC236}">
                  <a16:creationId xmlns:a16="http://schemas.microsoft.com/office/drawing/2014/main" id="{D38368C4-6AAE-09E1-F404-035C9DAB1C99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39">
              <a:extLst>
                <a:ext uri="{FF2B5EF4-FFF2-40B4-BE49-F238E27FC236}">
                  <a16:creationId xmlns:a16="http://schemas.microsoft.com/office/drawing/2014/main" id="{6B4D4FFF-1C5C-0EC4-AECE-DFC293CC6C1B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39">
              <a:extLst>
                <a:ext uri="{FF2B5EF4-FFF2-40B4-BE49-F238E27FC236}">
                  <a16:creationId xmlns:a16="http://schemas.microsoft.com/office/drawing/2014/main" id="{40343BDE-B051-2798-3BF4-217E89C44055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39">
              <a:extLst>
                <a:ext uri="{FF2B5EF4-FFF2-40B4-BE49-F238E27FC236}">
                  <a16:creationId xmlns:a16="http://schemas.microsoft.com/office/drawing/2014/main" id="{6A7D12AA-2E8F-6BD8-2C52-F7EF8A84BC59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5;p39">
              <a:extLst>
                <a:ext uri="{FF2B5EF4-FFF2-40B4-BE49-F238E27FC236}">
                  <a16:creationId xmlns:a16="http://schemas.microsoft.com/office/drawing/2014/main" id="{64FB8909-D362-2F65-067A-8F137B143D23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6;p39">
              <a:extLst>
                <a:ext uri="{FF2B5EF4-FFF2-40B4-BE49-F238E27FC236}">
                  <a16:creationId xmlns:a16="http://schemas.microsoft.com/office/drawing/2014/main" id="{F59016DD-9784-A260-948A-32E9AEBEA9BF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;p39">
              <a:extLst>
                <a:ext uri="{FF2B5EF4-FFF2-40B4-BE49-F238E27FC236}">
                  <a16:creationId xmlns:a16="http://schemas.microsoft.com/office/drawing/2014/main" id="{FB639082-799D-D2C7-2961-A6B1E0AB64F1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8;p39">
              <a:extLst>
                <a:ext uri="{FF2B5EF4-FFF2-40B4-BE49-F238E27FC236}">
                  <a16:creationId xmlns:a16="http://schemas.microsoft.com/office/drawing/2014/main" id="{D03DF2C7-CFB5-3E1A-D0F1-02800F6D792E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9;p39">
              <a:extLst>
                <a:ext uri="{FF2B5EF4-FFF2-40B4-BE49-F238E27FC236}">
                  <a16:creationId xmlns:a16="http://schemas.microsoft.com/office/drawing/2014/main" id="{76175020-D998-B3AA-8CEB-775F7C7FE1EA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0;p39">
              <a:extLst>
                <a:ext uri="{FF2B5EF4-FFF2-40B4-BE49-F238E27FC236}">
                  <a16:creationId xmlns:a16="http://schemas.microsoft.com/office/drawing/2014/main" id="{42AECCD5-385F-DB9E-99D0-66EE59806488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1;p39">
              <a:extLst>
                <a:ext uri="{FF2B5EF4-FFF2-40B4-BE49-F238E27FC236}">
                  <a16:creationId xmlns:a16="http://schemas.microsoft.com/office/drawing/2014/main" id="{29C64768-4A49-0278-D2CC-4595ECD26635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2;p39">
              <a:extLst>
                <a:ext uri="{FF2B5EF4-FFF2-40B4-BE49-F238E27FC236}">
                  <a16:creationId xmlns:a16="http://schemas.microsoft.com/office/drawing/2014/main" id="{24604475-3CE4-1BDF-9076-F73A5D3EB639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3;p39">
              <a:extLst>
                <a:ext uri="{FF2B5EF4-FFF2-40B4-BE49-F238E27FC236}">
                  <a16:creationId xmlns:a16="http://schemas.microsoft.com/office/drawing/2014/main" id="{FECE4FD2-02F9-A8F4-8704-CD944FCFF6F8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4;p39">
              <a:extLst>
                <a:ext uri="{FF2B5EF4-FFF2-40B4-BE49-F238E27FC236}">
                  <a16:creationId xmlns:a16="http://schemas.microsoft.com/office/drawing/2014/main" id="{DA207655-5ACE-0A9C-7B6A-924B274030B5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5;p39">
              <a:extLst>
                <a:ext uri="{FF2B5EF4-FFF2-40B4-BE49-F238E27FC236}">
                  <a16:creationId xmlns:a16="http://schemas.microsoft.com/office/drawing/2014/main" id="{11A64A71-2F80-C014-65C0-90B29E74AF1C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6;p39">
              <a:extLst>
                <a:ext uri="{FF2B5EF4-FFF2-40B4-BE49-F238E27FC236}">
                  <a16:creationId xmlns:a16="http://schemas.microsoft.com/office/drawing/2014/main" id="{2A818574-E4C5-61BA-A779-C937812276F0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;p39">
              <a:extLst>
                <a:ext uri="{FF2B5EF4-FFF2-40B4-BE49-F238E27FC236}">
                  <a16:creationId xmlns:a16="http://schemas.microsoft.com/office/drawing/2014/main" id="{902364FF-4B25-A500-5ADF-2F7AF02099A4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39">
              <a:extLst>
                <a:ext uri="{FF2B5EF4-FFF2-40B4-BE49-F238E27FC236}">
                  <a16:creationId xmlns:a16="http://schemas.microsoft.com/office/drawing/2014/main" id="{07530057-4C6E-9824-2ED0-286E94205BA0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9;p39">
              <a:extLst>
                <a:ext uri="{FF2B5EF4-FFF2-40B4-BE49-F238E27FC236}">
                  <a16:creationId xmlns:a16="http://schemas.microsoft.com/office/drawing/2014/main" id="{3EE712D4-7177-221A-A841-7684C1ACA29E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0;p39">
              <a:extLst>
                <a:ext uri="{FF2B5EF4-FFF2-40B4-BE49-F238E27FC236}">
                  <a16:creationId xmlns:a16="http://schemas.microsoft.com/office/drawing/2014/main" id="{603C4B51-9C9B-BFF3-557A-3DF66DA829AC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1;p39">
              <a:extLst>
                <a:ext uri="{FF2B5EF4-FFF2-40B4-BE49-F238E27FC236}">
                  <a16:creationId xmlns:a16="http://schemas.microsoft.com/office/drawing/2014/main" id="{EA00080E-1489-6E1D-FC0A-2843A21151B3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;p39">
              <a:extLst>
                <a:ext uri="{FF2B5EF4-FFF2-40B4-BE49-F238E27FC236}">
                  <a16:creationId xmlns:a16="http://schemas.microsoft.com/office/drawing/2014/main" id="{526E404A-60A0-E3D9-E4D1-7BD2294914A1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3;p39">
              <a:extLst>
                <a:ext uri="{FF2B5EF4-FFF2-40B4-BE49-F238E27FC236}">
                  <a16:creationId xmlns:a16="http://schemas.microsoft.com/office/drawing/2014/main" id="{4C9AB662-BB6D-FA05-307A-5B23ED809912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4;p39">
              <a:extLst>
                <a:ext uri="{FF2B5EF4-FFF2-40B4-BE49-F238E27FC236}">
                  <a16:creationId xmlns:a16="http://schemas.microsoft.com/office/drawing/2014/main" id="{4DB0753C-6077-60D7-DA70-C4E93DE0DA7E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5;p39">
              <a:extLst>
                <a:ext uri="{FF2B5EF4-FFF2-40B4-BE49-F238E27FC236}">
                  <a16:creationId xmlns:a16="http://schemas.microsoft.com/office/drawing/2014/main" id="{351433D1-6A0C-76D6-57F5-1E5C668850D3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6;p39">
              <a:extLst>
                <a:ext uri="{FF2B5EF4-FFF2-40B4-BE49-F238E27FC236}">
                  <a16:creationId xmlns:a16="http://schemas.microsoft.com/office/drawing/2014/main" id="{98E4CE5D-A25A-0707-502E-0ACEDE8C8D61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7;p39">
              <a:extLst>
                <a:ext uri="{FF2B5EF4-FFF2-40B4-BE49-F238E27FC236}">
                  <a16:creationId xmlns:a16="http://schemas.microsoft.com/office/drawing/2014/main" id="{F4263A75-B2D2-C126-6436-6A8969BE864E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8;p39">
              <a:extLst>
                <a:ext uri="{FF2B5EF4-FFF2-40B4-BE49-F238E27FC236}">
                  <a16:creationId xmlns:a16="http://schemas.microsoft.com/office/drawing/2014/main" id="{2CE72567-884A-7C4E-AFF3-206406E61F25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39">
              <a:extLst>
                <a:ext uri="{FF2B5EF4-FFF2-40B4-BE49-F238E27FC236}">
                  <a16:creationId xmlns:a16="http://schemas.microsoft.com/office/drawing/2014/main" id="{20FE10C8-8710-2E12-F17B-954301A86A39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39">
              <a:extLst>
                <a:ext uri="{FF2B5EF4-FFF2-40B4-BE49-F238E27FC236}">
                  <a16:creationId xmlns:a16="http://schemas.microsoft.com/office/drawing/2014/main" id="{52945D7C-7822-1F3E-FCAD-D80408FE66A2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39">
              <a:extLst>
                <a:ext uri="{FF2B5EF4-FFF2-40B4-BE49-F238E27FC236}">
                  <a16:creationId xmlns:a16="http://schemas.microsoft.com/office/drawing/2014/main" id="{05245DE3-4834-B44C-ECDB-2137DE934316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39">
              <a:extLst>
                <a:ext uri="{FF2B5EF4-FFF2-40B4-BE49-F238E27FC236}">
                  <a16:creationId xmlns:a16="http://schemas.microsoft.com/office/drawing/2014/main" id="{49C8CF0A-403F-DB40-84C8-5410BCD20402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39">
              <a:extLst>
                <a:ext uri="{FF2B5EF4-FFF2-40B4-BE49-F238E27FC236}">
                  <a16:creationId xmlns:a16="http://schemas.microsoft.com/office/drawing/2014/main" id="{9A5340E3-1221-B995-983D-DBEB8E6B5933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39">
              <a:extLst>
                <a:ext uri="{FF2B5EF4-FFF2-40B4-BE49-F238E27FC236}">
                  <a16:creationId xmlns:a16="http://schemas.microsoft.com/office/drawing/2014/main" id="{73FF384C-E0FB-ECD9-85DA-49D97C0D2680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39">
              <a:extLst>
                <a:ext uri="{FF2B5EF4-FFF2-40B4-BE49-F238E27FC236}">
                  <a16:creationId xmlns:a16="http://schemas.microsoft.com/office/drawing/2014/main" id="{A8978B50-BEE1-5496-9E67-71DA3E34CB20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39">
              <a:extLst>
                <a:ext uri="{FF2B5EF4-FFF2-40B4-BE49-F238E27FC236}">
                  <a16:creationId xmlns:a16="http://schemas.microsoft.com/office/drawing/2014/main" id="{C1D31A8E-AA4A-5565-4EF6-A8059F63296D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39">
              <a:extLst>
                <a:ext uri="{FF2B5EF4-FFF2-40B4-BE49-F238E27FC236}">
                  <a16:creationId xmlns:a16="http://schemas.microsoft.com/office/drawing/2014/main" id="{FEB7BACA-FF73-DA37-0272-DBED5377A0D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39">
              <a:extLst>
                <a:ext uri="{FF2B5EF4-FFF2-40B4-BE49-F238E27FC236}">
                  <a16:creationId xmlns:a16="http://schemas.microsoft.com/office/drawing/2014/main" id="{AB780FC2-C128-9FBE-1F01-22C9300A78E6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9;p39">
              <a:extLst>
                <a:ext uri="{FF2B5EF4-FFF2-40B4-BE49-F238E27FC236}">
                  <a16:creationId xmlns:a16="http://schemas.microsoft.com/office/drawing/2014/main" id="{74923A26-8800-ECA1-E5E8-284D7EF66003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;p39">
              <a:extLst>
                <a:ext uri="{FF2B5EF4-FFF2-40B4-BE49-F238E27FC236}">
                  <a16:creationId xmlns:a16="http://schemas.microsoft.com/office/drawing/2014/main" id="{4A92582F-BE0F-3211-6D50-ECB6F5B3EB57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;p39">
              <a:extLst>
                <a:ext uri="{FF2B5EF4-FFF2-40B4-BE49-F238E27FC236}">
                  <a16:creationId xmlns:a16="http://schemas.microsoft.com/office/drawing/2014/main" id="{EA0FFE5A-B5F1-5008-C104-85BC3643E07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2;p39">
              <a:extLst>
                <a:ext uri="{FF2B5EF4-FFF2-40B4-BE49-F238E27FC236}">
                  <a16:creationId xmlns:a16="http://schemas.microsoft.com/office/drawing/2014/main" id="{5C6460A7-2024-509A-238C-D87701CCD84F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;p39">
              <a:extLst>
                <a:ext uri="{FF2B5EF4-FFF2-40B4-BE49-F238E27FC236}">
                  <a16:creationId xmlns:a16="http://schemas.microsoft.com/office/drawing/2014/main" id="{CFF15A6C-04B0-6461-4413-A56048B92D01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4;p39">
              <a:extLst>
                <a:ext uri="{FF2B5EF4-FFF2-40B4-BE49-F238E27FC236}">
                  <a16:creationId xmlns:a16="http://schemas.microsoft.com/office/drawing/2014/main" id="{D9455B91-8EB7-0C80-83D0-0C67A2083F14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5;p39">
              <a:extLst>
                <a:ext uri="{FF2B5EF4-FFF2-40B4-BE49-F238E27FC236}">
                  <a16:creationId xmlns:a16="http://schemas.microsoft.com/office/drawing/2014/main" id="{30D43760-99F7-89BC-1FFE-9B2F043467F9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6;p39">
              <a:extLst>
                <a:ext uri="{FF2B5EF4-FFF2-40B4-BE49-F238E27FC236}">
                  <a16:creationId xmlns:a16="http://schemas.microsoft.com/office/drawing/2014/main" id="{E549E846-2BAC-E51C-A56B-3B87D1F5995D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7;p39">
              <a:extLst>
                <a:ext uri="{FF2B5EF4-FFF2-40B4-BE49-F238E27FC236}">
                  <a16:creationId xmlns:a16="http://schemas.microsoft.com/office/drawing/2014/main" id="{04939FC9-88F9-8C39-60E8-EB3548C868C0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878;p39">
              <a:extLst>
                <a:ext uri="{FF2B5EF4-FFF2-40B4-BE49-F238E27FC236}">
                  <a16:creationId xmlns:a16="http://schemas.microsoft.com/office/drawing/2014/main" id="{D9825351-C79A-B4B7-75E0-AFE4BDC93169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879;p39">
              <a:extLst>
                <a:ext uri="{FF2B5EF4-FFF2-40B4-BE49-F238E27FC236}">
                  <a16:creationId xmlns:a16="http://schemas.microsoft.com/office/drawing/2014/main" id="{3E03A740-65A5-BB54-6EB0-6E85BE3631EE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880;p39">
              <a:extLst>
                <a:ext uri="{FF2B5EF4-FFF2-40B4-BE49-F238E27FC236}">
                  <a16:creationId xmlns:a16="http://schemas.microsoft.com/office/drawing/2014/main" id="{F9AA833A-F67B-D8F2-3FC7-19B5C888A33F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881;p39">
              <a:extLst>
                <a:ext uri="{FF2B5EF4-FFF2-40B4-BE49-F238E27FC236}">
                  <a16:creationId xmlns:a16="http://schemas.microsoft.com/office/drawing/2014/main" id="{C5FA3CCF-5993-3E5C-477E-3569F1EDF1B4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882;p39">
              <a:extLst>
                <a:ext uri="{FF2B5EF4-FFF2-40B4-BE49-F238E27FC236}">
                  <a16:creationId xmlns:a16="http://schemas.microsoft.com/office/drawing/2014/main" id="{7773DBD2-4C5B-F9E1-00A2-42D7AF5B6521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883;p39">
              <a:extLst>
                <a:ext uri="{FF2B5EF4-FFF2-40B4-BE49-F238E27FC236}">
                  <a16:creationId xmlns:a16="http://schemas.microsoft.com/office/drawing/2014/main" id="{94AAB058-B997-30B6-6C70-7F780179C19C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884;p39">
              <a:extLst>
                <a:ext uri="{FF2B5EF4-FFF2-40B4-BE49-F238E27FC236}">
                  <a16:creationId xmlns:a16="http://schemas.microsoft.com/office/drawing/2014/main" id="{A481374E-C03F-6FC7-D7F9-E4B0E1B5F8B5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885;p39">
              <a:extLst>
                <a:ext uri="{FF2B5EF4-FFF2-40B4-BE49-F238E27FC236}">
                  <a16:creationId xmlns:a16="http://schemas.microsoft.com/office/drawing/2014/main" id="{139353F3-EB23-D88C-F9F6-D2E927DE1C01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886;p39">
              <a:extLst>
                <a:ext uri="{FF2B5EF4-FFF2-40B4-BE49-F238E27FC236}">
                  <a16:creationId xmlns:a16="http://schemas.microsoft.com/office/drawing/2014/main" id="{1C2E9B0F-AB65-680A-F9C4-09127C0D9205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887;p39">
              <a:extLst>
                <a:ext uri="{FF2B5EF4-FFF2-40B4-BE49-F238E27FC236}">
                  <a16:creationId xmlns:a16="http://schemas.microsoft.com/office/drawing/2014/main" id="{A26E1F2D-E448-477D-F436-04EC12F6BF49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888;p39">
              <a:extLst>
                <a:ext uri="{FF2B5EF4-FFF2-40B4-BE49-F238E27FC236}">
                  <a16:creationId xmlns:a16="http://schemas.microsoft.com/office/drawing/2014/main" id="{C2722918-3D26-9A51-E8F0-E3ECF56B1034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889;p39">
              <a:extLst>
                <a:ext uri="{FF2B5EF4-FFF2-40B4-BE49-F238E27FC236}">
                  <a16:creationId xmlns:a16="http://schemas.microsoft.com/office/drawing/2014/main" id="{781B6CFE-695C-F226-7377-23A507BDC0F1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890;p39">
              <a:extLst>
                <a:ext uri="{FF2B5EF4-FFF2-40B4-BE49-F238E27FC236}">
                  <a16:creationId xmlns:a16="http://schemas.microsoft.com/office/drawing/2014/main" id="{39DB1A26-BE3A-91D1-C049-E54BACCC1E63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891;p39">
              <a:extLst>
                <a:ext uri="{FF2B5EF4-FFF2-40B4-BE49-F238E27FC236}">
                  <a16:creationId xmlns:a16="http://schemas.microsoft.com/office/drawing/2014/main" id="{BC6BCCA9-07A8-651B-58B3-25B7A424AFE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892;p39">
              <a:extLst>
                <a:ext uri="{FF2B5EF4-FFF2-40B4-BE49-F238E27FC236}">
                  <a16:creationId xmlns:a16="http://schemas.microsoft.com/office/drawing/2014/main" id="{3CDDF4E7-C58B-8FB5-7956-BE1A88EE2B76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893;p39">
              <a:extLst>
                <a:ext uri="{FF2B5EF4-FFF2-40B4-BE49-F238E27FC236}">
                  <a16:creationId xmlns:a16="http://schemas.microsoft.com/office/drawing/2014/main" id="{67F94773-D5F5-8BE0-E306-2223E075BF11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894;p39">
              <a:extLst>
                <a:ext uri="{FF2B5EF4-FFF2-40B4-BE49-F238E27FC236}">
                  <a16:creationId xmlns:a16="http://schemas.microsoft.com/office/drawing/2014/main" id="{7C19B865-7938-1DB6-BCCD-F1FE06E330FF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895;p39">
              <a:extLst>
                <a:ext uri="{FF2B5EF4-FFF2-40B4-BE49-F238E27FC236}">
                  <a16:creationId xmlns:a16="http://schemas.microsoft.com/office/drawing/2014/main" id="{243A515F-2A90-34DA-480C-1E46E8ADC125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896;p39">
              <a:extLst>
                <a:ext uri="{FF2B5EF4-FFF2-40B4-BE49-F238E27FC236}">
                  <a16:creationId xmlns:a16="http://schemas.microsoft.com/office/drawing/2014/main" id="{74906DE0-9A08-4CD2-7A5B-AD7F8C0119FF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897;p39">
              <a:extLst>
                <a:ext uri="{FF2B5EF4-FFF2-40B4-BE49-F238E27FC236}">
                  <a16:creationId xmlns:a16="http://schemas.microsoft.com/office/drawing/2014/main" id="{BB3DD242-97BB-8B39-B9FD-B97AC188A6AC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898;p39">
              <a:extLst>
                <a:ext uri="{FF2B5EF4-FFF2-40B4-BE49-F238E27FC236}">
                  <a16:creationId xmlns:a16="http://schemas.microsoft.com/office/drawing/2014/main" id="{9D4D9B8A-07B9-5182-1017-1819BCA089F4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899;p39">
              <a:extLst>
                <a:ext uri="{FF2B5EF4-FFF2-40B4-BE49-F238E27FC236}">
                  <a16:creationId xmlns:a16="http://schemas.microsoft.com/office/drawing/2014/main" id="{BD1126D4-7AEB-033E-57CB-B673CB6898CC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900;p39">
              <a:extLst>
                <a:ext uri="{FF2B5EF4-FFF2-40B4-BE49-F238E27FC236}">
                  <a16:creationId xmlns:a16="http://schemas.microsoft.com/office/drawing/2014/main" id="{36EA6385-A9AF-E018-3F63-FA80263EE473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901;p39">
              <a:extLst>
                <a:ext uri="{FF2B5EF4-FFF2-40B4-BE49-F238E27FC236}">
                  <a16:creationId xmlns:a16="http://schemas.microsoft.com/office/drawing/2014/main" id="{C70F926F-8DE6-CA55-5775-6C757BAB88C0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902;p39">
              <a:extLst>
                <a:ext uri="{FF2B5EF4-FFF2-40B4-BE49-F238E27FC236}">
                  <a16:creationId xmlns:a16="http://schemas.microsoft.com/office/drawing/2014/main" id="{B8FD263E-22A9-2075-812F-B0E691FFC784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903;p39">
              <a:extLst>
                <a:ext uri="{FF2B5EF4-FFF2-40B4-BE49-F238E27FC236}">
                  <a16:creationId xmlns:a16="http://schemas.microsoft.com/office/drawing/2014/main" id="{D7F0DE57-7BBC-EE87-9DF7-9B2C6768847B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904;p39">
              <a:extLst>
                <a:ext uri="{FF2B5EF4-FFF2-40B4-BE49-F238E27FC236}">
                  <a16:creationId xmlns:a16="http://schemas.microsoft.com/office/drawing/2014/main" id="{D31F0616-6442-0581-F428-F4B11103F265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905;p39">
              <a:extLst>
                <a:ext uri="{FF2B5EF4-FFF2-40B4-BE49-F238E27FC236}">
                  <a16:creationId xmlns:a16="http://schemas.microsoft.com/office/drawing/2014/main" id="{4D0B02D2-4DEB-2C16-1C80-64929572B4DE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906;p39">
              <a:extLst>
                <a:ext uri="{FF2B5EF4-FFF2-40B4-BE49-F238E27FC236}">
                  <a16:creationId xmlns:a16="http://schemas.microsoft.com/office/drawing/2014/main" id="{F9F543DF-534B-E3BC-700B-2985140C2D5F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907;p39">
              <a:extLst>
                <a:ext uri="{FF2B5EF4-FFF2-40B4-BE49-F238E27FC236}">
                  <a16:creationId xmlns:a16="http://schemas.microsoft.com/office/drawing/2014/main" id="{C0548DE8-E816-5FD5-0559-38944F70DDA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908;p39">
              <a:extLst>
                <a:ext uri="{FF2B5EF4-FFF2-40B4-BE49-F238E27FC236}">
                  <a16:creationId xmlns:a16="http://schemas.microsoft.com/office/drawing/2014/main" id="{C8F56338-414D-DB36-5DCD-5B328D7B8EED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909;p39">
              <a:extLst>
                <a:ext uri="{FF2B5EF4-FFF2-40B4-BE49-F238E27FC236}">
                  <a16:creationId xmlns:a16="http://schemas.microsoft.com/office/drawing/2014/main" id="{85DBB0A6-D15C-E689-7078-7FE619573F70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910;p39">
              <a:extLst>
                <a:ext uri="{FF2B5EF4-FFF2-40B4-BE49-F238E27FC236}">
                  <a16:creationId xmlns:a16="http://schemas.microsoft.com/office/drawing/2014/main" id="{F09244B8-A605-7C26-F25B-81AB040D6858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911;p39">
              <a:extLst>
                <a:ext uri="{FF2B5EF4-FFF2-40B4-BE49-F238E27FC236}">
                  <a16:creationId xmlns:a16="http://schemas.microsoft.com/office/drawing/2014/main" id="{DF5965E2-8EA9-41B6-A139-EDB6EF9E7EED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912;p39">
              <a:extLst>
                <a:ext uri="{FF2B5EF4-FFF2-40B4-BE49-F238E27FC236}">
                  <a16:creationId xmlns:a16="http://schemas.microsoft.com/office/drawing/2014/main" id="{B61BA286-7F19-ADF3-1530-F613BD6AFCD0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913;p39">
              <a:extLst>
                <a:ext uri="{FF2B5EF4-FFF2-40B4-BE49-F238E27FC236}">
                  <a16:creationId xmlns:a16="http://schemas.microsoft.com/office/drawing/2014/main" id="{4B4D5589-066F-ACA9-4306-B0391BE53DE3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914;p39">
              <a:extLst>
                <a:ext uri="{FF2B5EF4-FFF2-40B4-BE49-F238E27FC236}">
                  <a16:creationId xmlns:a16="http://schemas.microsoft.com/office/drawing/2014/main" id="{EC5E043A-6BAA-17B1-1E81-C86D807B4873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915;p39">
              <a:extLst>
                <a:ext uri="{FF2B5EF4-FFF2-40B4-BE49-F238E27FC236}">
                  <a16:creationId xmlns:a16="http://schemas.microsoft.com/office/drawing/2014/main" id="{AD7281D2-5FB8-F849-0BD6-24A9BA4AD623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916;p39">
              <a:extLst>
                <a:ext uri="{FF2B5EF4-FFF2-40B4-BE49-F238E27FC236}">
                  <a16:creationId xmlns:a16="http://schemas.microsoft.com/office/drawing/2014/main" id="{A7DCEBB8-DD35-79A8-92F0-8B724DA647AE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917;p39">
              <a:extLst>
                <a:ext uri="{FF2B5EF4-FFF2-40B4-BE49-F238E27FC236}">
                  <a16:creationId xmlns:a16="http://schemas.microsoft.com/office/drawing/2014/main" id="{ACF8E2F6-6921-150C-1805-85131D72B4E7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918;p39">
              <a:extLst>
                <a:ext uri="{FF2B5EF4-FFF2-40B4-BE49-F238E27FC236}">
                  <a16:creationId xmlns:a16="http://schemas.microsoft.com/office/drawing/2014/main" id="{A738062A-C38D-BE76-23D5-5264C0C8D721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919;p39">
              <a:extLst>
                <a:ext uri="{FF2B5EF4-FFF2-40B4-BE49-F238E27FC236}">
                  <a16:creationId xmlns:a16="http://schemas.microsoft.com/office/drawing/2014/main" id="{C2CC9758-327E-17B1-ADD6-209E37434360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920;p39">
              <a:extLst>
                <a:ext uri="{FF2B5EF4-FFF2-40B4-BE49-F238E27FC236}">
                  <a16:creationId xmlns:a16="http://schemas.microsoft.com/office/drawing/2014/main" id="{143B8236-7348-3A56-62B4-756748F6771E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921;p39">
              <a:extLst>
                <a:ext uri="{FF2B5EF4-FFF2-40B4-BE49-F238E27FC236}">
                  <a16:creationId xmlns:a16="http://schemas.microsoft.com/office/drawing/2014/main" id="{E1C89991-E4D8-5645-6C31-ED253FB4871D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922;p39">
              <a:extLst>
                <a:ext uri="{FF2B5EF4-FFF2-40B4-BE49-F238E27FC236}">
                  <a16:creationId xmlns:a16="http://schemas.microsoft.com/office/drawing/2014/main" id="{77EC7F7C-73AE-A655-E6A2-D49C0C5F2D30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923;p39">
              <a:extLst>
                <a:ext uri="{FF2B5EF4-FFF2-40B4-BE49-F238E27FC236}">
                  <a16:creationId xmlns:a16="http://schemas.microsoft.com/office/drawing/2014/main" id="{9935BAE4-C5CD-3AF5-6B69-D0DBA3445C0F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924;p39">
              <a:extLst>
                <a:ext uri="{FF2B5EF4-FFF2-40B4-BE49-F238E27FC236}">
                  <a16:creationId xmlns:a16="http://schemas.microsoft.com/office/drawing/2014/main" id="{6922B253-EE86-04CC-023B-1DE8AC82565F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925;p39">
              <a:extLst>
                <a:ext uri="{FF2B5EF4-FFF2-40B4-BE49-F238E27FC236}">
                  <a16:creationId xmlns:a16="http://schemas.microsoft.com/office/drawing/2014/main" id="{E0E71CB8-4826-5048-AB98-6EF75E420671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926;p39">
              <a:extLst>
                <a:ext uri="{FF2B5EF4-FFF2-40B4-BE49-F238E27FC236}">
                  <a16:creationId xmlns:a16="http://schemas.microsoft.com/office/drawing/2014/main" id="{3821FA91-3125-0A1E-7192-20705AA371FA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927;p39">
              <a:extLst>
                <a:ext uri="{FF2B5EF4-FFF2-40B4-BE49-F238E27FC236}">
                  <a16:creationId xmlns:a16="http://schemas.microsoft.com/office/drawing/2014/main" id="{7DAD553E-7338-F173-5239-1D7E88EEBB7A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928;p39">
              <a:extLst>
                <a:ext uri="{FF2B5EF4-FFF2-40B4-BE49-F238E27FC236}">
                  <a16:creationId xmlns:a16="http://schemas.microsoft.com/office/drawing/2014/main" id="{DB7111B1-E518-6418-E593-1E46415D218D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929;p39">
              <a:extLst>
                <a:ext uri="{FF2B5EF4-FFF2-40B4-BE49-F238E27FC236}">
                  <a16:creationId xmlns:a16="http://schemas.microsoft.com/office/drawing/2014/main" id="{5F5A86D7-E856-65D0-B94D-F440301D0598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930;p39">
              <a:extLst>
                <a:ext uri="{FF2B5EF4-FFF2-40B4-BE49-F238E27FC236}">
                  <a16:creationId xmlns:a16="http://schemas.microsoft.com/office/drawing/2014/main" id="{39E6E993-3F8E-A25B-C62F-6E2EE4ABE529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931;p39">
              <a:extLst>
                <a:ext uri="{FF2B5EF4-FFF2-40B4-BE49-F238E27FC236}">
                  <a16:creationId xmlns:a16="http://schemas.microsoft.com/office/drawing/2014/main" id="{D67064B4-EFD5-E586-5391-14E23C451CC3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932;p39">
              <a:extLst>
                <a:ext uri="{FF2B5EF4-FFF2-40B4-BE49-F238E27FC236}">
                  <a16:creationId xmlns:a16="http://schemas.microsoft.com/office/drawing/2014/main" id="{005845B7-03C7-04C5-F42C-C529119564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933;p39">
              <a:extLst>
                <a:ext uri="{FF2B5EF4-FFF2-40B4-BE49-F238E27FC236}">
                  <a16:creationId xmlns:a16="http://schemas.microsoft.com/office/drawing/2014/main" id="{9C5FD0E8-38E2-E08B-4417-138C5A1B7693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934;p39">
              <a:extLst>
                <a:ext uri="{FF2B5EF4-FFF2-40B4-BE49-F238E27FC236}">
                  <a16:creationId xmlns:a16="http://schemas.microsoft.com/office/drawing/2014/main" id="{D9F0E570-A170-2A12-8F4B-FF318BAD2050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935;p39">
              <a:extLst>
                <a:ext uri="{FF2B5EF4-FFF2-40B4-BE49-F238E27FC236}">
                  <a16:creationId xmlns:a16="http://schemas.microsoft.com/office/drawing/2014/main" id="{9D5271BE-3671-2B54-7D18-FA619C595DB6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936;p39">
              <a:extLst>
                <a:ext uri="{FF2B5EF4-FFF2-40B4-BE49-F238E27FC236}">
                  <a16:creationId xmlns:a16="http://schemas.microsoft.com/office/drawing/2014/main" id="{D12D0F94-5BE8-DDA1-8DFA-5C4C3EFD495B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937;p39">
              <a:extLst>
                <a:ext uri="{FF2B5EF4-FFF2-40B4-BE49-F238E27FC236}">
                  <a16:creationId xmlns:a16="http://schemas.microsoft.com/office/drawing/2014/main" id="{05753A63-5C22-48AB-DBAD-3F7A38637458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938;p39">
              <a:extLst>
                <a:ext uri="{FF2B5EF4-FFF2-40B4-BE49-F238E27FC236}">
                  <a16:creationId xmlns:a16="http://schemas.microsoft.com/office/drawing/2014/main" id="{A3573D0F-702A-9FCC-DF2B-DE7F8AD8C23B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939;p39">
              <a:extLst>
                <a:ext uri="{FF2B5EF4-FFF2-40B4-BE49-F238E27FC236}">
                  <a16:creationId xmlns:a16="http://schemas.microsoft.com/office/drawing/2014/main" id="{03053322-4B1F-F7C3-F394-0F7947BA0E5A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940;p39">
              <a:extLst>
                <a:ext uri="{FF2B5EF4-FFF2-40B4-BE49-F238E27FC236}">
                  <a16:creationId xmlns:a16="http://schemas.microsoft.com/office/drawing/2014/main" id="{612D39AA-2FB1-018D-3BDD-3F7746220538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941;p39">
              <a:extLst>
                <a:ext uri="{FF2B5EF4-FFF2-40B4-BE49-F238E27FC236}">
                  <a16:creationId xmlns:a16="http://schemas.microsoft.com/office/drawing/2014/main" id="{0029CB0D-7356-1886-BA39-19919C11FEE1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942;p39">
              <a:extLst>
                <a:ext uri="{FF2B5EF4-FFF2-40B4-BE49-F238E27FC236}">
                  <a16:creationId xmlns:a16="http://schemas.microsoft.com/office/drawing/2014/main" id="{ECD99C47-396B-0DB6-E83D-59697978B8EB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943;p39">
              <a:extLst>
                <a:ext uri="{FF2B5EF4-FFF2-40B4-BE49-F238E27FC236}">
                  <a16:creationId xmlns:a16="http://schemas.microsoft.com/office/drawing/2014/main" id="{BC3A76DD-B3E2-7CA7-5D7D-A0AF11EB154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944;p39">
              <a:extLst>
                <a:ext uri="{FF2B5EF4-FFF2-40B4-BE49-F238E27FC236}">
                  <a16:creationId xmlns:a16="http://schemas.microsoft.com/office/drawing/2014/main" id="{7CDD2A26-85EB-BF81-29A7-9CE89BE18CCE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945;p39">
              <a:extLst>
                <a:ext uri="{FF2B5EF4-FFF2-40B4-BE49-F238E27FC236}">
                  <a16:creationId xmlns:a16="http://schemas.microsoft.com/office/drawing/2014/main" id="{FE8D3161-D275-73C0-2CE0-87D068CFAD93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946;p39">
              <a:extLst>
                <a:ext uri="{FF2B5EF4-FFF2-40B4-BE49-F238E27FC236}">
                  <a16:creationId xmlns:a16="http://schemas.microsoft.com/office/drawing/2014/main" id="{6C9974A5-90D6-2830-A110-FC2EEF7B3E7D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947;p39">
              <a:extLst>
                <a:ext uri="{FF2B5EF4-FFF2-40B4-BE49-F238E27FC236}">
                  <a16:creationId xmlns:a16="http://schemas.microsoft.com/office/drawing/2014/main" id="{3FA6ECD4-2A48-03A5-0616-48543278BB80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948;p39">
              <a:extLst>
                <a:ext uri="{FF2B5EF4-FFF2-40B4-BE49-F238E27FC236}">
                  <a16:creationId xmlns:a16="http://schemas.microsoft.com/office/drawing/2014/main" id="{EE84992F-743D-DB3F-CA3C-8A9E7AE07D82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949;p39">
              <a:extLst>
                <a:ext uri="{FF2B5EF4-FFF2-40B4-BE49-F238E27FC236}">
                  <a16:creationId xmlns:a16="http://schemas.microsoft.com/office/drawing/2014/main" id="{9D1EF25D-9046-0D6A-96F0-43B0E54253D9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8387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  <p:bldP spid="1047" grpId="0"/>
      <p:bldP spid="1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910767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2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43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936004" y="12220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9C283EC4-E7AD-58E7-A2AD-839FE9B6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34" y="1031550"/>
            <a:ext cx="3820170" cy="3838161"/>
          </a:xfrm>
          <a:prstGeom prst="rect">
            <a:avLst/>
          </a:prstGeom>
        </p:spPr>
      </p:pic>
      <p:sp>
        <p:nvSpPr>
          <p:cNvPr id="9" name="Down Ribbon 8">
            <a:extLst>
              <a:ext uri="{FF2B5EF4-FFF2-40B4-BE49-F238E27FC236}">
                <a16:creationId xmlns:a16="http://schemas.microsoft.com/office/drawing/2014/main" id="{C6531D35-66A1-5882-44C6-2A6BCB4F5E8A}"/>
              </a:ext>
            </a:extLst>
          </p:cNvPr>
          <p:cNvSpPr/>
          <p:nvPr/>
        </p:nvSpPr>
        <p:spPr>
          <a:xfrm>
            <a:off x="406400" y="1031550"/>
            <a:ext cx="4165600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“Tìm ô chữ”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2655F-9E90-182F-058B-61FC793906B8}"/>
              </a:ext>
            </a:extLst>
          </p:cNvPr>
          <p:cNvSpPr txBox="1"/>
          <p:nvPr/>
        </p:nvSpPr>
        <p:spPr>
          <a:xfrm>
            <a:off x="-27240" y="2411829"/>
            <a:ext cx="5032880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ẩn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ấy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797433-E24B-9BC9-325F-B954826A10A4}"/>
              </a:ext>
            </a:extLst>
          </p:cNvPr>
          <p:cNvSpPr/>
          <p:nvPr/>
        </p:nvSpPr>
        <p:spPr>
          <a:xfrm rot="2649020">
            <a:off x="5166389" y="2975509"/>
            <a:ext cx="3962316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38B472-A41B-E566-8326-1E0078183C32}"/>
              </a:ext>
            </a:extLst>
          </p:cNvPr>
          <p:cNvSpPr/>
          <p:nvPr/>
        </p:nvSpPr>
        <p:spPr>
          <a:xfrm rot="8110984">
            <a:off x="5527946" y="2864926"/>
            <a:ext cx="3560272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966D95A-AD77-D1D7-8F93-05CC7863C25D}"/>
              </a:ext>
            </a:extLst>
          </p:cNvPr>
          <p:cNvSpPr/>
          <p:nvPr/>
        </p:nvSpPr>
        <p:spPr>
          <a:xfrm>
            <a:off x="5445055" y="4293754"/>
            <a:ext cx="3154729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9CD6A-9C09-007F-5D91-E0A4026BBA0C}"/>
              </a:ext>
            </a:extLst>
          </p:cNvPr>
          <p:cNvSpPr txBox="1"/>
          <p:nvPr/>
        </p:nvSpPr>
        <p:spPr>
          <a:xfrm>
            <a:off x="51390" y="4385890"/>
            <a:ext cx="508756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i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tận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sức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826675" y="2121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02295-54ED-D186-7246-95EE0157E337}"/>
              </a:ext>
            </a:extLst>
          </p:cNvPr>
          <p:cNvGrpSpPr/>
          <p:nvPr/>
        </p:nvGrpSpPr>
        <p:grpSpPr>
          <a:xfrm>
            <a:off x="571244" y="713148"/>
            <a:ext cx="8572756" cy="535701"/>
            <a:chOff x="67248" y="737313"/>
            <a:chExt cx="8572756" cy="535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71F4B1-A432-9053-7970-E92DDE5D5EC1}"/>
                </a:ext>
              </a:extLst>
            </p:cNvPr>
            <p:cNvSpPr txBox="1"/>
            <p:nvPr/>
          </p:nvSpPr>
          <p:spPr>
            <a:xfrm>
              <a:off x="376746" y="737313"/>
              <a:ext cx="8263258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dirty="0">
                  <a:latin typeface="Arial" panose="020B0604020202020204" pitchFamily="34" charset="0"/>
                  <a:cs typeface="Arial" panose="020B0604020202020204" pitchFamily="34" charset="0"/>
                </a:rPr>
                <a:t>Quan sát Hình 3,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A9C0E2A2-B07D-D229-CFA7-27951A522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67248" y="762152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close-up of a toy&#10;&#10;Description automatically generated">
            <a:extLst>
              <a:ext uri="{FF2B5EF4-FFF2-40B4-BE49-F238E27FC236}">
                <a16:creationId xmlns:a16="http://schemas.microsoft.com/office/drawing/2014/main" id="{37989434-D4A3-1624-F97D-A3C41B557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32" y="1358508"/>
            <a:ext cx="6184643" cy="3277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F03D0A-94F4-FAC5-A63E-2ED798D6407E}"/>
              </a:ext>
            </a:extLst>
          </p:cNvPr>
          <p:cNvSpPr txBox="1"/>
          <p:nvPr/>
        </p:nvSpPr>
        <p:spPr>
          <a:xfrm>
            <a:off x="309563" y="1358508"/>
            <a:ext cx="2131719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trụ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7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9"/>
          <p:cNvSpPr/>
          <p:nvPr/>
        </p:nvSpPr>
        <p:spPr>
          <a:xfrm rot="-2504283">
            <a:off x="1194224" y="288446"/>
            <a:ext cx="1024120" cy="1762011"/>
          </a:xfrm>
          <a:custGeom>
            <a:avLst/>
            <a:gdLst/>
            <a:ahLst/>
            <a:cxnLst/>
            <a:rect l="l" t="t" r="r" b="b"/>
            <a:pathLst>
              <a:path w="11964" h="19062" extrusionOk="0">
                <a:moveTo>
                  <a:pt x="7079" y="1"/>
                </a:moveTo>
                <a:cubicBezTo>
                  <a:pt x="5265" y="1"/>
                  <a:pt x="3449" y="748"/>
                  <a:pt x="2221" y="2101"/>
                </a:cubicBezTo>
                <a:cubicBezTo>
                  <a:pt x="1233" y="3188"/>
                  <a:pt x="553" y="4706"/>
                  <a:pt x="261" y="6488"/>
                </a:cubicBezTo>
                <a:cubicBezTo>
                  <a:pt x="0" y="8054"/>
                  <a:pt x="48" y="9642"/>
                  <a:pt x="89" y="11177"/>
                </a:cubicBezTo>
                <a:cubicBezTo>
                  <a:pt x="95" y="11422"/>
                  <a:pt x="299" y="11622"/>
                  <a:pt x="545" y="11622"/>
                </a:cubicBezTo>
                <a:cubicBezTo>
                  <a:pt x="551" y="11622"/>
                  <a:pt x="557" y="11622"/>
                  <a:pt x="563" y="11621"/>
                </a:cubicBezTo>
                <a:cubicBezTo>
                  <a:pt x="813" y="11615"/>
                  <a:pt x="1014" y="11402"/>
                  <a:pt x="1007" y="11151"/>
                </a:cubicBezTo>
                <a:cubicBezTo>
                  <a:pt x="963" y="9658"/>
                  <a:pt x="921" y="8118"/>
                  <a:pt x="1163" y="6637"/>
                </a:cubicBezTo>
                <a:cubicBezTo>
                  <a:pt x="1430" y="5030"/>
                  <a:pt x="2030" y="3674"/>
                  <a:pt x="2901" y="2717"/>
                </a:cubicBezTo>
                <a:cubicBezTo>
                  <a:pt x="3955" y="1557"/>
                  <a:pt x="5512" y="916"/>
                  <a:pt x="7067" y="916"/>
                </a:cubicBezTo>
                <a:cubicBezTo>
                  <a:pt x="7704" y="916"/>
                  <a:pt x="8341" y="1023"/>
                  <a:pt x="8942" y="1247"/>
                </a:cubicBezTo>
                <a:cubicBezTo>
                  <a:pt x="9517" y="1459"/>
                  <a:pt x="10283" y="1863"/>
                  <a:pt x="10680" y="2584"/>
                </a:cubicBezTo>
                <a:cubicBezTo>
                  <a:pt x="10934" y="3041"/>
                  <a:pt x="11036" y="3639"/>
                  <a:pt x="10988" y="4353"/>
                </a:cubicBezTo>
                <a:cubicBezTo>
                  <a:pt x="10864" y="6174"/>
                  <a:pt x="9873" y="7844"/>
                  <a:pt x="9139" y="8947"/>
                </a:cubicBezTo>
                <a:cubicBezTo>
                  <a:pt x="8812" y="9430"/>
                  <a:pt x="8463" y="9916"/>
                  <a:pt x="8126" y="10386"/>
                </a:cubicBezTo>
                <a:cubicBezTo>
                  <a:pt x="7449" y="11323"/>
                  <a:pt x="6751" y="12289"/>
                  <a:pt x="6195" y="13337"/>
                </a:cubicBezTo>
                <a:cubicBezTo>
                  <a:pt x="5489" y="14665"/>
                  <a:pt x="4749" y="16672"/>
                  <a:pt x="5235" y="18708"/>
                </a:cubicBezTo>
                <a:cubicBezTo>
                  <a:pt x="5283" y="18918"/>
                  <a:pt x="5474" y="19061"/>
                  <a:pt x="5680" y="19061"/>
                </a:cubicBezTo>
                <a:cubicBezTo>
                  <a:pt x="5715" y="19061"/>
                  <a:pt x="5750" y="19055"/>
                  <a:pt x="5785" y="19048"/>
                </a:cubicBezTo>
                <a:cubicBezTo>
                  <a:pt x="6033" y="18988"/>
                  <a:pt x="6185" y="18743"/>
                  <a:pt x="6125" y="18496"/>
                </a:cubicBezTo>
                <a:cubicBezTo>
                  <a:pt x="5709" y="16739"/>
                  <a:pt x="6373" y="14954"/>
                  <a:pt x="7005" y="13769"/>
                </a:cubicBezTo>
                <a:cubicBezTo>
                  <a:pt x="7532" y="12775"/>
                  <a:pt x="8212" y="11834"/>
                  <a:pt x="8869" y="10923"/>
                </a:cubicBezTo>
                <a:cubicBezTo>
                  <a:pt x="9212" y="10446"/>
                  <a:pt x="9565" y="9954"/>
                  <a:pt x="9899" y="9455"/>
                </a:cubicBezTo>
                <a:cubicBezTo>
                  <a:pt x="10693" y="8267"/>
                  <a:pt x="11763" y="6453"/>
                  <a:pt x="11903" y="4417"/>
                </a:cubicBezTo>
                <a:cubicBezTo>
                  <a:pt x="11963" y="3521"/>
                  <a:pt x="11824" y="2756"/>
                  <a:pt x="11484" y="2142"/>
                </a:cubicBezTo>
                <a:cubicBezTo>
                  <a:pt x="10950" y="1174"/>
                  <a:pt x="9981" y="653"/>
                  <a:pt x="9263" y="386"/>
                </a:cubicBezTo>
                <a:cubicBezTo>
                  <a:pt x="8562" y="126"/>
                  <a:pt x="7821" y="1"/>
                  <a:pt x="7079" y="1"/>
                </a:cubicBezTo>
                <a:close/>
              </a:path>
            </a:pathLst>
          </a:custGeom>
          <a:solidFill>
            <a:srgbClr val="F9B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9"/>
          <p:cNvSpPr/>
          <p:nvPr/>
        </p:nvSpPr>
        <p:spPr>
          <a:xfrm rot="-2504283">
            <a:off x="912049" y="335279"/>
            <a:ext cx="1120934" cy="1656264"/>
          </a:xfrm>
          <a:custGeom>
            <a:avLst/>
            <a:gdLst/>
            <a:ahLst/>
            <a:cxnLst/>
            <a:rect l="l" t="t" r="r" b="b"/>
            <a:pathLst>
              <a:path w="13095" h="17918" extrusionOk="0">
                <a:moveTo>
                  <a:pt x="8498" y="1"/>
                </a:moveTo>
                <a:cubicBezTo>
                  <a:pt x="8038" y="1"/>
                  <a:pt x="7548" y="58"/>
                  <a:pt x="7034" y="173"/>
                </a:cubicBezTo>
                <a:cubicBezTo>
                  <a:pt x="3816" y="891"/>
                  <a:pt x="1084" y="3388"/>
                  <a:pt x="77" y="6527"/>
                </a:cubicBezTo>
                <a:cubicBezTo>
                  <a:pt x="1" y="6768"/>
                  <a:pt x="131" y="7025"/>
                  <a:pt x="372" y="7105"/>
                </a:cubicBezTo>
                <a:cubicBezTo>
                  <a:pt x="418" y="7119"/>
                  <a:pt x="465" y="7126"/>
                  <a:pt x="511" y="7126"/>
                </a:cubicBezTo>
                <a:cubicBezTo>
                  <a:pt x="705" y="7126"/>
                  <a:pt x="886" y="7001"/>
                  <a:pt x="951" y="6806"/>
                </a:cubicBezTo>
                <a:cubicBezTo>
                  <a:pt x="1859" y="3969"/>
                  <a:pt x="4327" y="1717"/>
                  <a:pt x="7234" y="1066"/>
                </a:cubicBezTo>
                <a:cubicBezTo>
                  <a:pt x="7607" y="983"/>
                  <a:pt x="8047" y="916"/>
                  <a:pt x="8502" y="916"/>
                </a:cubicBezTo>
                <a:cubicBezTo>
                  <a:pt x="9092" y="916"/>
                  <a:pt x="9706" y="1029"/>
                  <a:pt x="10226" y="1365"/>
                </a:cubicBezTo>
                <a:cubicBezTo>
                  <a:pt x="10973" y="1851"/>
                  <a:pt x="11370" y="2699"/>
                  <a:pt x="11570" y="3324"/>
                </a:cubicBezTo>
                <a:cubicBezTo>
                  <a:pt x="12139" y="5113"/>
                  <a:pt x="11818" y="7171"/>
                  <a:pt x="10738" y="8702"/>
                </a:cubicBezTo>
                <a:cubicBezTo>
                  <a:pt x="10293" y="9328"/>
                  <a:pt x="9740" y="9865"/>
                  <a:pt x="9156" y="10431"/>
                </a:cubicBezTo>
                <a:cubicBezTo>
                  <a:pt x="9060" y="10526"/>
                  <a:pt x="8965" y="10618"/>
                  <a:pt x="8870" y="10710"/>
                </a:cubicBezTo>
                <a:cubicBezTo>
                  <a:pt x="8225" y="11342"/>
                  <a:pt x="7494" y="12095"/>
                  <a:pt x="7021" y="13026"/>
                </a:cubicBezTo>
                <a:cubicBezTo>
                  <a:pt x="6484" y="14068"/>
                  <a:pt x="6373" y="15199"/>
                  <a:pt x="6713" y="16126"/>
                </a:cubicBezTo>
                <a:cubicBezTo>
                  <a:pt x="7100" y="17181"/>
                  <a:pt x="8114" y="17918"/>
                  <a:pt x="9137" y="17918"/>
                </a:cubicBezTo>
                <a:cubicBezTo>
                  <a:pt x="9210" y="17918"/>
                  <a:pt x="9286" y="17912"/>
                  <a:pt x="9359" y="17905"/>
                </a:cubicBezTo>
                <a:cubicBezTo>
                  <a:pt x="9610" y="17877"/>
                  <a:pt x="9794" y="17651"/>
                  <a:pt x="9766" y="17400"/>
                </a:cubicBezTo>
                <a:cubicBezTo>
                  <a:pt x="9742" y="17165"/>
                  <a:pt x="9542" y="16991"/>
                  <a:pt x="9308" y="16991"/>
                </a:cubicBezTo>
                <a:cubicBezTo>
                  <a:pt x="9292" y="16991"/>
                  <a:pt x="9277" y="16992"/>
                  <a:pt x="9261" y="16993"/>
                </a:cubicBezTo>
                <a:cubicBezTo>
                  <a:pt x="9218" y="16998"/>
                  <a:pt x="9175" y="17000"/>
                  <a:pt x="9133" y="17000"/>
                </a:cubicBezTo>
                <a:cubicBezTo>
                  <a:pt x="8493" y="17000"/>
                  <a:pt x="7827" y="16499"/>
                  <a:pt x="7574" y="15809"/>
                </a:cubicBezTo>
                <a:cubicBezTo>
                  <a:pt x="7323" y="15122"/>
                  <a:pt x="7418" y="14258"/>
                  <a:pt x="7834" y="13442"/>
                </a:cubicBezTo>
                <a:cubicBezTo>
                  <a:pt x="8247" y="12635"/>
                  <a:pt x="8918" y="11946"/>
                  <a:pt x="9512" y="11365"/>
                </a:cubicBezTo>
                <a:cubicBezTo>
                  <a:pt x="9604" y="11272"/>
                  <a:pt x="9699" y="11180"/>
                  <a:pt x="9794" y="11091"/>
                </a:cubicBezTo>
                <a:cubicBezTo>
                  <a:pt x="10382" y="10520"/>
                  <a:pt x="10992" y="9929"/>
                  <a:pt x="11484" y="9230"/>
                </a:cubicBezTo>
                <a:cubicBezTo>
                  <a:pt x="12729" y="7470"/>
                  <a:pt x="13095" y="5103"/>
                  <a:pt x="12444" y="3048"/>
                </a:cubicBezTo>
                <a:cubicBezTo>
                  <a:pt x="12196" y="2279"/>
                  <a:pt x="11700" y="1228"/>
                  <a:pt x="10722" y="596"/>
                </a:cubicBezTo>
                <a:cubicBezTo>
                  <a:pt x="10111" y="201"/>
                  <a:pt x="9357" y="1"/>
                  <a:pt x="8498" y="1"/>
                </a:cubicBezTo>
                <a:close/>
              </a:path>
            </a:pathLst>
          </a:custGeom>
          <a:solidFill>
            <a:srgbClr val="EB5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49"/>
          <p:cNvGrpSpPr/>
          <p:nvPr/>
        </p:nvGrpSpPr>
        <p:grpSpPr>
          <a:xfrm>
            <a:off x="700180" y="1371584"/>
            <a:ext cx="7790163" cy="2476759"/>
            <a:chOff x="1234200" y="610650"/>
            <a:chExt cx="6054900" cy="3922200"/>
          </a:xfrm>
        </p:grpSpPr>
        <p:sp>
          <p:nvSpPr>
            <p:cNvPr id="1314" name="Google Shape;1314;p49"/>
            <p:cNvSpPr/>
            <p:nvPr/>
          </p:nvSpPr>
          <p:spPr>
            <a:xfrm>
              <a:off x="1234200" y="610650"/>
              <a:ext cx="6054900" cy="39222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349325" y="726075"/>
              <a:ext cx="5801700" cy="36771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6832239" y="3428984"/>
            <a:ext cx="1964075" cy="1676122"/>
            <a:chOff x="6514049" y="3238816"/>
            <a:chExt cx="2412076" cy="2058593"/>
          </a:xfrm>
        </p:grpSpPr>
        <p:sp>
          <p:nvSpPr>
            <p:cNvPr id="1317" name="Google Shape;1317;p49"/>
            <p:cNvSpPr/>
            <p:nvPr/>
          </p:nvSpPr>
          <p:spPr>
            <a:xfrm>
              <a:off x="6514049" y="4286114"/>
              <a:ext cx="2159969" cy="1011296"/>
            </a:xfrm>
            <a:custGeom>
              <a:avLst/>
              <a:gdLst/>
              <a:ahLst/>
              <a:cxnLst/>
              <a:rect l="l" t="t" r="r" b="b"/>
              <a:pathLst>
                <a:path w="27949" h="12945" extrusionOk="0">
                  <a:moveTo>
                    <a:pt x="16754" y="0"/>
                  </a:moveTo>
                  <a:cubicBezTo>
                    <a:pt x="16532" y="0"/>
                    <a:pt x="16351" y="181"/>
                    <a:pt x="16351" y="404"/>
                  </a:cubicBezTo>
                  <a:lnTo>
                    <a:pt x="16351" y="2303"/>
                  </a:lnTo>
                  <a:cubicBezTo>
                    <a:pt x="16351" y="3571"/>
                    <a:pt x="17383" y="4603"/>
                    <a:pt x="18647" y="4603"/>
                  </a:cubicBezTo>
                  <a:lnTo>
                    <a:pt x="23320" y="4603"/>
                  </a:lnTo>
                  <a:cubicBezTo>
                    <a:pt x="24283" y="4603"/>
                    <a:pt x="25067" y="5384"/>
                    <a:pt x="25067" y="6347"/>
                  </a:cubicBezTo>
                  <a:cubicBezTo>
                    <a:pt x="25067" y="7310"/>
                    <a:pt x="24283" y="8094"/>
                    <a:pt x="23320" y="8094"/>
                  </a:cubicBezTo>
                  <a:lnTo>
                    <a:pt x="14232" y="8094"/>
                  </a:lnTo>
                  <a:cubicBezTo>
                    <a:pt x="13514" y="8094"/>
                    <a:pt x="12933" y="8675"/>
                    <a:pt x="12933" y="9393"/>
                  </a:cubicBezTo>
                  <a:cubicBezTo>
                    <a:pt x="12933" y="10108"/>
                    <a:pt x="13514" y="10693"/>
                    <a:pt x="14232" y="10693"/>
                  </a:cubicBezTo>
                  <a:lnTo>
                    <a:pt x="26420" y="10693"/>
                  </a:lnTo>
                  <a:cubicBezTo>
                    <a:pt x="26821" y="10693"/>
                    <a:pt x="27145" y="11017"/>
                    <a:pt x="27145" y="11414"/>
                  </a:cubicBezTo>
                  <a:cubicBezTo>
                    <a:pt x="27145" y="11814"/>
                    <a:pt x="26821" y="12138"/>
                    <a:pt x="26420" y="12138"/>
                  </a:cubicBezTo>
                  <a:lnTo>
                    <a:pt x="401" y="12138"/>
                  </a:lnTo>
                  <a:cubicBezTo>
                    <a:pt x="178" y="12138"/>
                    <a:pt x="1" y="12319"/>
                    <a:pt x="1" y="12541"/>
                  </a:cubicBezTo>
                  <a:cubicBezTo>
                    <a:pt x="1" y="12764"/>
                    <a:pt x="178" y="12945"/>
                    <a:pt x="401" y="12945"/>
                  </a:cubicBezTo>
                  <a:lnTo>
                    <a:pt x="26420" y="12945"/>
                  </a:lnTo>
                  <a:cubicBezTo>
                    <a:pt x="27262" y="12945"/>
                    <a:pt x="27948" y="12259"/>
                    <a:pt x="27948" y="11414"/>
                  </a:cubicBezTo>
                  <a:cubicBezTo>
                    <a:pt x="27948" y="10572"/>
                    <a:pt x="27262" y="9886"/>
                    <a:pt x="26420" y="9886"/>
                  </a:cubicBezTo>
                  <a:lnTo>
                    <a:pt x="14232" y="9886"/>
                  </a:lnTo>
                  <a:cubicBezTo>
                    <a:pt x="13959" y="9886"/>
                    <a:pt x="13739" y="9667"/>
                    <a:pt x="13739" y="9393"/>
                  </a:cubicBezTo>
                  <a:cubicBezTo>
                    <a:pt x="13739" y="9120"/>
                    <a:pt x="13959" y="8898"/>
                    <a:pt x="14232" y="8898"/>
                  </a:cubicBezTo>
                  <a:lnTo>
                    <a:pt x="23320" y="8898"/>
                  </a:lnTo>
                  <a:cubicBezTo>
                    <a:pt x="24727" y="8898"/>
                    <a:pt x="25871" y="7754"/>
                    <a:pt x="25871" y="6347"/>
                  </a:cubicBezTo>
                  <a:cubicBezTo>
                    <a:pt x="25871" y="4940"/>
                    <a:pt x="24727" y="3796"/>
                    <a:pt x="23320" y="3796"/>
                  </a:cubicBezTo>
                  <a:lnTo>
                    <a:pt x="18647" y="3796"/>
                  </a:lnTo>
                  <a:cubicBezTo>
                    <a:pt x="17825" y="3796"/>
                    <a:pt x="17157" y="3126"/>
                    <a:pt x="17157" y="2303"/>
                  </a:cubicBezTo>
                  <a:lnTo>
                    <a:pt x="17157" y="404"/>
                  </a:lnTo>
                  <a:cubicBezTo>
                    <a:pt x="17157" y="181"/>
                    <a:pt x="16976" y="0"/>
                    <a:pt x="16754" y="0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00996" y="4375407"/>
              <a:ext cx="2069857" cy="922002"/>
            </a:xfrm>
            <a:custGeom>
              <a:avLst/>
              <a:gdLst/>
              <a:ahLst/>
              <a:cxnLst/>
              <a:rect l="l" t="t" r="r" b="b"/>
              <a:pathLst>
                <a:path w="26783" h="11802" extrusionOk="0">
                  <a:moveTo>
                    <a:pt x="15226" y="1"/>
                  </a:moveTo>
                  <a:lnTo>
                    <a:pt x="15226" y="163"/>
                  </a:lnTo>
                  <a:lnTo>
                    <a:pt x="16032" y="163"/>
                  </a:lnTo>
                  <a:lnTo>
                    <a:pt x="16032" y="1"/>
                  </a:lnTo>
                  <a:close/>
                  <a:moveTo>
                    <a:pt x="15226" y="804"/>
                  </a:moveTo>
                  <a:lnTo>
                    <a:pt x="15226" y="966"/>
                  </a:lnTo>
                  <a:lnTo>
                    <a:pt x="16032" y="966"/>
                  </a:lnTo>
                  <a:lnTo>
                    <a:pt x="16032" y="804"/>
                  </a:lnTo>
                  <a:close/>
                  <a:moveTo>
                    <a:pt x="16074" y="1513"/>
                  </a:moveTo>
                  <a:lnTo>
                    <a:pt x="15289" y="1700"/>
                  </a:lnTo>
                  <a:cubicBezTo>
                    <a:pt x="15305" y="1764"/>
                    <a:pt x="15324" y="1824"/>
                    <a:pt x="15343" y="1888"/>
                  </a:cubicBezTo>
                  <a:lnTo>
                    <a:pt x="16109" y="1633"/>
                  </a:lnTo>
                  <a:cubicBezTo>
                    <a:pt x="16093" y="1592"/>
                    <a:pt x="16083" y="1554"/>
                    <a:pt x="16074" y="1513"/>
                  </a:cubicBezTo>
                  <a:close/>
                  <a:moveTo>
                    <a:pt x="16344" y="2078"/>
                  </a:moveTo>
                  <a:lnTo>
                    <a:pt x="15708" y="2571"/>
                  </a:lnTo>
                  <a:cubicBezTo>
                    <a:pt x="15750" y="2621"/>
                    <a:pt x="15791" y="2672"/>
                    <a:pt x="15835" y="2720"/>
                  </a:cubicBezTo>
                  <a:lnTo>
                    <a:pt x="16426" y="2174"/>
                  </a:lnTo>
                  <a:cubicBezTo>
                    <a:pt x="16398" y="2142"/>
                    <a:pt x="16372" y="2110"/>
                    <a:pt x="16344" y="2078"/>
                  </a:cubicBezTo>
                  <a:close/>
                  <a:moveTo>
                    <a:pt x="16827" y="2482"/>
                  </a:moveTo>
                  <a:lnTo>
                    <a:pt x="16452" y="3193"/>
                  </a:lnTo>
                  <a:cubicBezTo>
                    <a:pt x="16506" y="3222"/>
                    <a:pt x="16566" y="3250"/>
                    <a:pt x="16626" y="3276"/>
                  </a:cubicBezTo>
                  <a:lnTo>
                    <a:pt x="16941" y="2536"/>
                  </a:lnTo>
                  <a:cubicBezTo>
                    <a:pt x="16903" y="2520"/>
                    <a:pt x="16865" y="2501"/>
                    <a:pt x="16827" y="2482"/>
                  </a:cubicBezTo>
                  <a:close/>
                  <a:moveTo>
                    <a:pt x="17430" y="2650"/>
                  </a:moveTo>
                  <a:lnTo>
                    <a:pt x="17383" y="3454"/>
                  </a:lnTo>
                  <a:cubicBezTo>
                    <a:pt x="17430" y="3457"/>
                    <a:pt x="17475" y="3460"/>
                    <a:pt x="17522" y="3460"/>
                  </a:cubicBezTo>
                  <a:lnTo>
                    <a:pt x="17567" y="3460"/>
                  </a:lnTo>
                  <a:lnTo>
                    <a:pt x="17567" y="2653"/>
                  </a:lnTo>
                  <a:lnTo>
                    <a:pt x="17522" y="2653"/>
                  </a:lnTo>
                  <a:cubicBezTo>
                    <a:pt x="17494" y="2653"/>
                    <a:pt x="17462" y="2653"/>
                    <a:pt x="17430" y="2650"/>
                  </a:cubicBezTo>
                  <a:close/>
                  <a:moveTo>
                    <a:pt x="18212" y="2653"/>
                  </a:moveTo>
                  <a:lnTo>
                    <a:pt x="18212" y="3460"/>
                  </a:lnTo>
                  <a:lnTo>
                    <a:pt x="18370" y="3460"/>
                  </a:lnTo>
                  <a:lnTo>
                    <a:pt x="18370" y="2653"/>
                  </a:lnTo>
                  <a:close/>
                  <a:moveTo>
                    <a:pt x="19015" y="2653"/>
                  </a:moveTo>
                  <a:lnTo>
                    <a:pt x="19015" y="3460"/>
                  </a:lnTo>
                  <a:lnTo>
                    <a:pt x="19174" y="3460"/>
                  </a:lnTo>
                  <a:lnTo>
                    <a:pt x="19174" y="2653"/>
                  </a:lnTo>
                  <a:close/>
                  <a:moveTo>
                    <a:pt x="19819" y="2653"/>
                  </a:moveTo>
                  <a:lnTo>
                    <a:pt x="19819" y="3460"/>
                  </a:lnTo>
                  <a:lnTo>
                    <a:pt x="19978" y="3460"/>
                  </a:lnTo>
                  <a:lnTo>
                    <a:pt x="19978" y="2653"/>
                  </a:lnTo>
                  <a:close/>
                  <a:moveTo>
                    <a:pt x="20623" y="2653"/>
                  </a:moveTo>
                  <a:lnTo>
                    <a:pt x="20623" y="3460"/>
                  </a:lnTo>
                  <a:lnTo>
                    <a:pt x="20781" y="3460"/>
                  </a:lnTo>
                  <a:lnTo>
                    <a:pt x="20781" y="2653"/>
                  </a:lnTo>
                  <a:close/>
                  <a:moveTo>
                    <a:pt x="21426" y="2653"/>
                  </a:moveTo>
                  <a:lnTo>
                    <a:pt x="21426" y="3460"/>
                  </a:lnTo>
                  <a:lnTo>
                    <a:pt x="21585" y="3460"/>
                  </a:lnTo>
                  <a:lnTo>
                    <a:pt x="21585" y="2653"/>
                  </a:lnTo>
                  <a:close/>
                  <a:moveTo>
                    <a:pt x="22236" y="2653"/>
                  </a:moveTo>
                  <a:lnTo>
                    <a:pt x="22224" y="3460"/>
                  </a:lnTo>
                  <a:cubicBezTo>
                    <a:pt x="22268" y="3460"/>
                    <a:pt x="22309" y="3463"/>
                    <a:pt x="22354" y="3466"/>
                  </a:cubicBezTo>
                  <a:lnTo>
                    <a:pt x="22427" y="2663"/>
                  </a:lnTo>
                  <a:cubicBezTo>
                    <a:pt x="22363" y="2660"/>
                    <a:pt x="22300" y="2653"/>
                    <a:pt x="22236" y="2653"/>
                  </a:cubicBezTo>
                  <a:close/>
                  <a:moveTo>
                    <a:pt x="23167" y="2844"/>
                  </a:moveTo>
                  <a:lnTo>
                    <a:pt x="22859" y="3587"/>
                  </a:lnTo>
                  <a:cubicBezTo>
                    <a:pt x="22900" y="3606"/>
                    <a:pt x="22938" y="3622"/>
                    <a:pt x="22977" y="3644"/>
                  </a:cubicBezTo>
                  <a:lnTo>
                    <a:pt x="23339" y="2923"/>
                  </a:lnTo>
                  <a:cubicBezTo>
                    <a:pt x="23282" y="2895"/>
                    <a:pt x="23224" y="2869"/>
                    <a:pt x="23167" y="2844"/>
                  </a:cubicBezTo>
                  <a:close/>
                  <a:moveTo>
                    <a:pt x="23961" y="3362"/>
                  </a:moveTo>
                  <a:lnTo>
                    <a:pt x="23402" y="3943"/>
                  </a:lnTo>
                  <a:cubicBezTo>
                    <a:pt x="23434" y="3975"/>
                    <a:pt x="23466" y="4006"/>
                    <a:pt x="23494" y="4038"/>
                  </a:cubicBezTo>
                  <a:lnTo>
                    <a:pt x="24092" y="3498"/>
                  </a:lnTo>
                  <a:cubicBezTo>
                    <a:pt x="24050" y="3451"/>
                    <a:pt x="24006" y="3406"/>
                    <a:pt x="23961" y="3362"/>
                  </a:cubicBezTo>
                  <a:close/>
                  <a:moveTo>
                    <a:pt x="24511" y="4133"/>
                  </a:moveTo>
                  <a:lnTo>
                    <a:pt x="23780" y="4470"/>
                  </a:lnTo>
                  <a:cubicBezTo>
                    <a:pt x="23799" y="4512"/>
                    <a:pt x="23815" y="4550"/>
                    <a:pt x="23831" y="4591"/>
                  </a:cubicBezTo>
                  <a:lnTo>
                    <a:pt x="24587" y="4308"/>
                  </a:lnTo>
                  <a:cubicBezTo>
                    <a:pt x="24565" y="4251"/>
                    <a:pt x="24539" y="4191"/>
                    <a:pt x="24511" y="4133"/>
                  </a:cubicBezTo>
                  <a:close/>
                  <a:moveTo>
                    <a:pt x="24743" y="5055"/>
                  </a:moveTo>
                  <a:lnTo>
                    <a:pt x="23939" y="5102"/>
                  </a:lnTo>
                  <a:cubicBezTo>
                    <a:pt x="23942" y="5134"/>
                    <a:pt x="23942" y="5169"/>
                    <a:pt x="23942" y="5204"/>
                  </a:cubicBezTo>
                  <a:lnTo>
                    <a:pt x="23942" y="5233"/>
                  </a:lnTo>
                  <a:lnTo>
                    <a:pt x="24746" y="5242"/>
                  </a:lnTo>
                  <a:lnTo>
                    <a:pt x="24749" y="5204"/>
                  </a:lnTo>
                  <a:cubicBezTo>
                    <a:pt x="24749" y="5153"/>
                    <a:pt x="24746" y="5102"/>
                    <a:pt x="24743" y="5055"/>
                  </a:cubicBezTo>
                  <a:close/>
                  <a:moveTo>
                    <a:pt x="23856" y="5747"/>
                  </a:moveTo>
                  <a:cubicBezTo>
                    <a:pt x="23844" y="5789"/>
                    <a:pt x="23828" y="5827"/>
                    <a:pt x="23812" y="5868"/>
                  </a:cubicBezTo>
                  <a:lnTo>
                    <a:pt x="24555" y="6173"/>
                  </a:lnTo>
                  <a:cubicBezTo>
                    <a:pt x="24581" y="6116"/>
                    <a:pt x="24603" y="6055"/>
                    <a:pt x="24622" y="5995"/>
                  </a:cubicBezTo>
                  <a:lnTo>
                    <a:pt x="23856" y="5747"/>
                  </a:lnTo>
                  <a:close/>
                  <a:moveTo>
                    <a:pt x="23545" y="6313"/>
                  </a:moveTo>
                  <a:cubicBezTo>
                    <a:pt x="23517" y="6348"/>
                    <a:pt x="23488" y="6379"/>
                    <a:pt x="23456" y="6411"/>
                  </a:cubicBezTo>
                  <a:lnTo>
                    <a:pt x="24041" y="6967"/>
                  </a:lnTo>
                  <a:cubicBezTo>
                    <a:pt x="24082" y="6923"/>
                    <a:pt x="24126" y="6875"/>
                    <a:pt x="24165" y="6827"/>
                  </a:cubicBezTo>
                  <a:lnTo>
                    <a:pt x="23545" y="6313"/>
                  </a:lnTo>
                  <a:close/>
                  <a:moveTo>
                    <a:pt x="23046" y="6732"/>
                  </a:moveTo>
                  <a:cubicBezTo>
                    <a:pt x="23008" y="6751"/>
                    <a:pt x="22967" y="6773"/>
                    <a:pt x="22929" y="6789"/>
                  </a:cubicBezTo>
                  <a:lnTo>
                    <a:pt x="23269" y="7520"/>
                  </a:lnTo>
                  <a:cubicBezTo>
                    <a:pt x="23326" y="7494"/>
                    <a:pt x="23383" y="7466"/>
                    <a:pt x="23437" y="7434"/>
                  </a:cubicBezTo>
                  <a:lnTo>
                    <a:pt x="23046" y="6732"/>
                  </a:lnTo>
                  <a:close/>
                  <a:moveTo>
                    <a:pt x="22430" y="6935"/>
                  </a:moveTo>
                  <a:cubicBezTo>
                    <a:pt x="22389" y="6942"/>
                    <a:pt x="22344" y="6945"/>
                    <a:pt x="22300" y="6948"/>
                  </a:cubicBezTo>
                  <a:lnTo>
                    <a:pt x="22348" y="7752"/>
                  </a:lnTo>
                  <a:cubicBezTo>
                    <a:pt x="22411" y="7748"/>
                    <a:pt x="22475" y="7742"/>
                    <a:pt x="22538" y="7733"/>
                  </a:cubicBezTo>
                  <a:lnTo>
                    <a:pt x="22430" y="6935"/>
                  </a:lnTo>
                  <a:close/>
                  <a:moveTo>
                    <a:pt x="13482" y="6951"/>
                  </a:moveTo>
                  <a:lnTo>
                    <a:pt x="13482" y="7755"/>
                  </a:lnTo>
                  <a:lnTo>
                    <a:pt x="13640" y="7755"/>
                  </a:lnTo>
                  <a:lnTo>
                    <a:pt x="13640" y="6951"/>
                  </a:lnTo>
                  <a:close/>
                  <a:moveTo>
                    <a:pt x="14285" y="6951"/>
                  </a:moveTo>
                  <a:lnTo>
                    <a:pt x="14285" y="7755"/>
                  </a:lnTo>
                  <a:lnTo>
                    <a:pt x="14444" y="7755"/>
                  </a:lnTo>
                  <a:lnTo>
                    <a:pt x="14444" y="6951"/>
                  </a:lnTo>
                  <a:close/>
                  <a:moveTo>
                    <a:pt x="15089" y="6951"/>
                  </a:moveTo>
                  <a:lnTo>
                    <a:pt x="15089" y="7755"/>
                  </a:lnTo>
                  <a:lnTo>
                    <a:pt x="15251" y="7755"/>
                  </a:lnTo>
                  <a:lnTo>
                    <a:pt x="15251" y="6951"/>
                  </a:lnTo>
                  <a:close/>
                  <a:moveTo>
                    <a:pt x="15893" y="6951"/>
                  </a:moveTo>
                  <a:lnTo>
                    <a:pt x="15893" y="7755"/>
                  </a:lnTo>
                  <a:lnTo>
                    <a:pt x="16055" y="7755"/>
                  </a:lnTo>
                  <a:lnTo>
                    <a:pt x="16055" y="6951"/>
                  </a:lnTo>
                  <a:close/>
                  <a:moveTo>
                    <a:pt x="16696" y="6951"/>
                  </a:moveTo>
                  <a:lnTo>
                    <a:pt x="16696" y="7755"/>
                  </a:lnTo>
                  <a:lnTo>
                    <a:pt x="16858" y="7755"/>
                  </a:lnTo>
                  <a:lnTo>
                    <a:pt x="16858" y="6951"/>
                  </a:lnTo>
                  <a:close/>
                  <a:moveTo>
                    <a:pt x="17500" y="6951"/>
                  </a:moveTo>
                  <a:lnTo>
                    <a:pt x="17500" y="7755"/>
                  </a:lnTo>
                  <a:lnTo>
                    <a:pt x="17662" y="7755"/>
                  </a:lnTo>
                  <a:lnTo>
                    <a:pt x="17662" y="6951"/>
                  </a:lnTo>
                  <a:close/>
                  <a:moveTo>
                    <a:pt x="18304" y="6951"/>
                  </a:moveTo>
                  <a:lnTo>
                    <a:pt x="18304" y="7755"/>
                  </a:lnTo>
                  <a:lnTo>
                    <a:pt x="18466" y="7755"/>
                  </a:lnTo>
                  <a:lnTo>
                    <a:pt x="18466" y="6951"/>
                  </a:lnTo>
                  <a:close/>
                  <a:moveTo>
                    <a:pt x="19107" y="6951"/>
                  </a:moveTo>
                  <a:lnTo>
                    <a:pt x="19107" y="7755"/>
                  </a:lnTo>
                  <a:lnTo>
                    <a:pt x="19269" y="7755"/>
                  </a:lnTo>
                  <a:lnTo>
                    <a:pt x="19269" y="6951"/>
                  </a:lnTo>
                  <a:close/>
                  <a:moveTo>
                    <a:pt x="19911" y="6951"/>
                  </a:moveTo>
                  <a:lnTo>
                    <a:pt x="19911" y="7755"/>
                  </a:lnTo>
                  <a:lnTo>
                    <a:pt x="20073" y="7755"/>
                  </a:lnTo>
                  <a:lnTo>
                    <a:pt x="20073" y="6951"/>
                  </a:lnTo>
                  <a:close/>
                  <a:moveTo>
                    <a:pt x="20715" y="6951"/>
                  </a:moveTo>
                  <a:lnTo>
                    <a:pt x="20715" y="7755"/>
                  </a:lnTo>
                  <a:lnTo>
                    <a:pt x="20877" y="7755"/>
                  </a:lnTo>
                  <a:lnTo>
                    <a:pt x="20877" y="6951"/>
                  </a:lnTo>
                  <a:close/>
                  <a:moveTo>
                    <a:pt x="21518" y="6951"/>
                  </a:moveTo>
                  <a:lnTo>
                    <a:pt x="21518" y="7755"/>
                  </a:lnTo>
                  <a:lnTo>
                    <a:pt x="21680" y="7755"/>
                  </a:lnTo>
                  <a:lnTo>
                    <a:pt x="21680" y="6951"/>
                  </a:lnTo>
                  <a:close/>
                  <a:moveTo>
                    <a:pt x="12722" y="7008"/>
                  </a:moveTo>
                  <a:cubicBezTo>
                    <a:pt x="12649" y="7031"/>
                    <a:pt x="12576" y="7062"/>
                    <a:pt x="12506" y="7097"/>
                  </a:cubicBezTo>
                  <a:lnTo>
                    <a:pt x="12878" y="7812"/>
                  </a:lnTo>
                  <a:cubicBezTo>
                    <a:pt x="12907" y="7799"/>
                    <a:pt x="12932" y="7787"/>
                    <a:pt x="12961" y="7777"/>
                  </a:cubicBezTo>
                  <a:lnTo>
                    <a:pt x="12722" y="7008"/>
                  </a:lnTo>
                  <a:close/>
                  <a:moveTo>
                    <a:pt x="11896" y="7774"/>
                  </a:moveTo>
                  <a:cubicBezTo>
                    <a:pt x="11868" y="7847"/>
                    <a:pt x="11849" y="7923"/>
                    <a:pt x="11833" y="7996"/>
                  </a:cubicBezTo>
                  <a:lnTo>
                    <a:pt x="12621" y="8155"/>
                  </a:lnTo>
                  <a:cubicBezTo>
                    <a:pt x="12627" y="8126"/>
                    <a:pt x="12637" y="8098"/>
                    <a:pt x="12646" y="8069"/>
                  </a:cubicBezTo>
                  <a:lnTo>
                    <a:pt x="11896" y="7774"/>
                  </a:lnTo>
                  <a:close/>
                  <a:moveTo>
                    <a:pt x="12678" y="8495"/>
                  </a:moveTo>
                  <a:lnTo>
                    <a:pt x="11979" y="8898"/>
                  </a:lnTo>
                  <a:cubicBezTo>
                    <a:pt x="12017" y="8965"/>
                    <a:pt x="12065" y="9029"/>
                    <a:pt x="12112" y="9089"/>
                  </a:cubicBezTo>
                  <a:lnTo>
                    <a:pt x="12729" y="8568"/>
                  </a:lnTo>
                  <a:cubicBezTo>
                    <a:pt x="12710" y="8546"/>
                    <a:pt x="12694" y="8520"/>
                    <a:pt x="12678" y="8495"/>
                  </a:cubicBezTo>
                  <a:close/>
                  <a:moveTo>
                    <a:pt x="13031" y="8740"/>
                  </a:moveTo>
                  <a:lnTo>
                    <a:pt x="12910" y="9534"/>
                  </a:lnTo>
                  <a:cubicBezTo>
                    <a:pt x="12973" y="9543"/>
                    <a:pt x="13040" y="9550"/>
                    <a:pt x="13107" y="9550"/>
                  </a:cubicBezTo>
                  <a:lnTo>
                    <a:pt x="13132" y="9550"/>
                  </a:lnTo>
                  <a:lnTo>
                    <a:pt x="13132" y="8743"/>
                  </a:lnTo>
                  <a:lnTo>
                    <a:pt x="13107" y="8743"/>
                  </a:lnTo>
                  <a:cubicBezTo>
                    <a:pt x="13081" y="8743"/>
                    <a:pt x="13056" y="8743"/>
                    <a:pt x="13031" y="8740"/>
                  </a:cubicBezTo>
                  <a:close/>
                  <a:moveTo>
                    <a:pt x="13774" y="8743"/>
                  </a:moveTo>
                  <a:lnTo>
                    <a:pt x="13774" y="9550"/>
                  </a:lnTo>
                  <a:lnTo>
                    <a:pt x="13936" y="9550"/>
                  </a:lnTo>
                  <a:lnTo>
                    <a:pt x="13936" y="8743"/>
                  </a:lnTo>
                  <a:close/>
                  <a:moveTo>
                    <a:pt x="14578" y="8743"/>
                  </a:moveTo>
                  <a:lnTo>
                    <a:pt x="14578" y="9550"/>
                  </a:lnTo>
                  <a:lnTo>
                    <a:pt x="14740" y="9550"/>
                  </a:lnTo>
                  <a:lnTo>
                    <a:pt x="14740" y="8743"/>
                  </a:lnTo>
                  <a:close/>
                  <a:moveTo>
                    <a:pt x="15381" y="8743"/>
                  </a:moveTo>
                  <a:lnTo>
                    <a:pt x="15381" y="9550"/>
                  </a:lnTo>
                  <a:lnTo>
                    <a:pt x="15543" y="9550"/>
                  </a:lnTo>
                  <a:lnTo>
                    <a:pt x="15543" y="8743"/>
                  </a:lnTo>
                  <a:close/>
                  <a:moveTo>
                    <a:pt x="16185" y="8743"/>
                  </a:moveTo>
                  <a:lnTo>
                    <a:pt x="16185" y="9550"/>
                  </a:lnTo>
                  <a:lnTo>
                    <a:pt x="16347" y="9550"/>
                  </a:lnTo>
                  <a:lnTo>
                    <a:pt x="16347" y="8743"/>
                  </a:lnTo>
                  <a:close/>
                  <a:moveTo>
                    <a:pt x="16989" y="8743"/>
                  </a:moveTo>
                  <a:lnTo>
                    <a:pt x="16989" y="9550"/>
                  </a:lnTo>
                  <a:lnTo>
                    <a:pt x="17151" y="9550"/>
                  </a:lnTo>
                  <a:lnTo>
                    <a:pt x="17151" y="8743"/>
                  </a:lnTo>
                  <a:close/>
                  <a:moveTo>
                    <a:pt x="17792" y="8743"/>
                  </a:moveTo>
                  <a:lnTo>
                    <a:pt x="17792" y="9550"/>
                  </a:lnTo>
                  <a:lnTo>
                    <a:pt x="17954" y="9550"/>
                  </a:lnTo>
                  <a:lnTo>
                    <a:pt x="17954" y="8743"/>
                  </a:lnTo>
                  <a:close/>
                  <a:moveTo>
                    <a:pt x="18596" y="8743"/>
                  </a:moveTo>
                  <a:lnTo>
                    <a:pt x="18596" y="9550"/>
                  </a:lnTo>
                  <a:lnTo>
                    <a:pt x="18758" y="9550"/>
                  </a:lnTo>
                  <a:lnTo>
                    <a:pt x="18758" y="8743"/>
                  </a:lnTo>
                  <a:close/>
                  <a:moveTo>
                    <a:pt x="19400" y="8743"/>
                  </a:moveTo>
                  <a:lnTo>
                    <a:pt x="19400" y="9550"/>
                  </a:lnTo>
                  <a:lnTo>
                    <a:pt x="19562" y="9550"/>
                  </a:lnTo>
                  <a:lnTo>
                    <a:pt x="19562" y="8743"/>
                  </a:lnTo>
                  <a:close/>
                  <a:moveTo>
                    <a:pt x="20203" y="8743"/>
                  </a:moveTo>
                  <a:lnTo>
                    <a:pt x="20203" y="9550"/>
                  </a:lnTo>
                  <a:lnTo>
                    <a:pt x="20365" y="9550"/>
                  </a:lnTo>
                  <a:lnTo>
                    <a:pt x="20365" y="8743"/>
                  </a:lnTo>
                  <a:close/>
                  <a:moveTo>
                    <a:pt x="21010" y="8743"/>
                  </a:moveTo>
                  <a:lnTo>
                    <a:pt x="21010" y="9550"/>
                  </a:lnTo>
                  <a:lnTo>
                    <a:pt x="21169" y="9550"/>
                  </a:lnTo>
                  <a:lnTo>
                    <a:pt x="21169" y="8743"/>
                  </a:lnTo>
                  <a:close/>
                  <a:moveTo>
                    <a:pt x="21814" y="8743"/>
                  </a:moveTo>
                  <a:lnTo>
                    <a:pt x="21814" y="9550"/>
                  </a:lnTo>
                  <a:lnTo>
                    <a:pt x="21973" y="9550"/>
                  </a:lnTo>
                  <a:lnTo>
                    <a:pt x="21973" y="8743"/>
                  </a:lnTo>
                  <a:close/>
                  <a:moveTo>
                    <a:pt x="22618" y="8743"/>
                  </a:moveTo>
                  <a:lnTo>
                    <a:pt x="22618" y="9550"/>
                  </a:lnTo>
                  <a:lnTo>
                    <a:pt x="22776" y="9550"/>
                  </a:lnTo>
                  <a:lnTo>
                    <a:pt x="22776" y="8743"/>
                  </a:lnTo>
                  <a:close/>
                  <a:moveTo>
                    <a:pt x="23421" y="8743"/>
                  </a:moveTo>
                  <a:lnTo>
                    <a:pt x="23421" y="9550"/>
                  </a:lnTo>
                  <a:lnTo>
                    <a:pt x="23580" y="9550"/>
                  </a:lnTo>
                  <a:lnTo>
                    <a:pt x="23580" y="8743"/>
                  </a:lnTo>
                  <a:close/>
                  <a:moveTo>
                    <a:pt x="24225" y="8743"/>
                  </a:moveTo>
                  <a:lnTo>
                    <a:pt x="24225" y="9550"/>
                  </a:lnTo>
                  <a:lnTo>
                    <a:pt x="24384" y="9550"/>
                  </a:lnTo>
                  <a:lnTo>
                    <a:pt x="24384" y="8743"/>
                  </a:lnTo>
                  <a:close/>
                  <a:moveTo>
                    <a:pt x="25029" y="8743"/>
                  </a:moveTo>
                  <a:lnTo>
                    <a:pt x="25029" y="9550"/>
                  </a:lnTo>
                  <a:lnTo>
                    <a:pt x="25187" y="9550"/>
                  </a:lnTo>
                  <a:lnTo>
                    <a:pt x="25187" y="8743"/>
                  </a:lnTo>
                  <a:close/>
                  <a:moveTo>
                    <a:pt x="25998" y="8914"/>
                  </a:moveTo>
                  <a:lnTo>
                    <a:pt x="25626" y="9629"/>
                  </a:lnTo>
                  <a:cubicBezTo>
                    <a:pt x="25658" y="9645"/>
                    <a:pt x="25686" y="9664"/>
                    <a:pt x="25715" y="9683"/>
                  </a:cubicBezTo>
                  <a:lnTo>
                    <a:pt x="26182" y="9029"/>
                  </a:lnTo>
                  <a:cubicBezTo>
                    <a:pt x="26125" y="8984"/>
                    <a:pt x="26061" y="8946"/>
                    <a:pt x="25998" y="8914"/>
                  </a:cubicBezTo>
                  <a:close/>
                  <a:moveTo>
                    <a:pt x="26715" y="9705"/>
                  </a:moveTo>
                  <a:lnTo>
                    <a:pt x="25966" y="10001"/>
                  </a:lnTo>
                  <a:cubicBezTo>
                    <a:pt x="25978" y="10036"/>
                    <a:pt x="25991" y="10067"/>
                    <a:pt x="25998" y="10102"/>
                  </a:cubicBezTo>
                  <a:lnTo>
                    <a:pt x="26782" y="9912"/>
                  </a:lnTo>
                  <a:cubicBezTo>
                    <a:pt x="26763" y="9842"/>
                    <a:pt x="26741" y="9772"/>
                    <a:pt x="26715" y="9705"/>
                  </a:cubicBezTo>
                  <a:close/>
                  <a:moveTo>
                    <a:pt x="25978" y="10509"/>
                  </a:moveTo>
                  <a:cubicBezTo>
                    <a:pt x="25969" y="10541"/>
                    <a:pt x="25953" y="10572"/>
                    <a:pt x="25937" y="10604"/>
                  </a:cubicBezTo>
                  <a:lnTo>
                    <a:pt x="26655" y="10973"/>
                  </a:lnTo>
                  <a:cubicBezTo>
                    <a:pt x="26687" y="10906"/>
                    <a:pt x="26715" y="10839"/>
                    <a:pt x="26741" y="10773"/>
                  </a:cubicBezTo>
                  <a:lnTo>
                    <a:pt x="25978" y="10509"/>
                  </a:lnTo>
                  <a:close/>
                  <a:moveTo>
                    <a:pt x="25658" y="10900"/>
                  </a:moveTo>
                  <a:cubicBezTo>
                    <a:pt x="25626" y="10916"/>
                    <a:pt x="25597" y="10931"/>
                    <a:pt x="25565" y="10944"/>
                  </a:cubicBezTo>
                  <a:lnTo>
                    <a:pt x="25864" y="11691"/>
                  </a:lnTo>
                  <a:cubicBezTo>
                    <a:pt x="25931" y="11662"/>
                    <a:pt x="25998" y="11630"/>
                    <a:pt x="26061" y="11595"/>
                  </a:cubicBezTo>
                  <a:lnTo>
                    <a:pt x="25658" y="10900"/>
                  </a:lnTo>
                  <a:close/>
                  <a:moveTo>
                    <a:pt x="0" y="10995"/>
                  </a:moveTo>
                  <a:lnTo>
                    <a:pt x="0" y="11802"/>
                  </a:lnTo>
                  <a:lnTo>
                    <a:pt x="162" y="11802"/>
                  </a:lnTo>
                  <a:lnTo>
                    <a:pt x="162" y="10995"/>
                  </a:lnTo>
                  <a:close/>
                  <a:moveTo>
                    <a:pt x="804" y="10995"/>
                  </a:moveTo>
                  <a:lnTo>
                    <a:pt x="804" y="11802"/>
                  </a:lnTo>
                  <a:lnTo>
                    <a:pt x="966" y="11802"/>
                  </a:lnTo>
                  <a:lnTo>
                    <a:pt x="966" y="10995"/>
                  </a:lnTo>
                  <a:close/>
                  <a:moveTo>
                    <a:pt x="1607" y="10995"/>
                  </a:moveTo>
                  <a:lnTo>
                    <a:pt x="1607" y="11802"/>
                  </a:lnTo>
                  <a:lnTo>
                    <a:pt x="1769" y="11802"/>
                  </a:lnTo>
                  <a:lnTo>
                    <a:pt x="1769" y="10995"/>
                  </a:lnTo>
                  <a:close/>
                  <a:moveTo>
                    <a:pt x="2411" y="10995"/>
                  </a:moveTo>
                  <a:lnTo>
                    <a:pt x="2411" y="11802"/>
                  </a:lnTo>
                  <a:lnTo>
                    <a:pt x="2573" y="11802"/>
                  </a:lnTo>
                  <a:lnTo>
                    <a:pt x="2573" y="10995"/>
                  </a:lnTo>
                  <a:close/>
                  <a:moveTo>
                    <a:pt x="3215" y="10995"/>
                  </a:moveTo>
                  <a:lnTo>
                    <a:pt x="3215" y="11802"/>
                  </a:lnTo>
                  <a:lnTo>
                    <a:pt x="3377" y="11802"/>
                  </a:lnTo>
                  <a:lnTo>
                    <a:pt x="3377" y="10995"/>
                  </a:lnTo>
                  <a:close/>
                  <a:moveTo>
                    <a:pt x="4018" y="10995"/>
                  </a:moveTo>
                  <a:lnTo>
                    <a:pt x="4018" y="11802"/>
                  </a:lnTo>
                  <a:lnTo>
                    <a:pt x="4180" y="11802"/>
                  </a:lnTo>
                  <a:lnTo>
                    <a:pt x="4180" y="10995"/>
                  </a:lnTo>
                  <a:close/>
                  <a:moveTo>
                    <a:pt x="4825" y="10995"/>
                  </a:moveTo>
                  <a:lnTo>
                    <a:pt x="4825" y="11802"/>
                  </a:lnTo>
                  <a:lnTo>
                    <a:pt x="4984" y="11802"/>
                  </a:lnTo>
                  <a:lnTo>
                    <a:pt x="4984" y="10995"/>
                  </a:lnTo>
                  <a:close/>
                  <a:moveTo>
                    <a:pt x="5629" y="10995"/>
                  </a:moveTo>
                  <a:lnTo>
                    <a:pt x="5629" y="11802"/>
                  </a:lnTo>
                  <a:lnTo>
                    <a:pt x="5788" y="11802"/>
                  </a:lnTo>
                  <a:lnTo>
                    <a:pt x="5788" y="10995"/>
                  </a:lnTo>
                  <a:close/>
                  <a:moveTo>
                    <a:pt x="6433" y="10995"/>
                  </a:moveTo>
                  <a:lnTo>
                    <a:pt x="6433" y="11802"/>
                  </a:lnTo>
                  <a:lnTo>
                    <a:pt x="6592" y="11802"/>
                  </a:lnTo>
                  <a:lnTo>
                    <a:pt x="6592" y="10995"/>
                  </a:lnTo>
                  <a:close/>
                  <a:moveTo>
                    <a:pt x="7236" y="10995"/>
                  </a:moveTo>
                  <a:lnTo>
                    <a:pt x="7236" y="11802"/>
                  </a:lnTo>
                  <a:lnTo>
                    <a:pt x="7395" y="11802"/>
                  </a:lnTo>
                  <a:lnTo>
                    <a:pt x="7395" y="10995"/>
                  </a:lnTo>
                  <a:close/>
                  <a:moveTo>
                    <a:pt x="8040" y="10995"/>
                  </a:moveTo>
                  <a:lnTo>
                    <a:pt x="8040" y="11802"/>
                  </a:lnTo>
                  <a:lnTo>
                    <a:pt x="8199" y="11802"/>
                  </a:lnTo>
                  <a:lnTo>
                    <a:pt x="8199" y="10995"/>
                  </a:lnTo>
                  <a:close/>
                  <a:moveTo>
                    <a:pt x="8844" y="10995"/>
                  </a:moveTo>
                  <a:lnTo>
                    <a:pt x="8844" y="11802"/>
                  </a:lnTo>
                  <a:lnTo>
                    <a:pt x="9003" y="11802"/>
                  </a:lnTo>
                  <a:lnTo>
                    <a:pt x="9003" y="10995"/>
                  </a:lnTo>
                  <a:close/>
                  <a:moveTo>
                    <a:pt x="9647" y="10995"/>
                  </a:moveTo>
                  <a:lnTo>
                    <a:pt x="9647" y="11802"/>
                  </a:lnTo>
                  <a:lnTo>
                    <a:pt x="9806" y="11802"/>
                  </a:lnTo>
                  <a:lnTo>
                    <a:pt x="9806" y="10995"/>
                  </a:lnTo>
                  <a:close/>
                  <a:moveTo>
                    <a:pt x="10451" y="10995"/>
                  </a:moveTo>
                  <a:lnTo>
                    <a:pt x="10451" y="11802"/>
                  </a:lnTo>
                  <a:lnTo>
                    <a:pt x="10613" y="11802"/>
                  </a:lnTo>
                  <a:lnTo>
                    <a:pt x="10613" y="10995"/>
                  </a:lnTo>
                  <a:close/>
                  <a:moveTo>
                    <a:pt x="11255" y="10995"/>
                  </a:moveTo>
                  <a:lnTo>
                    <a:pt x="11255" y="11802"/>
                  </a:lnTo>
                  <a:lnTo>
                    <a:pt x="11417" y="11802"/>
                  </a:lnTo>
                  <a:lnTo>
                    <a:pt x="11417" y="10995"/>
                  </a:lnTo>
                  <a:close/>
                  <a:moveTo>
                    <a:pt x="12058" y="10995"/>
                  </a:moveTo>
                  <a:lnTo>
                    <a:pt x="12058" y="11802"/>
                  </a:lnTo>
                  <a:lnTo>
                    <a:pt x="12220" y="11802"/>
                  </a:lnTo>
                  <a:lnTo>
                    <a:pt x="12220" y="10995"/>
                  </a:lnTo>
                  <a:close/>
                  <a:moveTo>
                    <a:pt x="12862" y="10995"/>
                  </a:moveTo>
                  <a:lnTo>
                    <a:pt x="12862" y="11802"/>
                  </a:lnTo>
                  <a:lnTo>
                    <a:pt x="13024" y="11802"/>
                  </a:lnTo>
                  <a:lnTo>
                    <a:pt x="13024" y="10995"/>
                  </a:lnTo>
                  <a:close/>
                  <a:moveTo>
                    <a:pt x="13666" y="10995"/>
                  </a:moveTo>
                  <a:lnTo>
                    <a:pt x="13666" y="11802"/>
                  </a:lnTo>
                  <a:lnTo>
                    <a:pt x="13828" y="11802"/>
                  </a:lnTo>
                  <a:lnTo>
                    <a:pt x="13828" y="10995"/>
                  </a:lnTo>
                  <a:close/>
                  <a:moveTo>
                    <a:pt x="14470" y="10995"/>
                  </a:moveTo>
                  <a:lnTo>
                    <a:pt x="14470" y="11802"/>
                  </a:lnTo>
                  <a:lnTo>
                    <a:pt x="14632" y="11802"/>
                  </a:lnTo>
                  <a:lnTo>
                    <a:pt x="14632" y="10995"/>
                  </a:lnTo>
                  <a:close/>
                  <a:moveTo>
                    <a:pt x="15273" y="10995"/>
                  </a:moveTo>
                  <a:lnTo>
                    <a:pt x="15273" y="11802"/>
                  </a:lnTo>
                  <a:lnTo>
                    <a:pt x="15435" y="11802"/>
                  </a:lnTo>
                  <a:lnTo>
                    <a:pt x="15435" y="10995"/>
                  </a:lnTo>
                  <a:close/>
                  <a:moveTo>
                    <a:pt x="16077" y="10995"/>
                  </a:moveTo>
                  <a:lnTo>
                    <a:pt x="16077" y="11802"/>
                  </a:lnTo>
                  <a:lnTo>
                    <a:pt x="16239" y="11802"/>
                  </a:lnTo>
                  <a:lnTo>
                    <a:pt x="16239" y="10995"/>
                  </a:lnTo>
                  <a:close/>
                  <a:moveTo>
                    <a:pt x="16881" y="10995"/>
                  </a:moveTo>
                  <a:lnTo>
                    <a:pt x="16881" y="11802"/>
                  </a:lnTo>
                  <a:lnTo>
                    <a:pt x="17043" y="11802"/>
                  </a:lnTo>
                  <a:lnTo>
                    <a:pt x="17043" y="10995"/>
                  </a:lnTo>
                  <a:close/>
                  <a:moveTo>
                    <a:pt x="17684" y="10995"/>
                  </a:moveTo>
                  <a:lnTo>
                    <a:pt x="17684" y="11802"/>
                  </a:lnTo>
                  <a:lnTo>
                    <a:pt x="17846" y="11802"/>
                  </a:lnTo>
                  <a:lnTo>
                    <a:pt x="17846" y="10995"/>
                  </a:lnTo>
                  <a:close/>
                  <a:moveTo>
                    <a:pt x="18491" y="10995"/>
                  </a:moveTo>
                  <a:lnTo>
                    <a:pt x="18491" y="11802"/>
                  </a:lnTo>
                  <a:lnTo>
                    <a:pt x="18650" y="11802"/>
                  </a:lnTo>
                  <a:lnTo>
                    <a:pt x="18650" y="10995"/>
                  </a:lnTo>
                  <a:close/>
                  <a:moveTo>
                    <a:pt x="19295" y="10995"/>
                  </a:moveTo>
                  <a:lnTo>
                    <a:pt x="19295" y="11802"/>
                  </a:lnTo>
                  <a:lnTo>
                    <a:pt x="19454" y="11802"/>
                  </a:lnTo>
                  <a:lnTo>
                    <a:pt x="19454" y="10995"/>
                  </a:lnTo>
                  <a:close/>
                  <a:moveTo>
                    <a:pt x="20099" y="10995"/>
                  </a:moveTo>
                  <a:lnTo>
                    <a:pt x="20099" y="11802"/>
                  </a:lnTo>
                  <a:lnTo>
                    <a:pt x="20257" y="11802"/>
                  </a:lnTo>
                  <a:lnTo>
                    <a:pt x="20257" y="10995"/>
                  </a:lnTo>
                  <a:close/>
                  <a:moveTo>
                    <a:pt x="20902" y="10995"/>
                  </a:moveTo>
                  <a:lnTo>
                    <a:pt x="20902" y="11802"/>
                  </a:lnTo>
                  <a:lnTo>
                    <a:pt x="21061" y="11802"/>
                  </a:lnTo>
                  <a:lnTo>
                    <a:pt x="21061" y="10995"/>
                  </a:lnTo>
                  <a:close/>
                  <a:moveTo>
                    <a:pt x="21706" y="10995"/>
                  </a:moveTo>
                  <a:lnTo>
                    <a:pt x="21706" y="11802"/>
                  </a:lnTo>
                  <a:lnTo>
                    <a:pt x="21865" y="11802"/>
                  </a:lnTo>
                  <a:lnTo>
                    <a:pt x="21865" y="10995"/>
                  </a:lnTo>
                  <a:close/>
                  <a:moveTo>
                    <a:pt x="22510" y="10995"/>
                  </a:moveTo>
                  <a:lnTo>
                    <a:pt x="22510" y="11802"/>
                  </a:lnTo>
                  <a:lnTo>
                    <a:pt x="22672" y="11802"/>
                  </a:lnTo>
                  <a:lnTo>
                    <a:pt x="22672" y="10995"/>
                  </a:lnTo>
                  <a:close/>
                  <a:moveTo>
                    <a:pt x="23313" y="10995"/>
                  </a:moveTo>
                  <a:lnTo>
                    <a:pt x="23313" y="11802"/>
                  </a:lnTo>
                  <a:lnTo>
                    <a:pt x="23475" y="11802"/>
                  </a:lnTo>
                  <a:lnTo>
                    <a:pt x="23475" y="10995"/>
                  </a:lnTo>
                  <a:close/>
                  <a:moveTo>
                    <a:pt x="24117" y="10995"/>
                  </a:moveTo>
                  <a:lnTo>
                    <a:pt x="24117" y="11802"/>
                  </a:lnTo>
                  <a:lnTo>
                    <a:pt x="24279" y="11802"/>
                  </a:lnTo>
                  <a:lnTo>
                    <a:pt x="24279" y="10995"/>
                  </a:lnTo>
                  <a:close/>
                  <a:moveTo>
                    <a:pt x="24921" y="10995"/>
                  </a:moveTo>
                  <a:lnTo>
                    <a:pt x="24921" y="11802"/>
                  </a:lnTo>
                  <a:lnTo>
                    <a:pt x="25083" y="11802"/>
                  </a:lnTo>
                  <a:lnTo>
                    <a:pt x="25083" y="10995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777678" y="4317597"/>
              <a:ext cx="62444" cy="6250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962077" y="4257052"/>
              <a:ext cx="1762737" cy="592950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61056" y="3238816"/>
              <a:ext cx="2165069" cy="1068481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098873" y="3266862"/>
              <a:ext cx="484407" cy="233899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999638" y="3528413"/>
              <a:ext cx="553188" cy="296397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6874203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612672" y="3266862"/>
              <a:ext cx="461918" cy="233899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81757" y="3528413"/>
              <a:ext cx="523512" cy="296397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543191" y="3860273"/>
              <a:ext cx="600871" cy="387956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8103748" y="3266862"/>
              <a:ext cx="484639" cy="233899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8134198" y="3528413"/>
              <a:ext cx="553420" cy="296397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8174155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7631607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8103980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7159234" y="3284283"/>
              <a:ext cx="423817" cy="304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7629365" y="3302876"/>
              <a:ext cx="428531" cy="3281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105912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153128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627665" y="3322250"/>
              <a:ext cx="431932" cy="304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8108153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147255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625733" y="3341546"/>
              <a:ext cx="435796" cy="3359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110317" y="3341546"/>
              <a:ext cx="435873" cy="3359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41072" y="3341546"/>
              <a:ext cx="435564" cy="3359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623724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112790" y="3361701"/>
              <a:ext cx="439274" cy="304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134966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62202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8115032" y="3381778"/>
              <a:ext cx="443447" cy="3281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712878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7620091" y="3402403"/>
              <a:ext cx="447079" cy="304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117505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7122446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7617850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11990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711603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7615918" y="3444588"/>
              <a:ext cx="455426" cy="3281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8122374" y="3444588"/>
              <a:ext cx="455503" cy="3281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7109384" y="3444588"/>
              <a:ext cx="455271" cy="3281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7613908" y="3466150"/>
              <a:ext cx="459444" cy="3281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124847" y="3466150"/>
              <a:ext cx="459599" cy="3281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7102815" y="3466150"/>
              <a:ext cx="459367" cy="3281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7620323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8136131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104747" y="3488258"/>
              <a:ext cx="446152" cy="3281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623028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8148419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7097637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7605098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8135667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7074760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7602856" y="3581067"/>
              <a:ext cx="481547" cy="304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138372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067418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600692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8141309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7060076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7598219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144014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052424" y="3629971"/>
              <a:ext cx="490589" cy="3281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595746" y="3655048"/>
              <a:ext cx="495767" cy="3281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146951" y="3655048"/>
              <a:ext cx="495690" cy="3281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044619" y="3655048"/>
              <a:ext cx="495458" cy="3281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7593273" y="3680828"/>
              <a:ext cx="500713" cy="3281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8150119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7036735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7590877" y="3707155"/>
              <a:ext cx="505505" cy="304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153056" y="3707155"/>
              <a:ext cx="505582" cy="304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7028620" y="3707155"/>
              <a:ext cx="505350" cy="304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7588404" y="3733950"/>
              <a:ext cx="510451" cy="304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815622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702050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7585699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8159471" y="3761215"/>
              <a:ext cx="515629" cy="304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7011926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7582994" y="3789026"/>
              <a:ext cx="521270" cy="3281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162640" y="3789026"/>
              <a:ext cx="521039" cy="3281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7003580" y="3789026"/>
              <a:ext cx="520807" cy="3281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603629" y="3817541"/>
              <a:ext cx="480002" cy="304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8189149" y="3817541"/>
              <a:ext cx="480311" cy="304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017800" y="3817541"/>
              <a:ext cx="480079" cy="304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7581757" y="3876132"/>
              <a:ext cx="523512" cy="3281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8180106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6983717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7571942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176397" y="3906365"/>
              <a:ext cx="543605" cy="3359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967255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7569005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8180106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957672" y="3937379"/>
              <a:ext cx="549479" cy="3359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8183739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7565836" y="3968940"/>
              <a:ext cx="555584" cy="3281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948088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562899" y="4001439"/>
              <a:ext cx="561457" cy="3281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8187449" y="4001439"/>
              <a:ext cx="561766" cy="3281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6938041" y="4001439"/>
              <a:ext cx="561535" cy="3281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559653" y="4034484"/>
              <a:ext cx="567949" cy="3281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8191390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6927994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556485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195332" y="4068467"/>
              <a:ext cx="574518" cy="304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917406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53007" y="4102919"/>
              <a:ext cx="581242" cy="3359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19950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90689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7549606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8203370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6896075" y="4138464"/>
              <a:ext cx="587502" cy="304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546206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207852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6884791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54396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21349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6874666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6761056" y="4307441"/>
              <a:ext cx="2165069" cy="101325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49"/>
          <p:cNvGrpSpPr/>
          <p:nvPr/>
        </p:nvGrpSpPr>
        <p:grpSpPr>
          <a:xfrm>
            <a:off x="212830" y="1284308"/>
            <a:ext cx="1954742" cy="1913426"/>
            <a:chOff x="196278" y="918365"/>
            <a:chExt cx="1954742" cy="1913426"/>
          </a:xfrm>
        </p:grpSpPr>
        <p:grpSp>
          <p:nvGrpSpPr>
            <p:cNvPr id="1436" name="Google Shape;1436;p49"/>
            <p:cNvGrpSpPr/>
            <p:nvPr/>
          </p:nvGrpSpPr>
          <p:grpSpPr>
            <a:xfrm rot="-2504131">
              <a:off x="887991" y="1084837"/>
              <a:ext cx="973396" cy="1241117"/>
              <a:chOff x="4039647" y="92159"/>
              <a:chExt cx="1508202" cy="1784789"/>
            </a:xfrm>
          </p:grpSpPr>
          <p:sp>
            <p:nvSpPr>
              <p:cNvPr id="1437" name="Google Shape;1437;p49"/>
              <p:cNvSpPr/>
              <p:nvPr/>
            </p:nvSpPr>
            <p:spPr>
              <a:xfrm>
                <a:off x="4039647" y="92159"/>
                <a:ext cx="1508202" cy="1784789"/>
              </a:xfrm>
              <a:custGeom>
                <a:avLst/>
                <a:gdLst/>
                <a:ahLst/>
                <a:cxnLst/>
                <a:rect l="l" t="t" r="r" b="b"/>
                <a:pathLst>
                  <a:path w="10297" h="12159" extrusionOk="0">
                    <a:moveTo>
                      <a:pt x="2666" y="1"/>
                    </a:moveTo>
                    <a:cubicBezTo>
                      <a:pt x="2419" y="1"/>
                      <a:pt x="2174" y="7"/>
                      <a:pt x="1935" y="19"/>
                    </a:cubicBezTo>
                    <a:cubicBezTo>
                      <a:pt x="1097" y="64"/>
                      <a:pt x="433" y="750"/>
                      <a:pt x="394" y="1589"/>
                    </a:cubicBezTo>
                    <a:lnTo>
                      <a:pt x="36" y="9905"/>
                    </a:lnTo>
                    <a:cubicBezTo>
                      <a:pt x="1" y="10763"/>
                      <a:pt x="633" y="11506"/>
                      <a:pt x="1487" y="11604"/>
                    </a:cubicBezTo>
                    <a:lnTo>
                      <a:pt x="6173" y="12148"/>
                    </a:lnTo>
                    <a:cubicBezTo>
                      <a:pt x="6236" y="12155"/>
                      <a:pt x="6298" y="12158"/>
                      <a:pt x="6360" y="12158"/>
                    </a:cubicBezTo>
                    <a:cubicBezTo>
                      <a:pt x="7099" y="12158"/>
                      <a:pt x="7758" y="11661"/>
                      <a:pt x="7948" y="10931"/>
                    </a:cubicBezTo>
                    <a:lnTo>
                      <a:pt x="10061" y="2827"/>
                    </a:lnTo>
                    <a:cubicBezTo>
                      <a:pt x="10296" y="1932"/>
                      <a:pt x="9743" y="1017"/>
                      <a:pt x="8838" y="813"/>
                    </a:cubicBezTo>
                    <a:cubicBezTo>
                      <a:pt x="7275" y="457"/>
                      <a:pt x="4840" y="1"/>
                      <a:pt x="2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4844042" y="197991"/>
                <a:ext cx="703788" cy="167851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11435" extrusionOk="0">
                    <a:moveTo>
                      <a:pt x="2933" y="0"/>
                    </a:moveTo>
                    <a:lnTo>
                      <a:pt x="2933" y="0"/>
                    </a:lnTo>
                    <a:cubicBezTo>
                      <a:pt x="3174" y="401"/>
                      <a:pt x="3260" y="893"/>
                      <a:pt x="3133" y="1379"/>
                    </a:cubicBezTo>
                    <a:lnTo>
                      <a:pt x="817" y="10258"/>
                    </a:lnTo>
                    <a:cubicBezTo>
                      <a:pt x="697" y="10731"/>
                      <a:pt x="392" y="11112"/>
                      <a:pt x="1" y="11347"/>
                    </a:cubicBezTo>
                    <a:lnTo>
                      <a:pt x="681" y="11423"/>
                    </a:lnTo>
                    <a:cubicBezTo>
                      <a:pt x="745" y="11431"/>
                      <a:pt x="810" y="11435"/>
                      <a:pt x="873" y="11435"/>
                    </a:cubicBezTo>
                    <a:cubicBezTo>
                      <a:pt x="1611" y="11435"/>
                      <a:pt x="2269" y="10938"/>
                      <a:pt x="2456" y="10210"/>
                    </a:cubicBezTo>
                    <a:lnTo>
                      <a:pt x="4569" y="2106"/>
                    </a:lnTo>
                    <a:cubicBezTo>
                      <a:pt x="4804" y="1211"/>
                      <a:pt x="4251" y="296"/>
                      <a:pt x="3346" y="92"/>
                    </a:cubicBezTo>
                    <a:cubicBezTo>
                      <a:pt x="3216" y="61"/>
                      <a:pt x="3076" y="32"/>
                      <a:pt x="2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4176384" y="217595"/>
                <a:ext cx="1031149" cy="600654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4092" extrusionOk="0">
                    <a:moveTo>
                      <a:pt x="1877" y="1"/>
                    </a:moveTo>
                    <a:cubicBezTo>
                      <a:pt x="1515" y="1"/>
                      <a:pt x="1143" y="15"/>
                      <a:pt x="763" y="48"/>
                    </a:cubicBezTo>
                    <a:cubicBezTo>
                      <a:pt x="328" y="83"/>
                      <a:pt x="1" y="458"/>
                      <a:pt x="13" y="893"/>
                    </a:cubicBezTo>
                    <a:lnTo>
                      <a:pt x="67" y="2574"/>
                    </a:lnTo>
                    <a:cubicBezTo>
                      <a:pt x="80" y="2974"/>
                      <a:pt x="375" y="3304"/>
                      <a:pt x="769" y="3365"/>
                    </a:cubicBezTo>
                    <a:lnTo>
                      <a:pt x="5595" y="4083"/>
                    </a:lnTo>
                    <a:cubicBezTo>
                      <a:pt x="5634" y="4088"/>
                      <a:pt x="5674" y="4091"/>
                      <a:pt x="5713" y="4091"/>
                    </a:cubicBezTo>
                    <a:cubicBezTo>
                      <a:pt x="6089" y="4091"/>
                      <a:pt x="6424" y="3834"/>
                      <a:pt x="6516" y="3460"/>
                    </a:cubicBezTo>
                    <a:lnTo>
                      <a:pt x="6938" y="1703"/>
                    </a:lnTo>
                    <a:cubicBezTo>
                      <a:pt x="7040" y="1287"/>
                      <a:pt x="6805" y="865"/>
                      <a:pt x="6395" y="731"/>
                    </a:cubicBezTo>
                    <a:cubicBezTo>
                      <a:pt x="5502" y="436"/>
                      <a:pt x="3844" y="1"/>
                      <a:pt x="1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4256699" y="1012316"/>
                <a:ext cx="622644" cy="56527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3851" extrusionOk="0">
                    <a:moveTo>
                      <a:pt x="1969" y="0"/>
                    </a:moveTo>
                    <a:cubicBezTo>
                      <a:pt x="1040" y="0"/>
                      <a:pt x="304" y="606"/>
                      <a:pt x="159" y="1576"/>
                    </a:cubicBezTo>
                    <a:cubicBezTo>
                      <a:pt x="0" y="2662"/>
                      <a:pt x="848" y="3666"/>
                      <a:pt x="1931" y="3828"/>
                    </a:cubicBezTo>
                    <a:cubicBezTo>
                      <a:pt x="2031" y="3843"/>
                      <a:pt x="2130" y="3850"/>
                      <a:pt x="2227" y="3850"/>
                    </a:cubicBezTo>
                    <a:cubicBezTo>
                      <a:pt x="3179" y="3850"/>
                      <a:pt x="3944" y="3147"/>
                      <a:pt x="4088" y="2160"/>
                    </a:cubicBezTo>
                    <a:cubicBezTo>
                      <a:pt x="4250" y="1077"/>
                      <a:pt x="3389" y="188"/>
                      <a:pt x="2303" y="26"/>
                    </a:cubicBezTo>
                    <a:cubicBezTo>
                      <a:pt x="2190" y="9"/>
                      <a:pt x="2078" y="0"/>
                      <a:pt x="1969" y="0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4874948" y="867529"/>
                <a:ext cx="171809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59" extrusionOk="0">
                    <a:moveTo>
                      <a:pt x="544" y="0"/>
                    </a:moveTo>
                    <a:cubicBezTo>
                      <a:pt x="288" y="0"/>
                      <a:pt x="85" y="166"/>
                      <a:pt x="45" y="433"/>
                    </a:cubicBezTo>
                    <a:cubicBezTo>
                      <a:pt x="1" y="731"/>
                      <a:pt x="236" y="1008"/>
                      <a:pt x="534" y="1052"/>
                    </a:cubicBezTo>
                    <a:cubicBezTo>
                      <a:pt x="562" y="1056"/>
                      <a:pt x="589" y="1058"/>
                      <a:pt x="616" y="1058"/>
                    </a:cubicBezTo>
                    <a:cubicBezTo>
                      <a:pt x="878" y="1058"/>
                      <a:pt x="1088" y="866"/>
                      <a:pt x="1128" y="595"/>
                    </a:cubicBezTo>
                    <a:cubicBezTo>
                      <a:pt x="1173" y="296"/>
                      <a:pt x="935" y="52"/>
                      <a:pt x="636" y="7"/>
                    </a:cubicBezTo>
                    <a:cubicBezTo>
                      <a:pt x="605" y="2"/>
                      <a:pt x="574" y="0"/>
                      <a:pt x="54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4169177" y="778547"/>
                <a:ext cx="171370" cy="15588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062" extrusionOk="0">
                    <a:moveTo>
                      <a:pt x="541" y="0"/>
                    </a:moveTo>
                    <a:cubicBezTo>
                      <a:pt x="285" y="0"/>
                      <a:pt x="82" y="168"/>
                      <a:pt x="45" y="436"/>
                    </a:cubicBezTo>
                    <a:cubicBezTo>
                      <a:pt x="0" y="734"/>
                      <a:pt x="232" y="1011"/>
                      <a:pt x="531" y="1055"/>
                    </a:cubicBezTo>
                    <a:cubicBezTo>
                      <a:pt x="558" y="1059"/>
                      <a:pt x="585" y="1061"/>
                      <a:pt x="611" y="1061"/>
                    </a:cubicBezTo>
                    <a:cubicBezTo>
                      <a:pt x="873" y="1061"/>
                      <a:pt x="1084" y="866"/>
                      <a:pt x="1125" y="595"/>
                    </a:cubicBezTo>
                    <a:cubicBezTo>
                      <a:pt x="1169" y="296"/>
                      <a:pt x="931" y="51"/>
                      <a:pt x="632" y="7"/>
                    </a:cubicBezTo>
                    <a:cubicBezTo>
                      <a:pt x="601" y="2"/>
                      <a:pt x="571" y="0"/>
                      <a:pt x="5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4580042" y="926181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5" y="0"/>
                    </a:moveTo>
                    <a:cubicBezTo>
                      <a:pt x="94" y="0"/>
                      <a:pt x="27" y="55"/>
                      <a:pt x="16" y="143"/>
                    </a:cubicBezTo>
                    <a:cubicBezTo>
                      <a:pt x="0" y="238"/>
                      <a:pt x="76" y="330"/>
                      <a:pt x="175" y="343"/>
                    </a:cubicBezTo>
                    <a:cubicBezTo>
                      <a:pt x="185" y="344"/>
                      <a:pt x="194" y="345"/>
                      <a:pt x="204" y="345"/>
                    </a:cubicBezTo>
                    <a:cubicBezTo>
                      <a:pt x="288" y="345"/>
                      <a:pt x="354" y="282"/>
                      <a:pt x="369" y="194"/>
                    </a:cubicBezTo>
                    <a:cubicBezTo>
                      <a:pt x="385" y="95"/>
                      <a:pt x="305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4761953" y="1006326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5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8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4" y="283"/>
                      <a:pt x="369" y="194"/>
                    </a:cubicBezTo>
                    <a:cubicBezTo>
                      <a:pt x="381" y="95"/>
                      <a:pt x="305" y="16"/>
                      <a:pt x="207" y="3"/>
                    </a:cubicBezTo>
                    <a:cubicBezTo>
                      <a:pt x="196" y="2"/>
                      <a:pt x="186" y="1"/>
                      <a:pt x="175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4876344" y="1153258"/>
                <a:ext cx="56537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7" y="143"/>
                    </a:cubicBezTo>
                    <a:cubicBezTo>
                      <a:pt x="1" y="241"/>
                      <a:pt x="77" y="330"/>
                      <a:pt x="175" y="346"/>
                    </a:cubicBezTo>
                    <a:cubicBezTo>
                      <a:pt x="183" y="347"/>
                      <a:pt x="191" y="348"/>
                      <a:pt x="199" y="348"/>
                    </a:cubicBezTo>
                    <a:cubicBezTo>
                      <a:pt x="287" y="348"/>
                      <a:pt x="357" y="284"/>
                      <a:pt x="369" y="194"/>
                    </a:cubicBezTo>
                    <a:cubicBezTo>
                      <a:pt x="385" y="98"/>
                      <a:pt x="306" y="19"/>
                      <a:pt x="210" y="3"/>
                    </a:cubicBezTo>
                    <a:cubicBezTo>
                      <a:pt x="199" y="1"/>
                      <a:pt x="189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916915" y="1359784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4" y="1"/>
                    </a:moveTo>
                    <a:cubicBezTo>
                      <a:pt x="91" y="1"/>
                      <a:pt x="27" y="55"/>
                      <a:pt x="13" y="143"/>
                    </a:cubicBezTo>
                    <a:cubicBezTo>
                      <a:pt x="0" y="238"/>
                      <a:pt x="76" y="330"/>
                      <a:pt x="172" y="343"/>
                    </a:cubicBezTo>
                    <a:cubicBezTo>
                      <a:pt x="181" y="345"/>
                      <a:pt x="191" y="345"/>
                      <a:pt x="200" y="345"/>
                    </a:cubicBezTo>
                    <a:cubicBezTo>
                      <a:pt x="286" y="345"/>
                      <a:pt x="354" y="282"/>
                      <a:pt x="365" y="194"/>
                    </a:cubicBezTo>
                    <a:cubicBezTo>
                      <a:pt x="381" y="95"/>
                      <a:pt x="305" y="16"/>
                      <a:pt x="206" y="3"/>
                    </a:cubicBezTo>
                    <a:cubicBezTo>
                      <a:pt x="196" y="1"/>
                      <a:pt x="185" y="1"/>
                      <a:pt x="174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816878" y="1532257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7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9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7" y="283"/>
                      <a:pt x="369" y="194"/>
                    </a:cubicBezTo>
                    <a:cubicBezTo>
                      <a:pt x="384" y="99"/>
                      <a:pt x="305" y="16"/>
                      <a:pt x="210" y="4"/>
                    </a:cubicBezTo>
                    <a:cubicBezTo>
                      <a:pt x="199" y="2"/>
                      <a:pt x="188" y="1"/>
                      <a:pt x="177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4609775" y="1625465"/>
                <a:ext cx="60199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47" extrusionOk="0">
                    <a:moveTo>
                      <a:pt x="172" y="1"/>
                    </a:moveTo>
                    <a:cubicBezTo>
                      <a:pt x="86" y="1"/>
                      <a:pt x="20" y="58"/>
                      <a:pt x="7" y="150"/>
                    </a:cubicBezTo>
                    <a:cubicBezTo>
                      <a:pt x="0" y="223"/>
                      <a:pt x="45" y="296"/>
                      <a:pt x="115" y="328"/>
                    </a:cubicBezTo>
                    <a:cubicBezTo>
                      <a:pt x="142" y="340"/>
                      <a:pt x="170" y="346"/>
                      <a:pt x="195" y="346"/>
                    </a:cubicBezTo>
                    <a:cubicBezTo>
                      <a:pt x="261" y="346"/>
                      <a:pt x="317" y="309"/>
                      <a:pt x="347" y="252"/>
                    </a:cubicBezTo>
                    <a:cubicBezTo>
                      <a:pt x="410" y="118"/>
                      <a:pt x="321" y="1"/>
                      <a:pt x="172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407797" y="1596842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1" y="0"/>
                    </a:moveTo>
                    <a:cubicBezTo>
                      <a:pt x="97" y="0"/>
                      <a:pt x="28" y="55"/>
                      <a:pt x="17" y="142"/>
                    </a:cubicBezTo>
                    <a:cubicBezTo>
                      <a:pt x="1" y="240"/>
                      <a:pt x="77" y="329"/>
                      <a:pt x="176" y="345"/>
                    </a:cubicBezTo>
                    <a:cubicBezTo>
                      <a:pt x="185" y="347"/>
                      <a:pt x="194" y="347"/>
                      <a:pt x="203" y="347"/>
                    </a:cubicBezTo>
                    <a:cubicBezTo>
                      <a:pt x="287" y="347"/>
                      <a:pt x="355" y="284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90" y="0"/>
                      <a:pt x="181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42729" y="1495120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0" y="1"/>
                    </a:moveTo>
                    <a:cubicBezTo>
                      <a:pt x="94" y="1"/>
                      <a:pt x="27" y="56"/>
                      <a:pt x="13" y="142"/>
                    </a:cubicBezTo>
                    <a:cubicBezTo>
                      <a:pt x="0" y="241"/>
                      <a:pt x="76" y="330"/>
                      <a:pt x="172" y="345"/>
                    </a:cubicBezTo>
                    <a:cubicBezTo>
                      <a:pt x="181" y="347"/>
                      <a:pt x="191" y="348"/>
                      <a:pt x="200" y="348"/>
                    </a:cubicBezTo>
                    <a:cubicBezTo>
                      <a:pt x="286" y="348"/>
                      <a:pt x="354" y="285"/>
                      <a:pt x="365" y="196"/>
                    </a:cubicBezTo>
                    <a:cubicBezTo>
                      <a:pt x="381" y="98"/>
                      <a:pt x="305" y="18"/>
                      <a:pt x="207" y="2"/>
                    </a:cubicBezTo>
                    <a:cubicBezTo>
                      <a:pt x="197" y="1"/>
                      <a:pt x="188" y="1"/>
                      <a:pt x="180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4188683" y="1319859"/>
                <a:ext cx="55952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7" extrusionOk="0">
                    <a:moveTo>
                      <a:pt x="180" y="0"/>
                    </a:moveTo>
                    <a:cubicBezTo>
                      <a:pt x="96" y="0"/>
                      <a:pt x="28" y="53"/>
                      <a:pt x="16" y="142"/>
                    </a:cubicBezTo>
                    <a:cubicBezTo>
                      <a:pt x="1" y="240"/>
                      <a:pt x="77" y="329"/>
                      <a:pt x="175" y="345"/>
                    </a:cubicBezTo>
                    <a:cubicBezTo>
                      <a:pt x="183" y="346"/>
                      <a:pt x="191" y="347"/>
                      <a:pt x="199" y="347"/>
                    </a:cubicBezTo>
                    <a:cubicBezTo>
                      <a:pt x="284" y="347"/>
                      <a:pt x="355" y="283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4201279" y="1102470"/>
                <a:ext cx="56391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6" y="142"/>
                    </a:cubicBezTo>
                    <a:cubicBezTo>
                      <a:pt x="0" y="241"/>
                      <a:pt x="77" y="330"/>
                      <a:pt x="175" y="346"/>
                    </a:cubicBezTo>
                    <a:cubicBezTo>
                      <a:pt x="183" y="347"/>
                      <a:pt x="191" y="347"/>
                      <a:pt x="199" y="347"/>
                    </a:cubicBezTo>
                    <a:cubicBezTo>
                      <a:pt x="287" y="347"/>
                      <a:pt x="357" y="284"/>
                      <a:pt x="369" y="193"/>
                    </a:cubicBezTo>
                    <a:cubicBezTo>
                      <a:pt x="385" y="98"/>
                      <a:pt x="305" y="19"/>
                      <a:pt x="210" y="3"/>
                    </a:cubicBezTo>
                    <a:cubicBezTo>
                      <a:pt x="199" y="1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337054" y="955538"/>
                <a:ext cx="5609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75" y="0"/>
                    </a:moveTo>
                    <a:cubicBezTo>
                      <a:pt x="92" y="0"/>
                      <a:pt x="28" y="55"/>
                      <a:pt x="14" y="143"/>
                    </a:cubicBezTo>
                    <a:cubicBezTo>
                      <a:pt x="1" y="238"/>
                      <a:pt x="77" y="330"/>
                      <a:pt x="172" y="343"/>
                    </a:cubicBezTo>
                    <a:cubicBezTo>
                      <a:pt x="182" y="345"/>
                      <a:pt x="192" y="345"/>
                      <a:pt x="201" y="345"/>
                    </a:cubicBezTo>
                    <a:cubicBezTo>
                      <a:pt x="287" y="345"/>
                      <a:pt x="355" y="282"/>
                      <a:pt x="366" y="194"/>
                    </a:cubicBezTo>
                    <a:cubicBezTo>
                      <a:pt x="382" y="95"/>
                      <a:pt x="303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370211" y="1124900"/>
                <a:ext cx="393272" cy="338052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2303" extrusionOk="0">
                    <a:moveTo>
                      <a:pt x="2282" y="1"/>
                    </a:moveTo>
                    <a:cubicBezTo>
                      <a:pt x="2197" y="1"/>
                      <a:pt x="2111" y="31"/>
                      <a:pt x="2043" y="94"/>
                    </a:cubicBezTo>
                    <a:lnTo>
                      <a:pt x="114" y="1851"/>
                    </a:lnTo>
                    <a:cubicBezTo>
                      <a:pt x="16" y="1943"/>
                      <a:pt x="0" y="2092"/>
                      <a:pt x="83" y="2200"/>
                    </a:cubicBezTo>
                    <a:cubicBezTo>
                      <a:pt x="133" y="2267"/>
                      <a:pt x="210" y="2302"/>
                      <a:pt x="289" y="2302"/>
                    </a:cubicBezTo>
                    <a:cubicBezTo>
                      <a:pt x="344" y="2302"/>
                      <a:pt x="401" y="2285"/>
                      <a:pt x="448" y="2248"/>
                    </a:cubicBezTo>
                    <a:lnTo>
                      <a:pt x="2503" y="640"/>
                    </a:lnTo>
                    <a:cubicBezTo>
                      <a:pt x="2656" y="520"/>
                      <a:pt x="2684" y="300"/>
                      <a:pt x="2570" y="145"/>
                    </a:cubicBezTo>
                    <a:cubicBezTo>
                      <a:pt x="2499" y="50"/>
                      <a:pt x="2390" y="1"/>
                      <a:pt x="2282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84769" y="346913"/>
                <a:ext cx="776291" cy="311483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122" extrusionOk="0">
                    <a:moveTo>
                      <a:pt x="1939" y="1"/>
                    </a:moveTo>
                    <a:cubicBezTo>
                      <a:pt x="849" y="1"/>
                      <a:pt x="1" y="393"/>
                      <a:pt x="1" y="393"/>
                    </a:cubicBezTo>
                    <a:lnTo>
                      <a:pt x="242" y="1474"/>
                    </a:lnTo>
                    <a:cubicBezTo>
                      <a:pt x="242" y="1474"/>
                      <a:pt x="960" y="1236"/>
                      <a:pt x="1849" y="1236"/>
                    </a:cubicBezTo>
                    <a:cubicBezTo>
                      <a:pt x="2123" y="1236"/>
                      <a:pt x="2413" y="1259"/>
                      <a:pt x="2704" y="1318"/>
                    </a:cubicBezTo>
                    <a:cubicBezTo>
                      <a:pt x="2965" y="1372"/>
                      <a:pt x="3203" y="1439"/>
                      <a:pt x="3412" y="1512"/>
                    </a:cubicBezTo>
                    <a:cubicBezTo>
                      <a:pt x="4188" y="1782"/>
                      <a:pt x="4597" y="2122"/>
                      <a:pt x="4597" y="2122"/>
                    </a:cubicBezTo>
                    <a:lnTo>
                      <a:pt x="5299" y="1111"/>
                    </a:lnTo>
                    <a:cubicBezTo>
                      <a:pt x="5299" y="1111"/>
                      <a:pt x="4667" y="702"/>
                      <a:pt x="3806" y="378"/>
                    </a:cubicBezTo>
                    <a:cubicBezTo>
                      <a:pt x="3435" y="238"/>
                      <a:pt x="3019" y="114"/>
                      <a:pt x="2593" y="50"/>
                    </a:cubicBezTo>
                    <a:cubicBezTo>
                      <a:pt x="2369" y="15"/>
                      <a:pt x="2149" y="1"/>
                      <a:pt x="1939" y="1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4549581" y="408856"/>
                <a:ext cx="126697" cy="35537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421" extrusionOk="0">
                    <a:moveTo>
                      <a:pt x="864" y="0"/>
                    </a:moveTo>
                    <a:lnTo>
                      <a:pt x="0" y="2325"/>
                    </a:lnTo>
                    <a:lnTo>
                      <a:pt x="645" y="2421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793444" y="405763"/>
                <a:ext cx="276535" cy="2561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45" extrusionOk="0">
                    <a:moveTo>
                      <a:pt x="394" y="1"/>
                    </a:moveTo>
                    <a:cubicBezTo>
                      <a:pt x="290" y="299"/>
                      <a:pt x="131" y="750"/>
                      <a:pt x="0" y="1135"/>
                    </a:cubicBezTo>
                    <a:cubicBezTo>
                      <a:pt x="776" y="1405"/>
                      <a:pt x="1185" y="1745"/>
                      <a:pt x="1185" y="1745"/>
                    </a:cubicBezTo>
                    <a:lnTo>
                      <a:pt x="1887" y="734"/>
                    </a:lnTo>
                    <a:cubicBezTo>
                      <a:pt x="1887" y="734"/>
                      <a:pt x="1255" y="325"/>
                      <a:pt x="394" y="1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8" name="Google Shape;1458;p49"/>
            <p:cNvSpPr/>
            <p:nvPr/>
          </p:nvSpPr>
          <p:spPr>
            <a:xfrm rot="-2504263">
              <a:off x="225837" y="2371682"/>
              <a:ext cx="574686" cy="307891"/>
            </a:xfrm>
            <a:custGeom>
              <a:avLst/>
              <a:gdLst/>
              <a:ahLst/>
              <a:cxnLst/>
              <a:rect l="l" t="t" r="r" b="b"/>
              <a:pathLst>
                <a:path w="5055" h="2508" extrusionOk="0">
                  <a:moveTo>
                    <a:pt x="0" y="1"/>
                  </a:moveTo>
                  <a:lnTo>
                    <a:pt x="2647" y="2507"/>
                  </a:lnTo>
                  <a:lnTo>
                    <a:pt x="3228" y="1275"/>
                  </a:lnTo>
                  <a:lnTo>
                    <a:pt x="5054" y="2352"/>
                  </a:lnTo>
                  <a:lnTo>
                    <a:pt x="2726" y="134"/>
                  </a:lnTo>
                  <a:lnTo>
                    <a:pt x="2380" y="1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 rot="-2504263">
              <a:off x="503269" y="1787217"/>
              <a:ext cx="234081" cy="636161"/>
            </a:xfrm>
            <a:custGeom>
              <a:avLst/>
              <a:gdLst/>
              <a:ahLst/>
              <a:cxnLst/>
              <a:rect l="l" t="t" r="r" b="b"/>
              <a:pathLst>
                <a:path w="2059" h="5182" extrusionOk="0">
                  <a:moveTo>
                    <a:pt x="1" y="1"/>
                  </a:moveTo>
                  <a:lnTo>
                    <a:pt x="201" y="3638"/>
                  </a:lnTo>
                  <a:lnTo>
                    <a:pt x="1468" y="3142"/>
                  </a:lnTo>
                  <a:lnTo>
                    <a:pt x="2059" y="5182"/>
                  </a:lnTo>
                  <a:lnTo>
                    <a:pt x="1891" y="1970"/>
                  </a:lnTo>
                  <a:lnTo>
                    <a:pt x="896" y="2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620760-A146-789A-4672-064B7010454F}"/>
              </a:ext>
            </a:extLst>
          </p:cNvPr>
          <p:cNvSpPr txBox="1"/>
          <p:nvPr/>
        </p:nvSpPr>
        <p:spPr>
          <a:xfrm>
            <a:off x="1916482" y="1597568"/>
            <a:ext cx="5715518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đủ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mối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gàng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tốc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B16CD5E-E685-FB3F-2E3C-0446E78A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2413" y="831075"/>
            <a:ext cx="957564" cy="836150"/>
          </a:xfrm>
          <a:prstGeom prst="rect">
            <a:avLst/>
          </a:prstGeom>
        </p:spPr>
      </p:pic>
      <p:sp>
        <p:nvSpPr>
          <p:cNvPr id="9" name="Google Shape;449;p33">
            <a:extLst>
              <a:ext uri="{FF2B5EF4-FFF2-40B4-BE49-F238E27FC236}">
                <a16:creationId xmlns:a16="http://schemas.microsoft.com/office/drawing/2014/main" id="{FDC189B3-F285-0A13-8664-0DEF906E7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158" y="514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fr-C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11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654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B3DE6C-172F-D113-4F0A-820FDA8B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1621"/>
              </p:ext>
            </p:extLst>
          </p:nvPr>
        </p:nvGraphicFramePr>
        <p:xfrm>
          <a:off x="0" y="936300"/>
          <a:ext cx="9144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621102">
                  <a:extLst>
                    <a:ext uri="{9D8B030D-6E8A-4147-A177-3AD203B41FA5}">
                      <a16:colId xmlns:a16="http://schemas.microsoft.com/office/drawing/2014/main" val="3458174032"/>
                    </a:ext>
                  </a:extLst>
                </a:gridCol>
                <a:gridCol w="5121673">
                  <a:extLst>
                    <a:ext uri="{9D8B030D-6E8A-4147-A177-3AD203B41FA5}">
                      <a16:colId xmlns:a16="http://schemas.microsoft.com/office/drawing/2014/main" val="884134332"/>
                    </a:ext>
                  </a:extLst>
                </a:gridCol>
                <a:gridCol w="2246021">
                  <a:extLst>
                    <a:ext uri="{9D8B030D-6E8A-4147-A177-3AD203B41FA5}">
                      <a16:colId xmlns:a16="http://schemas.microsoft.com/office/drawing/2014/main" val="2964446326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3062787879"/>
                    </a:ext>
                  </a:extLst>
                </a:gridCol>
              </a:tblGrid>
              <a:tr h="2278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 CHI TIẾT, VẬT LIỆU VÀ DỤNG CỤ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4854"/>
                  </a:ext>
                </a:extLst>
              </a:tr>
              <a:tr h="227859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8975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141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4898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3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64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95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02249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56802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5900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– vít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49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 - lê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05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609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4729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25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DBA542E-7293-B75C-046B-F145DF2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7" y="529323"/>
            <a:ext cx="9068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6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2" name="Picture 1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F332B03B-4A14-B726-0694-F1C6C850D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09" b="15920"/>
          <a:stretch/>
        </p:blipFill>
        <p:spPr>
          <a:xfrm>
            <a:off x="0" y="978167"/>
            <a:ext cx="9144000" cy="4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3" name="Picture 2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6FACC6C-4166-3F89-6770-88126D95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14" b="9965"/>
          <a:stretch/>
        </p:blipFill>
        <p:spPr>
          <a:xfrm>
            <a:off x="0" y="1046747"/>
            <a:ext cx="9144000" cy="356986"/>
          </a:xfrm>
          <a:prstGeom prst="rect">
            <a:avLst/>
          </a:prstGeom>
        </p:spPr>
      </p:pic>
      <p:pic>
        <p:nvPicPr>
          <p:cNvPr id="4" name="Picture 3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9BC35C5F-E3B0-2618-887B-B39204F2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16" b="69944"/>
          <a:stretch/>
        </p:blipFill>
        <p:spPr>
          <a:xfrm>
            <a:off x="0" y="1787237"/>
            <a:ext cx="9144000" cy="518161"/>
          </a:xfrm>
          <a:prstGeom prst="rect">
            <a:avLst/>
          </a:prstGeom>
        </p:spPr>
      </p:pic>
      <p:pic>
        <p:nvPicPr>
          <p:cNvPr id="5" name="Picture 4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C4A8B5D6-C08B-854E-2AA0-594125410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43" b="2337"/>
          <a:stretch/>
        </p:blipFill>
        <p:spPr>
          <a:xfrm>
            <a:off x="0" y="1416992"/>
            <a:ext cx="9144000" cy="356986"/>
          </a:xfrm>
          <a:prstGeom prst="rect">
            <a:avLst/>
          </a:prstGeom>
        </p:spPr>
      </p:pic>
      <p:pic>
        <p:nvPicPr>
          <p:cNvPr id="6" name="Picture 5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361FACE7-3738-0445-A84A-83E8A8A54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540" b="47494"/>
          <a:stretch/>
        </p:blipFill>
        <p:spPr>
          <a:xfrm>
            <a:off x="0" y="2321161"/>
            <a:ext cx="9144000" cy="994640"/>
          </a:xfrm>
          <a:prstGeom prst="rect">
            <a:avLst/>
          </a:prstGeom>
        </p:spPr>
      </p:pic>
      <p:pic>
        <p:nvPicPr>
          <p:cNvPr id="7" name="Picture 6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FF210841-860D-9196-5601-FFC8AEEB0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20" b="27343"/>
          <a:stretch/>
        </p:blipFill>
        <p:spPr>
          <a:xfrm>
            <a:off x="0" y="3315801"/>
            <a:ext cx="9144000" cy="852210"/>
          </a:xfrm>
          <a:prstGeom prst="rect">
            <a:avLst/>
          </a:prstGeom>
        </p:spPr>
      </p:pic>
      <p:pic>
        <p:nvPicPr>
          <p:cNvPr id="8" name="Picture 7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A866EB3F-9578-7B82-E184-397F3D7FE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74" b="4170"/>
          <a:stretch/>
        </p:blipFill>
        <p:spPr>
          <a:xfrm>
            <a:off x="0" y="4168011"/>
            <a:ext cx="9144000" cy="10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396</Words>
  <Application>Microsoft Office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Raleway</vt:lpstr>
      <vt:lpstr>Arial</vt:lpstr>
      <vt:lpstr>Times New Roman</vt:lpstr>
      <vt:lpstr>SimSun</vt:lpstr>
      <vt:lpstr>Bebas Neue</vt:lpstr>
      <vt:lpstr>Zilla Slab</vt:lpstr>
      <vt:lpstr>Calibri</vt:lpstr>
      <vt:lpstr>Renewable Industry Energy in Canada by Slidesgo</vt:lpstr>
      <vt:lpstr>NHIỆT LIỆT CHÀO MỪNG CÁC EM ĐẾN VỚI BÀI HỌC MỚI!</vt:lpstr>
      <vt:lpstr>BÀI 8 – TIẾT 2 MÔ HÌNH MÁY PHÁT ĐIỆN GIÓ</vt:lpstr>
      <vt:lpstr>KHỞI ĐỘNG</vt:lpstr>
      <vt:lpstr>KHÁM PHÁ</vt:lpstr>
      <vt:lpstr>CHÚ Ý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LẮNG NGHE,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Administrator</cp:lastModifiedBy>
  <cp:revision>15</cp:revision>
  <dcterms:modified xsi:type="dcterms:W3CDTF">2025-02-24T02:08:52Z</dcterms:modified>
</cp:coreProperties>
</file>