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4" r:id="rId3"/>
  </p:sldMasterIdLst>
  <p:notesMasterIdLst>
    <p:notesMasterId r:id="rId10"/>
  </p:notesMasterIdLst>
  <p:sldIdLst>
    <p:sldId id="257" r:id="rId4"/>
    <p:sldId id="261" r:id="rId5"/>
    <p:sldId id="260" r:id="rId6"/>
    <p:sldId id="515" r:id="rId7"/>
    <p:sldId id="514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2DD"/>
    <a:srgbClr val="00A28C"/>
    <a:srgbClr val="107678"/>
    <a:srgbClr val="FF5050"/>
    <a:srgbClr val="DA7973"/>
    <a:srgbClr val="FA7358"/>
    <a:srgbClr val="FFE1ED"/>
    <a:srgbClr val="FFC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706" autoAdjust="0"/>
  </p:normalViewPr>
  <p:slideViewPr>
    <p:cSldViewPr showGuides="1">
      <p:cViewPr varScale="1">
        <p:scale>
          <a:sx n="71" d="100"/>
          <a:sy n="71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3A66-C871-44F0-9196-4F53FED8910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F363-2412-4CBB-871A-FC3E383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6BCA6456-F030-9E1E-BC2F-E75CD75E1A4D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  <a:ln w="25400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ln w="568325">
                  <a:solidFill>
                    <a:schemeClr val="bg1"/>
                  </a:solidFill>
                </a:ln>
                <a:solidFill>
                  <a:srgbClr val="CFCFCF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Beachwood Sans" pitchFamily="2" charset="0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359349-FD24-7A2A-CF83-EFAD6BC2B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4DF994A-BE5C-5810-E40D-FA7FDD146F29}"/>
              </a:ext>
            </a:extLst>
          </p:cNvPr>
          <p:cNvSpPr/>
          <p:nvPr/>
        </p:nvSpPr>
        <p:spPr>
          <a:xfrm>
            <a:off x="3235214" y="444516"/>
            <a:ext cx="5776741" cy="104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sz="320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 ..., ngày ... tháng ... năm ...</a:t>
            </a:r>
            <a:endParaRPr lang="en-US" sz="3200" dirty="0">
              <a:ln w="317500"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E40C2-2575-D95E-0772-FC1D06AA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838200"/>
            <a:ext cx="4901609" cy="1841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B8B13-A9B1-03B3-0E86-DC88A55EF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693" y="2743200"/>
            <a:ext cx="7220307" cy="2237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6BAD19-8FF0-F91A-7579-5507A8ED4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5181600"/>
            <a:ext cx="275563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3FEE571-8790-A510-E66B-E80E29830E16}"/>
              </a:ext>
            </a:extLst>
          </p:cNvPr>
          <p:cNvGrpSpPr/>
          <p:nvPr/>
        </p:nvGrpSpPr>
        <p:grpSpPr>
          <a:xfrm>
            <a:off x="565946" y="3664294"/>
            <a:ext cx="3245096" cy="1493924"/>
            <a:chOff x="565946" y="3664294"/>
            <a:chExt cx="3245096" cy="14939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23C68A-85BA-9BA2-9B9E-FBC0EAA9F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0" t="7480" r="14375" b="-4147"/>
            <a:stretch/>
          </p:blipFill>
          <p:spPr>
            <a:xfrm>
              <a:off x="1905000" y="3664294"/>
              <a:ext cx="1906042" cy="14939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204565-87C8-E7B5-3D34-0816A30C4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2" r="43750" b="17262"/>
            <a:stretch/>
          </p:blipFill>
          <p:spPr>
            <a:xfrm rot="403859" flipH="1">
              <a:off x="565946" y="3852009"/>
              <a:ext cx="1552006" cy="11184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5A412C-9F40-F5FE-6F8D-7AA9B94A8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674" y="2218839"/>
            <a:ext cx="900457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1506200" cy="65532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endParaRPr lang="en-US" altLang="zh-CN" sz="4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A2BD5-5226-FA93-B84A-52E51FB1C612}"/>
              </a:ext>
            </a:extLst>
          </p:cNvPr>
          <p:cNvSpPr txBox="1"/>
          <p:nvPr/>
        </p:nvSpPr>
        <p:spPr>
          <a:xfrm>
            <a:off x="1066800" y="589231"/>
            <a:ext cx="10108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ảnh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về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sản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phẩm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lắp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ghép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mô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xe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điện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chạy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bằng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pin.</a:t>
            </a:r>
            <a:endParaRPr lang="en-US" sz="3600" b="1" dirty="0"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10F960-DCC9-725B-BE60-E401BA61743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" y="891662"/>
            <a:ext cx="429576" cy="4823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0EEB15-F484-7E27-7AD9-F1EB3B14E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0" t="27218" r="3445" b="9073"/>
          <a:stretch/>
        </p:blipFill>
        <p:spPr bwMode="auto">
          <a:xfrm>
            <a:off x="990600" y="2133600"/>
            <a:ext cx="5171174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F44C3C-6860-1B93-0489-D7494BF403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4054"/>
          <a:stretch/>
        </p:blipFill>
        <p:spPr bwMode="auto">
          <a:xfrm>
            <a:off x="6477000" y="2133600"/>
            <a:ext cx="5177306" cy="358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91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4CA8A-F5D2-033A-EF39-F536CCD0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133600"/>
            <a:ext cx="773039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9320326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236-8161-4FAF-A4E5-29638826175C}"/>
              </a:ext>
            </a:extLst>
          </p:cNvPr>
          <p:cNvSpPr txBox="1"/>
          <p:nvPr/>
        </p:nvSpPr>
        <p:spPr>
          <a:xfrm>
            <a:off x="3741827" y="3124200"/>
            <a:ext cx="8145373" cy="156966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pin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SGK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982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29544-F8C5-D6FB-17D6-8F20A2C8C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577" y="1628809"/>
            <a:ext cx="6955620" cy="37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95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1044</TotalTime>
  <Words>39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#9Slide02 Noi dung dai</vt:lpstr>
      <vt:lpstr>#9Slide02 Tieu de dai</vt:lpstr>
      <vt:lpstr>#9Slide07 SVNBeachwood Sans</vt:lpstr>
      <vt:lpstr>Aptos</vt:lpstr>
      <vt:lpstr>Arial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cp:keywords>9Slide</cp:keywords>
  <dc:description>9Slide.vn</dc:description>
  <cp:lastModifiedBy>Administrator</cp:lastModifiedBy>
  <cp:revision>24</cp:revision>
  <dcterms:created xsi:type="dcterms:W3CDTF">2023-10-22T02:00:54Z</dcterms:created>
  <dcterms:modified xsi:type="dcterms:W3CDTF">2025-02-11T07:08:09Z</dcterms:modified>
  <cp:category>9Slide.vn</cp:category>
  <cp:contentStatus>9Slide</cp:contentStatus>
</cp:coreProperties>
</file>