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  <p:sldMasterId id="2147483686" r:id="rId3"/>
  </p:sldMasterIdLst>
  <p:notesMasterIdLst>
    <p:notesMasterId r:id="rId11"/>
  </p:notesMasterIdLst>
  <p:sldIdLst>
    <p:sldId id="268" r:id="rId4"/>
    <p:sldId id="258" r:id="rId5"/>
    <p:sldId id="270" r:id="rId6"/>
    <p:sldId id="273" r:id="rId7"/>
    <p:sldId id="274" r:id="rId8"/>
    <p:sldId id="275" r:id="rId9"/>
    <p:sldId id="260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6BB5A"/>
    <a:srgbClr val="68C875"/>
    <a:srgbClr val="D636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9" autoAdjust="0"/>
    <p:restoredTop sz="94660"/>
  </p:normalViewPr>
  <p:slideViewPr>
    <p:cSldViewPr snapToGrid="0">
      <p:cViewPr varScale="1">
        <p:scale>
          <a:sx n="57" d="100"/>
          <a:sy n="57" d="100"/>
        </p:scale>
        <p:origin x="72" y="4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tableStyles" Target="tableStyle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EC6356-54BB-436B-8971-8798E60C5695}" type="datetimeFigureOut">
              <a:rPr lang="en-US" smtClean="0"/>
              <a:t>2/23/2025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BFA7B8-BE27-4375-9C47-6C35677188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3668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hape 53"/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ctr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11267" name="Shape 54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noFill/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8747898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47A9B-26C1-4E98-A1E0-041C17748EA7}" type="datetimeFigureOut">
              <a:rPr lang="en-US" smtClean="0"/>
              <a:t>2/23/2025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79225-579C-4DFF-968E-5D2D3224F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8326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47A9B-26C1-4E98-A1E0-041C17748EA7}" type="datetimeFigureOut">
              <a:rPr lang="en-US" smtClean="0"/>
              <a:t>2/23/2025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79225-579C-4DFF-968E-5D2D3224F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4724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47A9B-26C1-4E98-A1E0-041C17748EA7}" type="datetimeFigureOut">
              <a:rPr lang="en-US" smtClean="0"/>
              <a:t>2/23/2025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79225-579C-4DFF-968E-5D2D3224F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1279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2/23/2025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95427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2/23/2025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03165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2/23/2025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23601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2/23/2025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76060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2/23/2025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2941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2/23/2025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30091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2/23/2025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95124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2/23/2025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82598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47A9B-26C1-4E98-A1E0-041C17748EA7}" type="datetimeFigureOut">
              <a:rPr lang="en-US" smtClean="0"/>
              <a:t>2/23/2025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79225-579C-4DFF-968E-5D2D3224F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4759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2/23/2025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631247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2/23/2025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539161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2/23/2025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563542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286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572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85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1430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3716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6002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8288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2/23/2025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431400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2/23/2025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380580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3" y="2937934"/>
            <a:ext cx="5181600" cy="908050"/>
          </a:xfrm>
        </p:spPr>
        <p:txBody>
          <a:bodyPr anchor="t"/>
          <a:lstStyle>
            <a:lvl1pPr algn="l">
              <a:defRPr sz="2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3" y="1937811"/>
            <a:ext cx="5181600" cy="1000125"/>
          </a:xfrm>
        </p:spPr>
        <p:txBody>
          <a:bodyPr anchor="b"/>
          <a:lstStyle>
            <a:lvl1pPr marL="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1pPr>
            <a:lvl2pPr marL="228611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2pPr>
            <a:lvl3pPr marL="457223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3pPr>
            <a:lvl4pPr marL="685835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4pPr>
            <a:lvl5pPr marL="914446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5pPr>
            <a:lvl6pPr marL="1143057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6pPr>
            <a:lvl7pPr marL="1371668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7pPr>
            <a:lvl8pPr marL="160028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8pPr>
            <a:lvl9pPr marL="182889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2/23/2025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660929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2"/>
            <a:ext cx="2692400" cy="3017309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2"/>
            <a:ext cx="2692400" cy="3017309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2/23/2025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74982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1" y="1023409"/>
            <a:ext cx="2693459" cy="426508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28611" indent="0">
              <a:buNone/>
              <a:defRPr sz="1000" b="1"/>
            </a:lvl2pPr>
            <a:lvl3pPr marL="457223" indent="0">
              <a:buNone/>
              <a:defRPr sz="900" b="1"/>
            </a:lvl3pPr>
            <a:lvl4pPr marL="685835" indent="0">
              <a:buNone/>
              <a:defRPr sz="800" b="1"/>
            </a:lvl4pPr>
            <a:lvl5pPr marL="914446" indent="0">
              <a:buNone/>
              <a:defRPr sz="800" b="1"/>
            </a:lvl5pPr>
            <a:lvl6pPr marL="1143057" indent="0">
              <a:buNone/>
              <a:defRPr sz="800" b="1"/>
            </a:lvl6pPr>
            <a:lvl7pPr marL="1371668" indent="0">
              <a:buNone/>
              <a:defRPr sz="800" b="1"/>
            </a:lvl7pPr>
            <a:lvl8pPr marL="1600280" indent="0">
              <a:buNone/>
              <a:defRPr sz="800" b="1"/>
            </a:lvl8pPr>
            <a:lvl9pPr marL="1828892" indent="0">
              <a:buNone/>
              <a:defRPr sz="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1" y="1449917"/>
            <a:ext cx="2693459" cy="2634192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28611" indent="0">
              <a:buNone/>
              <a:defRPr sz="1000" b="1"/>
            </a:lvl2pPr>
            <a:lvl3pPr marL="457223" indent="0">
              <a:buNone/>
              <a:defRPr sz="900" b="1"/>
            </a:lvl3pPr>
            <a:lvl4pPr marL="685835" indent="0">
              <a:buNone/>
              <a:defRPr sz="800" b="1"/>
            </a:lvl4pPr>
            <a:lvl5pPr marL="914446" indent="0">
              <a:buNone/>
              <a:defRPr sz="800" b="1"/>
            </a:lvl5pPr>
            <a:lvl6pPr marL="1143057" indent="0">
              <a:buNone/>
              <a:defRPr sz="800" b="1"/>
            </a:lvl6pPr>
            <a:lvl7pPr marL="1371668" indent="0">
              <a:buNone/>
              <a:defRPr sz="800" b="1"/>
            </a:lvl7pPr>
            <a:lvl8pPr marL="1600280" indent="0">
              <a:buNone/>
              <a:defRPr sz="800" b="1"/>
            </a:lvl8pPr>
            <a:lvl9pPr marL="1828892" indent="0">
              <a:buNone/>
              <a:defRPr sz="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2/23/2025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839461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2/23/2025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754749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2/23/2025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41267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47A9B-26C1-4E98-A1E0-041C17748EA7}" type="datetimeFigureOut">
              <a:rPr lang="en-US" smtClean="0"/>
              <a:t>2/23/2025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79225-579C-4DFF-968E-5D2D3224F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97270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182033"/>
            <a:ext cx="2005543" cy="774700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9" y="182036"/>
            <a:ext cx="3407833" cy="3902075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1" y="956736"/>
            <a:ext cx="2005543" cy="3127375"/>
          </a:xfrm>
        </p:spPr>
        <p:txBody>
          <a:bodyPr/>
          <a:lstStyle>
            <a:lvl1pPr marL="0" indent="0">
              <a:buNone/>
              <a:defRPr sz="700"/>
            </a:lvl1pPr>
            <a:lvl2pPr marL="228611" indent="0">
              <a:buNone/>
              <a:defRPr sz="600"/>
            </a:lvl2pPr>
            <a:lvl3pPr marL="457223" indent="0">
              <a:buNone/>
              <a:defRPr sz="500"/>
            </a:lvl3pPr>
            <a:lvl4pPr marL="685835" indent="0">
              <a:buNone/>
              <a:defRPr sz="450"/>
            </a:lvl4pPr>
            <a:lvl5pPr marL="914446" indent="0">
              <a:buNone/>
              <a:defRPr sz="450"/>
            </a:lvl5pPr>
            <a:lvl6pPr marL="1143057" indent="0">
              <a:buNone/>
              <a:defRPr sz="450"/>
            </a:lvl6pPr>
            <a:lvl7pPr marL="1371668" indent="0">
              <a:buNone/>
              <a:defRPr sz="450"/>
            </a:lvl7pPr>
            <a:lvl8pPr marL="1600280" indent="0">
              <a:buNone/>
              <a:defRPr sz="450"/>
            </a:lvl8pPr>
            <a:lvl9pPr marL="1828892" indent="0">
              <a:buNone/>
              <a:defRPr sz="4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2/23/2025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821505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2"/>
            <a:ext cx="3657600" cy="377825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1600"/>
            </a:lvl1pPr>
            <a:lvl2pPr marL="228611" indent="0">
              <a:buNone/>
              <a:defRPr sz="1400"/>
            </a:lvl2pPr>
            <a:lvl3pPr marL="457223" indent="0">
              <a:buNone/>
              <a:defRPr sz="1200"/>
            </a:lvl3pPr>
            <a:lvl4pPr marL="685835" indent="0">
              <a:buNone/>
              <a:defRPr sz="1000"/>
            </a:lvl4pPr>
            <a:lvl5pPr marL="914446" indent="0">
              <a:buNone/>
              <a:defRPr sz="1000"/>
            </a:lvl5pPr>
            <a:lvl6pPr marL="1143057" indent="0">
              <a:buNone/>
              <a:defRPr sz="1000"/>
            </a:lvl6pPr>
            <a:lvl7pPr marL="1371668" indent="0">
              <a:buNone/>
              <a:defRPr sz="1000"/>
            </a:lvl7pPr>
            <a:lvl8pPr marL="1600280" indent="0">
              <a:buNone/>
              <a:defRPr sz="1000"/>
            </a:lvl8pPr>
            <a:lvl9pPr marL="1828892" indent="0">
              <a:buNone/>
              <a:defRPr sz="1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7"/>
            <a:ext cx="3657600" cy="536575"/>
          </a:xfrm>
        </p:spPr>
        <p:txBody>
          <a:bodyPr/>
          <a:lstStyle>
            <a:lvl1pPr marL="0" indent="0">
              <a:buNone/>
              <a:defRPr sz="700"/>
            </a:lvl1pPr>
            <a:lvl2pPr marL="228611" indent="0">
              <a:buNone/>
              <a:defRPr sz="600"/>
            </a:lvl2pPr>
            <a:lvl3pPr marL="457223" indent="0">
              <a:buNone/>
              <a:defRPr sz="500"/>
            </a:lvl3pPr>
            <a:lvl4pPr marL="685835" indent="0">
              <a:buNone/>
              <a:defRPr sz="450"/>
            </a:lvl4pPr>
            <a:lvl5pPr marL="914446" indent="0">
              <a:buNone/>
              <a:defRPr sz="450"/>
            </a:lvl5pPr>
            <a:lvl6pPr marL="1143057" indent="0">
              <a:buNone/>
              <a:defRPr sz="450"/>
            </a:lvl6pPr>
            <a:lvl7pPr marL="1371668" indent="0">
              <a:buNone/>
              <a:defRPr sz="450"/>
            </a:lvl7pPr>
            <a:lvl8pPr marL="1600280" indent="0">
              <a:buNone/>
              <a:defRPr sz="450"/>
            </a:lvl8pPr>
            <a:lvl9pPr marL="1828892" indent="0">
              <a:buNone/>
              <a:defRPr sz="4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2/23/2025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985657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2/23/2025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424458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4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4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2/23/2025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85440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47A9B-26C1-4E98-A1E0-041C17748EA7}" type="datetimeFigureOut">
              <a:rPr lang="en-US" smtClean="0"/>
              <a:t>2/23/2025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79225-579C-4DFF-968E-5D2D3224F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621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47A9B-26C1-4E98-A1E0-041C17748EA7}" type="datetimeFigureOut">
              <a:rPr lang="en-US" smtClean="0"/>
              <a:t>2/23/2025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79225-579C-4DFF-968E-5D2D3224F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347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47A9B-26C1-4E98-A1E0-041C17748EA7}" type="datetimeFigureOut">
              <a:rPr lang="en-US" smtClean="0"/>
              <a:t>2/23/2025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79225-579C-4DFF-968E-5D2D3224F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9092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47A9B-26C1-4E98-A1E0-041C17748EA7}" type="datetimeFigureOut">
              <a:rPr lang="en-US" smtClean="0"/>
              <a:t>2/23/2025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79225-579C-4DFF-968E-5D2D3224F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5281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47A9B-26C1-4E98-A1E0-041C17748EA7}" type="datetimeFigureOut">
              <a:rPr lang="en-US" smtClean="0"/>
              <a:t>2/23/2025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79225-579C-4DFF-968E-5D2D3224F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1736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47A9B-26C1-4E98-A1E0-041C17748EA7}" type="datetimeFigureOut">
              <a:rPr lang="en-US" smtClean="0"/>
              <a:t>2/23/2025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79225-579C-4DFF-968E-5D2D3224F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9586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347A9B-26C1-4E98-A1E0-041C17748EA7}" type="datetimeFigureOut">
              <a:rPr lang="en-US" smtClean="0"/>
              <a:t>2/23/2025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379225-579C-4DFF-968E-5D2D3224F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8593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2/23/2025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24242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2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9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2/23/2025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9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9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9627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ctr" defTabSz="457223" rtl="0" eaLnBrk="1" latinLnBrk="0" hangingPunct="1">
        <a:spcBef>
          <a:spcPct val="0"/>
        </a:spcBef>
        <a:buNone/>
        <a:defRPr sz="2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8" indent="-171458" algn="l" defTabSz="457223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71494" indent="-142883" algn="l" defTabSz="457223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571529" indent="-114306" algn="l" defTabSz="457223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800140" indent="-114306" algn="l" defTabSz="457223" rtl="0" eaLnBrk="1" latinLnBrk="0" hangingPunct="1">
        <a:spcBef>
          <a:spcPct val="20000"/>
        </a:spcBef>
        <a:buFont typeface="Arial" pitchFamily="34" charset="0"/>
        <a:buChar char="–"/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028752" indent="-114306" algn="l" defTabSz="457223" rtl="0" eaLnBrk="1" latinLnBrk="0" hangingPunct="1">
        <a:spcBef>
          <a:spcPct val="20000"/>
        </a:spcBef>
        <a:buFont typeface="Arial" pitchFamily="34" charset="0"/>
        <a:buChar char="»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1257363" indent="-114306" algn="l" defTabSz="457223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485974" indent="-114306" algn="l" defTabSz="457223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14586" indent="-114306" algn="l" defTabSz="457223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1943198" indent="-114306" algn="l" defTabSz="457223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23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28611" algn="l" defTabSz="457223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57223" algn="l" defTabSz="457223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685835" algn="l" defTabSz="457223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14446" algn="l" defTabSz="457223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43057" algn="l" defTabSz="457223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371668" algn="l" defTabSz="457223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00280" algn="l" defTabSz="457223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28892" algn="l" defTabSz="457223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6227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168380" y="1463876"/>
            <a:ext cx="7443971" cy="5878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Dancing Script" panose="03080800040507000D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TỔ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Dancing Script" panose="03080800040507000D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CHỨC HOẠT ĐỘNG VẬN DỤNG SÁNG TẠO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#9Slide05 Dancing Script" panose="03080800040507000D00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377303" y="565103"/>
            <a:ext cx="1757212" cy="6245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Dancing Script" panose="03080800040507000D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TIẾT </a:t>
            </a:r>
            <a:r>
              <a:rPr lang="en-US" sz="3200" b="1" dirty="0">
                <a:solidFill>
                  <a:srgbClr val="FF0000"/>
                </a:solidFill>
                <a:latin typeface="#9Slide05 Dancing Script" panose="03080800040507000D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3200" b="1" noProof="0" dirty="0">
                <a:solidFill>
                  <a:srgbClr val="FF0000"/>
                </a:solidFill>
                <a:latin typeface="#9Slide05 Dancing Script" panose="03080800040507000D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Dancing Script" panose="03080800040507000D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7952" y="0"/>
            <a:ext cx="3006247" cy="97702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621" y="0"/>
            <a:ext cx="4182875" cy="1281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3489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244" y="4312915"/>
            <a:ext cx="2587757" cy="254508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628435" y="0"/>
            <a:ext cx="563647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Hoạt động 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luyện tập thực hành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1610368"/>
            <a:ext cx="11976409" cy="1125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pt-BR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Hai đội tham gia chơi </a:t>
            </a:r>
            <a:r>
              <a:rPr lang="pt-BR" sz="20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(xung phong).</a:t>
            </a:r>
            <a:r>
              <a:rPr lang="pt-BR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Mỗi đội sẽ cử thành viên tham gia chơi (</a:t>
            </a:r>
            <a:r>
              <a:rPr lang="pt-BR" sz="20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 thể thay đổi thành viên trong khi chơi).</a:t>
            </a:r>
            <a:r>
              <a:rPr lang="pt-BR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Mở lần lượt từng nốt nhạc và kí hiệu bàn tay, thành viên đội nào đọc và thực hiện</a:t>
            </a:r>
            <a:r>
              <a:rPr lang="pt-BR" sz="20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kí hiệu bàn tay nhanh và đúng hơn sẽ được tuyên dương.</a:t>
            </a:r>
            <a:endParaRPr lang="en-US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7376" y="547328"/>
            <a:ext cx="6632118" cy="76654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0332" y="2736124"/>
            <a:ext cx="8486077" cy="412187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7480" y="3317575"/>
            <a:ext cx="1274180" cy="125823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509" y="3317575"/>
            <a:ext cx="1217437" cy="118850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4369" y="3317575"/>
            <a:ext cx="1282057" cy="125224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9494" y="3107701"/>
            <a:ext cx="1450153" cy="146211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090" y="5585457"/>
            <a:ext cx="1305114" cy="124433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7332" y="5533161"/>
            <a:ext cx="1262043" cy="1249554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1158" y="4693576"/>
            <a:ext cx="3028092" cy="302809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4048" y="5208654"/>
            <a:ext cx="1588569" cy="1621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05535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726063" y="369074"/>
            <a:ext cx="380905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Đọc lại cả dòng nhạc</a:t>
            </a:r>
            <a:endParaRPr lang="en-US" sz="3200" b="1" dirty="0">
              <a:solidFill>
                <a:srgbClr val="FF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8461" y="1278000"/>
            <a:ext cx="10054975" cy="412187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EFA5199-F4B8-E919-D148-BBB46A1656A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1174" y="4487575"/>
            <a:ext cx="2862729" cy="2545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98685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244" y="4312915"/>
            <a:ext cx="2587757" cy="254508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3950" y="1221322"/>
            <a:ext cx="7469204" cy="476450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886552" y="492168"/>
            <a:ext cx="95857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Đọc theo tiết tấu lời ca kết hợp gõ đệm theo phách 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12420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244" y="4312915"/>
            <a:ext cx="2587757" cy="254508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726511" y="149693"/>
            <a:ext cx="111231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24202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Nghe đọc mẫu sau đó Đọc lời ca theo nhạc beat Rap và kết hợp động tác vận động cơ thể</a:t>
            </a:r>
            <a:endParaRPr lang="en-US" sz="2400" dirty="0"/>
          </a:p>
        </p:txBody>
      </p:sp>
      <p:pic>
        <p:nvPicPr>
          <p:cNvPr id="6" name="Picture 5" descr="C:\Users\ADMIN\Desktop\XHDFH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2757" y="880162"/>
            <a:ext cx="4609578" cy="5520638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446172" y="1167415"/>
            <a:ext cx="21717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FILE đọc mẫu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278091" y="1167414"/>
            <a:ext cx="21717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Nhạc nền Rap</a:t>
            </a:r>
          </a:p>
        </p:txBody>
      </p:sp>
    </p:spTree>
    <p:extLst>
      <p:ext uri="{BB962C8B-B14F-4D97-AF65-F5344CB8AC3E}">
        <p14:creationId xmlns:p14="http://schemas.microsoft.com/office/powerpoint/2010/main" val="1115591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16898"/>
            <a:ext cx="6520070" cy="314110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0070" y="4035358"/>
            <a:ext cx="5671930" cy="282264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57868" cy="97703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0" y="977030"/>
            <a:ext cx="12050038" cy="941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2400" dirty="0">
                <a:solidFill>
                  <a:srgbClr val="24202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Luyện tập và biểu diễn bài hát hình thức: </a:t>
            </a:r>
            <a:r>
              <a:rPr lang="en-US" sz="2400" i="1" dirty="0">
                <a:solidFill>
                  <a:srgbClr val="24202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đồng ca, tốp ca, song ca, đơn ca kết hợp với nhạc đệm và vận động cơ thể.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54492"/>
            <a:ext cx="12088801" cy="160776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8332" y="3647946"/>
            <a:ext cx="500667" cy="41596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8298" y="3580168"/>
            <a:ext cx="774917" cy="55151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1571" y="3647945"/>
            <a:ext cx="500667" cy="41596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7707" y="3589813"/>
            <a:ext cx="500667" cy="41596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2199" y="3589813"/>
            <a:ext cx="500667" cy="415962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2252" y="3512390"/>
            <a:ext cx="774917" cy="551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85024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207620" y="279032"/>
            <a:ext cx="6984380" cy="2374957"/>
          </a:xfrm>
          <a:prstGeom prst="rect">
            <a:avLst/>
          </a:prstGeom>
          <a:noFill/>
        </p:spPr>
        <p:txBody>
          <a:bodyPr wrap="square" rtlCol="0">
            <a:prstTxWarp prst="textArchUpPour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E137CD"/>
                </a:solidFill>
                <a:effectLst/>
                <a:uLnTx/>
                <a:uFillTx/>
                <a:latin typeface="#9Slide05 Dancing Script" panose="03080800040507000D00" pitchFamily="66" charset="0"/>
                <a:ea typeface="+mn-ea"/>
                <a:cs typeface="+mn-cs"/>
              </a:rPr>
              <a:t>GIÁO DỤC, CỦNG CỐ DẶN DÒ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9045" y="2552917"/>
            <a:ext cx="6958730" cy="421587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5449045" cy="6813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61822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</TotalTime>
  <Words>161</Words>
  <Application>Microsoft Office PowerPoint</Application>
  <PresentationFormat>Widescreen</PresentationFormat>
  <Paragraphs>11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#9Slide05 Dancing Script</vt:lpstr>
      <vt:lpstr>Arial</vt:lpstr>
      <vt:lpstr>Calibri</vt:lpstr>
      <vt:lpstr>Calibri Light</vt:lpstr>
      <vt:lpstr>Times New Roman</vt:lpstr>
      <vt:lpstr>Office Theme</vt:lpstr>
      <vt:lpstr>3_Office Theme</vt:lpstr>
      <vt:lpstr>6_Office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Windows User</cp:lastModifiedBy>
  <cp:revision>42</cp:revision>
  <dcterms:created xsi:type="dcterms:W3CDTF">2022-04-04T07:27:39Z</dcterms:created>
  <dcterms:modified xsi:type="dcterms:W3CDTF">2025-02-23T15:17:17Z</dcterms:modified>
</cp:coreProperties>
</file>