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300" r:id="rId3"/>
    <p:sldId id="302" r:id="rId4"/>
    <p:sldId id="303" r:id="rId5"/>
    <p:sldId id="304" r:id="rId6"/>
    <p:sldId id="307" r:id="rId7"/>
    <p:sldId id="290" r:id="rId8"/>
    <p:sldId id="309" r:id="rId9"/>
    <p:sldId id="310" r:id="rId10"/>
    <p:sldId id="311" r:id="rId11"/>
    <p:sldId id="312" r:id="rId12"/>
    <p:sldId id="2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192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8405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2797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75090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56" y="0"/>
            <a:ext cx="57354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1853" y="1286895"/>
            <a:ext cx="6030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endParaRPr lang="en-US" sz="2800" dirty="0" smtClean="0">
              <a:solidFill>
                <a:srgbClr val="FF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959" y="39597"/>
            <a:ext cx="1734770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23 </a:t>
            </a:r>
            <a:endParaRPr lang="en-US" sz="3200" b="1" dirty="0">
              <a:solidFill>
                <a:srgbClr val="FF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48" y="1518"/>
            <a:ext cx="1518421" cy="830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96" y="664127"/>
            <a:ext cx="566215" cy="479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2"/>
            <a:ext cx="3907965" cy="12124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42452" y="2152928"/>
            <a:ext cx="279025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Bùi Anh Tôn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8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7484" cy="347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78" y="1523830"/>
            <a:ext cx="4556488" cy="11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 smtClean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80278" y="771576"/>
            <a:ext cx="12011722" cy="771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 sĩ Bùi Anh Tôn sinh năm 1962 tại Sơn Tây – Hà Nội, quê quán Thành Phố Thái Bình, hiện là chuyên viên phụ trách Bộ môn Âm nhạc thuộc Sở Giáo dục và Đào tạo Thành phố Hồ Chí Minh.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https://hopamviet.vn/assets/images/composers/bui_anh_to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44" y="1543390"/>
            <a:ext cx="2141634" cy="251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64382" y="1674108"/>
            <a:ext cx="609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 mãi tuổi thơ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bài hát có sắc thái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 tươi thể hiện thiên nhiên hòa chung vui với các bạn nhỏ đang có 1 tuổi thơ đẹp trong đó có tình bạn thiết tha được sự yêu thương của thầy cô</a:t>
            </a:r>
          </a:p>
        </p:txBody>
      </p:sp>
    </p:spTree>
    <p:extLst>
      <p:ext uri="{BB962C8B-B14F-4D97-AF65-F5344CB8AC3E}">
        <p14:creationId xmlns:p14="http://schemas.microsoft.com/office/powerpoint/2010/main" val="34022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79304" y="100361"/>
            <a:ext cx="6655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6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655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9253" y="-1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880" y="741083"/>
            <a:ext cx="6004932" cy="2980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hát 1: Nắng lên rồi ... môi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xinh.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2: Gió rung cây ... điệu </a:t>
            </a: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3: Tuổi thơ ơi ... muôn khúc ca.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4: Còn mãi mãi ... thiết tha.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câu lời 2 như lời 1.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61827" y="0"/>
            <a:ext cx="3345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0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" y="0"/>
            <a:ext cx="6908340" cy="69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139338" y="371061"/>
            <a:ext cx="1184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81746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0548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52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60835" cy="33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207</Words>
  <Application>Microsoft Office PowerPoint</Application>
  <PresentationFormat>Widescreen</PresentationFormat>
  <Paragraphs>20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97</cp:revision>
  <dcterms:created xsi:type="dcterms:W3CDTF">2022-04-03T11:00:56Z</dcterms:created>
  <dcterms:modified xsi:type="dcterms:W3CDTF">2025-02-23T16:06:20Z</dcterms:modified>
</cp:coreProperties>
</file>