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462" y="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ED8BCAD-873E-4AEB-BA0B-11249ED20F92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392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54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1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52F843B-258A-4482-AE55-E5485A728928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9903278-8B3C-4060-9469-D42E81AA6848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5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309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311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3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314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315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16" name="Freeform 315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17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318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27" name="Text Box 26"/>
          <p:cNvSpPr/>
          <p:nvPr/>
        </p:nvSpPr>
        <p:spPr>
          <a:xfrm>
            <a:off x="2486160" y="357120"/>
            <a:ext cx="575784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Âm thanh này phát ra từ đâu?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8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29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330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31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332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333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334" name="Freeform 149"/>
                  <p:cNvGrpSpPr/>
                  <p:nvPr/>
                </p:nvGrpSpPr>
                <p:grpSpPr>
                  <a:xfrm>
                    <a:off x="9165240" y="1545120"/>
                    <a:ext cx="183240" cy="101880"/>
                    <a:chOff x="9165240" y="1545120"/>
                    <a:chExt cx="183240" cy="101880"/>
                  </a:xfrm>
                </p:grpSpPr>
                <p:pic>
                  <p:nvPicPr>
                    <p:cNvPr id="33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5240" y="1545120"/>
                      <a:ext cx="1832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6" name="Freeform 335"/>
                    <p:cNvSpPr/>
                    <p:nvPr/>
                  </p:nvSpPr>
                  <p:spPr>
                    <a:xfrm>
                      <a:off x="9180360" y="1563120"/>
                      <a:ext cx="1533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7" name="Freeform 191"/>
                  <p:cNvSpPr/>
                  <p:nvPr/>
                </p:nvSpPr>
                <p:spPr>
                  <a:xfrm>
                    <a:off x="890316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8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339" name="Freeform 149"/>
                  <p:cNvGrpSpPr/>
                  <p:nvPr/>
                </p:nvGrpSpPr>
                <p:grpSpPr>
                  <a:xfrm>
                    <a:off x="8805240" y="1545120"/>
                    <a:ext cx="196920" cy="101880"/>
                    <a:chOff x="8805240" y="1545120"/>
                    <a:chExt cx="196920" cy="101880"/>
                  </a:xfrm>
                </p:grpSpPr>
                <p:pic>
                  <p:nvPicPr>
                    <p:cNvPr id="34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5240" y="1545120"/>
                      <a:ext cx="196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1" name="Freeform 340"/>
                    <p:cNvSpPr/>
                    <p:nvPr/>
                  </p:nvSpPr>
                  <p:spPr>
                    <a:xfrm>
                      <a:off x="8823600" y="1563120"/>
                      <a:ext cx="159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2" name="Freeform 191"/>
                  <p:cNvSpPr/>
                  <p:nvPr/>
                </p:nvSpPr>
                <p:spPr>
                  <a:xfrm>
                    <a:off x="8579160" y="1296720"/>
                    <a:ext cx="45864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3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344" name="Freeform 149"/>
                  <p:cNvGrpSpPr/>
                  <p:nvPr/>
                </p:nvGrpSpPr>
                <p:grpSpPr>
                  <a:xfrm>
                    <a:off x="8494560" y="1545120"/>
                    <a:ext cx="178200" cy="101880"/>
                    <a:chOff x="8494560" y="1545120"/>
                    <a:chExt cx="178200" cy="101880"/>
                  </a:xfrm>
                </p:grpSpPr>
                <p:pic>
                  <p:nvPicPr>
                    <p:cNvPr id="34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4560" y="1545120"/>
                      <a:ext cx="178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6" name="Freeform 345"/>
                    <p:cNvSpPr/>
                    <p:nvPr/>
                  </p:nvSpPr>
                  <p:spPr>
                    <a:xfrm>
                      <a:off x="8508960" y="1563120"/>
                      <a:ext cx="1490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7" name="Freeform 191"/>
                  <p:cNvSpPr/>
                  <p:nvPr/>
                </p:nvSpPr>
                <p:spPr>
                  <a:xfrm>
                    <a:off x="824940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8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349" name="Freeform 149"/>
                  <p:cNvGrpSpPr/>
                  <p:nvPr/>
                </p:nvGrpSpPr>
                <p:grpSpPr>
                  <a:xfrm>
                    <a:off x="8182440" y="1545120"/>
                    <a:ext cx="195480" cy="101880"/>
                    <a:chOff x="8182440" y="1545120"/>
                    <a:chExt cx="195480" cy="101880"/>
                  </a:xfrm>
                </p:grpSpPr>
                <p:pic>
                  <p:nvPicPr>
                    <p:cNvPr id="35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2440" y="1545120"/>
                      <a:ext cx="1954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1" name="Freeform 350"/>
                    <p:cNvSpPr/>
                    <p:nvPr/>
                  </p:nvSpPr>
                  <p:spPr>
                    <a:xfrm>
                      <a:off x="8200440" y="1563120"/>
                      <a:ext cx="1587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2" name="Freeform 191"/>
                  <p:cNvSpPr/>
                  <p:nvPr/>
                </p:nvSpPr>
                <p:spPr>
                  <a:xfrm>
                    <a:off x="7922160" y="1296720"/>
                    <a:ext cx="44028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3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354" name="Freeform 149"/>
                  <p:cNvGrpSpPr/>
                  <p:nvPr/>
                </p:nvGrpSpPr>
                <p:grpSpPr>
                  <a:xfrm>
                    <a:off x="7850160" y="1545120"/>
                    <a:ext cx="183960" cy="101880"/>
                    <a:chOff x="7850160" y="1545120"/>
                    <a:chExt cx="183960" cy="101880"/>
                  </a:xfrm>
                </p:grpSpPr>
                <p:pic>
                  <p:nvPicPr>
                    <p:cNvPr id="35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0160" y="1545120"/>
                      <a:ext cx="1839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6" name="Freeform 355"/>
                    <p:cNvSpPr/>
                    <p:nvPr/>
                  </p:nvSpPr>
                  <p:spPr>
                    <a:xfrm>
                      <a:off x="7864920" y="1563120"/>
                      <a:ext cx="154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7" name="Freeform 191"/>
                  <p:cNvSpPr/>
                  <p:nvPr/>
                </p:nvSpPr>
                <p:spPr>
                  <a:xfrm>
                    <a:off x="759852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8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359" name="Freeform 149"/>
                  <p:cNvGrpSpPr/>
                  <p:nvPr/>
                </p:nvGrpSpPr>
                <p:grpSpPr>
                  <a:xfrm>
                    <a:off x="7511400" y="1544760"/>
                    <a:ext cx="209880" cy="101880"/>
                    <a:chOff x="7511400" y="1544760"/>
                    <a:chExt cx="209880" cy="101880"/>
                  </a:xfrm>
                </p:grpSpPr>
                <p:pic>
                  <p:nvPicPr>
                    <p:cNvPr id="36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11400" y="1544760"/>
                      <a:ext cx="2098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1" name="Freeform 360"/>
                    <p:cNvSpPr/>
                    <p:nvPr/>
                  </p:nvSpPr>
                  <p:spPr>
                    <a:xfrm>
                      <a:off x="7530480" y="1562760"/>
                      <a:ext cx="170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2" name="Freeform 191"/>
                  <p:cNvSpPr/>
                  <p:nvPr/>
                </p:nvSpPr>
                <p:spPr>
                  <a:xfrm>
                    <a:off x="7265520" y="1293840"/>
                    <a:ext cx="4179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3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364" name="Freeform 149"/>
                  <p:cNvGrpSpPr/>
                  <p:nvPr/>
                </p:nvGrpSpPr>
                <p:grpSpPr>
                  <a:xfrm>
                    <a:off x="7195320" y="1544760"/>
                    <a:ext cx="169920" cy="101880"/>
                    <a:chOff x="7195320" y="1544760"/>
                    <a:chExt cx="169920" cy="101880"/>
                  </a:xfrm>
                </p:grpSpPr>
                <p:pic>
                  <p:nvPicPr>
                    <p:cNvPr id="36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532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6" name="Freeform 365"/>
                    <p:cNvSpPr/>
                    <p:nvPr/>
                  </p:nvSpPr>
                  <p:spPr>
                    <a:xfrm>
                      <a:off x="720864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7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8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369" name="Freeform 149"/>
                  <p:cNvGrpSpPr/>
                  <p:nvPr/>
                </p:nvGrpSpPr>
                <p:grpSpPr>
                  <a:xfrm>
                    <a:off x="6850440" y="1544760"/>
                    <a:ext cx="166320" cy="101880"/>
                    <a:chOff x="6850440" y="1544760"/>
                    <a:chExt cx="166320" cy="101880"/>
                  </a:xfrm>
                </p:grpSpPr>
                <p:pic>
                  <p:nvPicPr>
                    <p:cNvPr id="37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044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1" name="Freeform 370"/>
                    <p:cNvSpPr/>
                    <p:nvPr/>
                  </p:nvSpPr>
                  <p:spPr>
                    <a:xfrm>
                      <a:off x="686556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2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73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374" name="Freeform 149"/>
                  <p:cNvGrpSpPr/>
                  <p:nvPr/>
                </p:nvGrpSpPr>
                <p:grpSpPr>
                  <a:xfrm>
                    <a:off x="6544440" y="1544760"/>
                    <a:ext cx="199080" cy="101880"/>
                    <a:chOff x="6544440" y="1544760"/>
                    <a:chExt cx="199080" cy="101880"/>
                  </a:xfrm>
                </p:grpSpPr>
                <p:pic>
                  <p:nvPicPr>
                    <p:cNvPr id="37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4440" y="1544760"/>
                      <a:ext cx="1990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6" name="Freeform 375"/>
                    <p:cNvSpPr/>
                    <p:nvPr/>
                  </p:nvSpPr>
                  <p:spPr>
                    <a:xfrm>
                      <a:off x="6559920" y="1562760"/>
                      <a:ext cx="1666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7" name="Freeform 191"/>
                  <p:cNvSpPr/>
                  <p:nvPr/>
                </p:nvSpPr>
                <p:spPr>
                  <a:xfrm>
                    <a:off x="6287760" y="1293840"/>
                    <a:ext cx="432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78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379" name="Freeform 149"/>
                  <p:cNvGrpSpPr/>
                  <p:nvPr/>
                </p:nvGrpSpPr>
                <p:grpSpPr>
                  <a:xfrm>
                    <a:off x="6200640" y="1544760"/>
                    <a:ext cx="218880" cy="101880"/>
                    <a:chOff x="6200640" y="1544760"/>
                    <a:chExt cx="218880" cy="101880"/>
                  </a:xfrm>
                </p:grpSpPr>
                <p:pic>
                  <p:nvPicPr>
                    <p:cNvPr id="38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00640" y="1544760"/>
                      <a:ext cx="2188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1" name="Freeform 380"/>
                    <p:cNvSpPr/>
                    <p:nvPr/>
                  </p:nvSpPr>
                  <p:spPr>
                    <a:xfrm>
                      <a:off x="6220080" y="1562760"/>
                      <a:ext cx="177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2" name="Freeform 191"/>
                  <p:cNvSpPr/>
                  <p:nvPr/>
                </p:nvSpPr>
                <p:spPr>
                  <a:xfrm>
                    <a:off x="5963760" y="1293840"/>
                    <a:ext cx="4395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83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384" name="Freeform 149"/>
                  <p:cNvGrpSpPr/>
                  <p:nvPr/>
                </p:nvGrpSpPr>
                <p:grpSpPr>
                  <a:xfrm>
                    <a:off x="5878440" y="1544760"/>
                    <a:ext cx="214200" cy="101880"/>
                    <a:chOff x="5878440" y="1544760"/>
                    <a:chExt cx="214200" cy="101880"/>
                  </a:xfrm>
                </p:grpSpPr>
                <p:pic>
                  <p:nvPicPr>
                    <p:cNvPr id="38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8440" y="1544760"/>
                      <a:ext cx="214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6" name="Freeform 385"/>
                    <p:cNvSpPr/>
                    <p:nvPr/>
                  </p:nvSpPr>
                  <p:spPr>
                    <a:xfrm>
                      <a:off x="5895000" y="1562760"/>
                      <a:ext cx="179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7" name="Freeform 191"/>
                  <p:cNvSpPr/>
                  <p:nvPr/>
                </p:nvSpPr>
                <p:spPr>
                  <a:xfrm>
                    <a:off x="5636880" y="1293840"/>
                    <a:ext cx="406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388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389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390" name="Freeform 149"/>
                  <p:cNvGrpSpPr/>
                  <p:nvPr/>
                </p:nvGrpSpPr>
                <p:grpSpPr>
                  <a:xfrm>
                    <a:off x="5598720" y="1543680"/>
                    <a:ext cx="218160" cy="102600"/>
                    <a:chOff x="5598720" y="1543680"/>
                    <a:chExt cx="218160" cy="102600"/>
                  </a:xfrm>
                </p:grpSpPr>
                <p:pic>
                  <p:nvPicPr>
                    <p:cNvPr id="39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3680"/>
                      <a:ext cx="21816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2" name="Freeform 391"/>
                    <p:cNvSpPr/>
                    <p:nvPr/>
                  </p:nvSpPr>
                  <p:spPr>
                    <a:xfrm>
                      <a:off x="5619240" y="1561320"/>
                      <a:ext cx="1771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3" name="Freeform 191"/>
                  <p:cNvSpPr/>
                  <p:nvPr/>
                </p:nvSpPr>
                <p:spPr>
                  <a:xfrm>
                    <a:off x="5361120" y="129636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4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395" name="Freeform 149"/>
                  <p:cNvGrpSpPr/>
                  <p:nvPr/>
                </p:nvGrpSpPr>
                <p:grpSpPr>
                  <a:xfrm>
                    <a:off x="5297040" y="1543680"/>
                    <a:ext cx="198720" cy="102600"/>
                    <a:chOff x="5297040" y="1543680"/>
                    <a:chExt cx="198720" cy="102600"/>
                  </a:xfrm>
                </p:grpSpPr>
                <p:pic>
                  <p:nvPicPr>
                    <p:cNvPr id="39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7040" y="1543680"/>
                      <a:ext cx="1987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7" name="Freeform 396"/>
                    <p:cNvSpPr/>
                    <p:nvPr/>
                  </p:nvSpPr>
                  <p:spPr>
                    <a:xfrm>
                      <a:off x="5313240" y="156132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8" name="Freeform 191"/>
                  <p:cNvSpPr/>
                  <p:nvPr/>
                </p:nvSpPr>
                <p:spPr>
                  <a:xfrm>
                    <a:off x="5037120" y="1296360"/>
                    <a:ext cx="378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9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400" name="Freeform 149"/>
                  <p:cNvGrpSpPr/>
                  <p:nvPr/>
                </p:nvGrpSpPr>
                <p:grpSpPr>
                  <a:xfrm>
                    <a:off x="4978800" y="1543680"/>
                    <a:ext cx="184320" cy="102600"/>
                    <a:chOff x="4978800" y="1543680"/>
                    <a:chExt cx="184320" cy="102600"/>
                  </a:xfrm>
                </p:grpSpPr>
                <p:pic>
                  <p:nvPicPr>
                    <p:cNvPr id="40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8800" y="1543680"/>
                      <a:ext cx="1843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2" name="Freeform 401"/>
                    <p:cNvSpPr/>
                    <p:nvPr/>
                  </p:nvSpPr>
                  <p:spPr>
                    <a:xfrm>
                      <a:off x="4996080" y="1561320"/>
                      <a:ext cx="149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3" name="Freeform 191"/>
                  <p:cNvSpPr/>
                  <p:nvPr/>
                </p:nvSpPr>
                <p:spPr>
                  <a:xfrm>
                    <a:off x="4707360" y="1296360"/>
                    <a:ext cx="451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4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405" name="Freeform 149"/>
                  <p:cNvGrpSpPr/>
                  <p:nvPr/>
                </p:nvGrpSpPr>
                <p:grpSpPr>
                  <a:xfrm>
                    <a:off x="4644360" y="1543680"/>
                    <a:ext cx="191520" cy="102600"/>
                    <a:chOff x="4644360" y="1543680"/>
                    <a:chExt cx="191520" cy="102600"/>
                  </a:xfrm>
                </p:grpSpPr>
                <p:pic>
                  <p:nvPicPr>
                    <p:cNvPr id="40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4360" y="1543680"/>
                      <a:ext cx="1915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7" name="Freeform 406"/>
                    <p:cNvSpPr/>
                    <p:nvPr/>
                  </p:nvSpPr>
                  <p:spPr>
                    <a:xfrm>
                      <a:off x="4659840" y="1561320"/>
                      <a:ext cx="1602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8" name="Freeform 191"/>
                  <p:cNvSpPr/>
                  <p:nvPr/>
                </p:nvSpPr>
                <p:spPr>
                  <a:xfrm>
                    <a:off x="4380120" y="1296360"/>
                    <a:ext cx="408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9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410" name="Freeform 149"/>
                  <p:cNvGrpSpPr/>
                  <p:nvPr/>
                </p:nvGrpSpPr>
                <p:grpSpPr>
                  <a:xfrm>
                    <a:off x="4313160" y="1543680"/>
                    <a:ext cx="199080" cy="102600"/>
                    <a:chOff x="4313160" y="1543680"/>
                    <a:chExt cx="199080" cy="102600"/>
                  </a:xfrm>
                </p:grpSpPr>
                <p:pic>
                  <p:nvPicPr>
                    <p:cNvPr id="41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3160" y="1543680"/>
                      <a:ext cx="19908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2" name="Freeform 411"/>
                    <p:cNvSpPr/>
                    <p:nvPr/>
                  </p:nvSpPr>
                  <p:spPr>
                    <a:xfrm>
                      <a:off x="4331520" y="1561320"/>
                      <a:ext cx="1616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3" name="Freeform 191"/>
                  <p:cNvSpPr/>
                  <p:nvPr/>
                </p:nvSpPr>
                <p:spPr>
                  <a:xfrm>
                    <a:off x="4056480" y="1296360"/>
                    <a:ext cx="4132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4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415" name="Freeform 149"/>
                  <p:cNvGrpSpPr/>
                  <p:nvPr/>
                </p:nvGrpSpPr>
                <p:grpSpPr>
                  <a:xfrm>
                    <a:off x="4001400" y="1543320"/>
                    <a:ext cx="177840" cy="102960"/>
                    <a:chOff x="4001400" y="1543320"/>
                    <a:chExt cx="177840" cy="102960"/>
                  </a:xfrm>
                </p:grpSpPr>
                <p:pic>
                  <p:nvPicPr>
                    <p:cNvPr id="41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01400" y="1543320"/>
                      <a:ext cx="1778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7" name="Freeform 416"/>
                    <p:cNvSpPr/>
                    <p:nvPr/>
                  </p:nvSpPr>
                  <p:spPr>
                    <a:xfrm>
                      <a:off x="4015440" y="1560960"/>
                      <a:ext cx="1486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8" name="Freeform 191"/>
                  <p:cNvSpPr/>
                  <p:nvPr/>
                </p:nvSpPr>
                <p:spPr>
                  <a:xfrm>
                    <a:off x="3723480" y="1293840"/>
                    <a:ext cx="3664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9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420" name="Freeform 149"/>
                  <p:cNvGrpSpPr/>
                  <p:nvPr/>
                </p:nvGrpSpPr>
                <p:grpSpPr>
                  <a:xfrm>
                    <a:off x="3650760" y="1543320"/>
                    <a:ext cx="201600" cy="102960"/>
                    <a:chOff x="3650760" y="1543320"/>
                    <a:chExt cx="201600" cy="102960"/>
                  </a:xfrm>
                </p:grpSpPr>
                <p:pic>
                  <p:nvPicPr>
                    <p:cNvPr id="42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50760" y="1543320"/>
                      <a:ext cx="201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2" name="Freeform 421"/>
                    <p:cNvSpPr/>
                    <p:nvPr/>
                  </p:nvSpPr>
                  <p:spPr>
                    <a:xfrm>
                      <a:off x="3669120" y="1560960"/>
                      <a:ext cx="1638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3" name="Freeform 191"/>
                  <p:cNvSpPr/>
                  <p:nvPr/>
                </p:nvSpPr>
                <p:spPr>
                  <a:xfrm>
                    <a:off x="3396600" y="1293840"/>
                    <a:ext cx="392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4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425" name="Freeform 149"/>
                  <p:cNvGrpSpPr/>
                  <p:nvPr/>
                </p:nvGrpSpPr>
                <p:grpSpPr>
                  <a:xfrm>
                    <a:off x="3331800" y="1543320"/>
                    <a:ext cx="196560" cy="102960"/>
                    <a:chOff x="3331800" y="1543320"/>
                    <a:chExt cx="196560" cy="102960"/>
                  </a:xfrm>
                </p:grpSpPr>
                <p:pic>
                  <p:nvPicPr>
                    <p:cNvPr id="42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31800" y="1543320"/>
                      <a:ext cx="196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7" name="Freeform 426"/>
                    <p:cNvSpPr/>
                    <p:nvPr/>
                  </p:nvSpPr>
                  <p:spPr>
                    <a:xfrm>
                      <a:off x="3347280" y="1560960"/>
                      <a:ext cx="164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8" name="Freeform 191"/>
                  <p:cNvSpPr/>
                  <p:nvPr/>
                </p:nvSpPr>
                <p:spPr>
                  <a:xfrm>
                    <a:off x="3072600" y="1293840"/>
                    <a:ext cx="401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9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430" name="Freeform 149"/>
                  <p:cNvGrpSpPr/>
                  <p:nvPr/>
                </p:nvGrpSpPr>
                <p:grpSpPr>
                  <a:xfrm>
                    <a:off x="3021480" y="1543320"/>
                    <a:ext cx="180000" cy="102960"/>
                    <a:chOff x="3021480" y="1543320"/>
                    <a:chExt cx="180000" cy="102960"/>
                  </a:xfrm>
                </p:grpSpPr>
                <p:pic>
                  <p:nvPicPr>
                    <p:cNvPr id="43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21480" y="1543320"/>
                      <a:ext cx="1800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2" name="Freeform 431"/>
                    <p:cNvSpPr/>
                    <p:nvPr/>
                  </p:nvSpPr>
                  <p:spPr>
                    <a:xfrm>
                      <a:off x="3037680" y="1560960"/>
                      <a:ext cx="1461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3" name="Freeform 191"/>
                  <p:cNvSpPr/>
                  <p:nvPr/>
                </p:nvSpPr>
                <p:spPr>
                  <a:xfrm>
                    <a:off x="2745720" y="1293840"/>
                    <a:ext cx="432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4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435" name="Freeform 149"/>
                  <p:cNvGrpSpPr/>
                  <p:nvPr/>
                </p:nvGrpSpPr>
                <p:grpSpPr>
                  <a:xfrm>
                    <a:off x="2703600" y="1543320"/>
                    <a:ext cx="173880" cy="102960"/>
                    <a:chOff x="2703600" y="1543320"/>
                    <a:chExt cx="173880" cy="102960"/>
                  </a:xfrm>
                </p:grpSpPr>
                <p:pic>
                  <p:nvPicPr>
                    <p:cNvPr id="43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3600" y="1543320"/>
                      <a:ext cx="1738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7" name="Freeform 436"/>
                    <p:cNvSpPr/>
                    <p:nvPr/>
                  </p:nvSpPr>
                  <p:spPr>
                    <a:xfrm>
                      <a:off x="2716920" y="1560960"/>
                      <a:ext cx="1454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8" name="Freeform 191"/>
                  <p:cNvSpPr/>
                  <p:nvPr/>
                </p:nvSpPr>
                <p:spPr>
                  <a:xfrm>
                    <a:off x="2421720" y="1293840"/>
                    <a:ext cx="4356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9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440" name="Freeform 149"/>
                  <p:cNvGrpSpPr/>
                  <p:nvPr/>
                </p:nvGrpSpPr>
                <p:grpSpPr>
                  <a:xfrm>
                    <a:off x="2363040" y="1543320"/>
                    <a:ext cx="187560" cy="102960"/>
                    <a:chOff x="2363040" y="1543320"/>
                    <a:chExt cx="187560" cy="102960"/>
                  </a:xfrm>
                </p:grpSpPr>
                <p:pic>
                  <p:nvPicPr>
                    <p:cNvPr id="44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3040" y="1543320"/>
                      <a:ext cx="187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2" name="Freeform 441"/>
                    <p:cNvSpPr/>
                    <p:nvPr/>
                  </p:nvSpPr>
                  <p:spPr>
                    <a:xfrm>
                      <a:off x="237960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3" name="Freeform 191"/>
                  <p:cNvSpPr/>
                  <p:nvPr/>
                </p:nvSpPr>
                <p:spPr>
                  <a:xfrm>
                    <a:off x="2094840" y="1293840"/>
                    <a:ext cx="4165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444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445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446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447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448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49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50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1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52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3" name="Picture 148" descr="D:\GIÁO ÁN 1 2020-2021\HÌNH SOẠN GIÁO ÁN\Nhạc cụ\Thanh phách.jpg"/>
          <p:cNvPicPr/>
          <p:nvPr/>
        </p:nvPicPr>
        <p:blipFill>
          <a:blip r:embed="rId14"/>
          <a:srcRect l="43743" t="15153" r="37956" b="74745"/>
          <a:stretch/>
        </p:blipFill>
        <p:spPr>
          <a:xfrm>
            <a:off x="4414680" y="2143080"/>
            <a:ext cx="3613320" cy="2809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6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7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7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7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73" name="Rectangle 7"/>
          <p:cNvSpPr/>
          <p:nvPr/>
        </p:nvSpPr>
        <p:spPr>
          <a:xfrm>
            <a:off x="485640" y="115920"/>
            <a:ext cx="450072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THANH PHÁCH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74" name="Picture 11" descr="D:\GIÁO ÁN 1 2020-2021\HÌNH SOẠN GIÁO ÁN\Nhạc cụ\Thanh phách - Copy (2) - Copy.jpg"/>
          <p:cNvPicPr/>
          <p:nvPr/>
        </p:nvPicPr>
        <p:blipFill>
          <a:blip r:embed="rId4"/>
          <a:srcRect b="11353"/>
          <a:stretch/>
        </p:blipFill>
        <p:spPr>
          <a:xfrm>
            <a:off x="3986280" y="1143000"/>
            <a:ext cx="3000240" cy="428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Picture 11" descr="14"/>
          <p:cNvPicPr/>
          <p:nvPr/>
        </p:nvPicPr>
        <p:blipFill>
          <a:blip r:embed="rId3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76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77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78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79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80" name="Picture 8" descr="D:\GIÁO ÁN 1 2020-2021\HÌNH SOẠN GIÁO ÁN\Nhạc cụ\Thanh phách.jpg"/>
          <p:cNvPicPr/>
          <p:nvPr/>
        </p:nvPicPr>
        <p:blipFill>
          <a:blip r:embed="rId5"/>
          <a:srcRect l="8136" t="24535" r="21679" b="62164"/>
          <a:stretch/>
        </p:blipFill>
        <p:spPr>
          <a:xfrm>
            <a:off x="557280" y="1714680"/>
            <a:ext cx="9501120" cy="3000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8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8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8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8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86" name="Rectangle 7"/>
          <p:cNvSpPr/>
          <p:nvPr/>
        </p:nvSpPr>
        <p:spPr>
          <a:xfrm>
            <a:off x="2221560" y="1208160"/>
            <a:ext cx="644220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GÕ ĐỆM CHO BÀI HÁT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7" name="Rectangle 7"/>
          <p:cNvSpPr/>
          <p:nvPr/>
        </p:nvSpPr>
        <p:spPr>
          <a:xfrm>
            <a:off x="557280" y="150840"/>
            <a:ext cx="357192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THANH PHÁCH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8" name="Picture 10" descr="D:\GIÁO ÁN 1 2020-2021\HÌNH SOẠN GIÁO ÁN\Nhạc cụ\Thanh phách - Copy (2).jpg"/>
          <p:cNvPicPr/>
          <p:nvPr/>
        </p:nvPicPr>
        <p:blipFill>
          <a:blip r:embed="rId4"/>
          <a:stretch/>
        </p:blipFill>
        <p:spPr>
          <a:xfrm>
            <a:off x="1557360" y="2038320"/>
            <a:ext cx="8001000" cy="3587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73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" name="Text Box 26"/>
          <p:cNvSpPr/>
          <p:nvPr/>
        </p:nvSpPr>
        <p:spPr>
          <a:xfrm>
            <a:off x="2486160" y="428760"/>
            <a:ext cx="575784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Nhìn tranh đoán tên bài hát?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9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9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9165240" y="1545120"/>
                    <a:ext cx="183240" cy="101880"/>
                    <a:chOff x="9165240" y="1545120"/>
                    <a:chExt cx="183240" cy="10188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5240" y="1545120"/>
                      <a:ext cx="1832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9180360" y="1563120"/>
                      <a:ext cx="1533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90316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805240" y="1545120"/>
                    <a:ext cx="196920" cy="101880"/>
                    <a:chOff x="8805240" y="1545120"/>
                    <a:chExt cx="196920" cy="10188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5240" y="1545120"/>
                      <a:ext cx="196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823600" y="1563120"/>
                      <a:ext cx="159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8579160" y="1296720"/>
                    <a:ext cx="45864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8494560" y="1545120"/>
                    <a:ext cx="178200" cy="101880"/>
                    <a:chOff x="8494560" y="1545120"/>
                    <a:chExt cx="178200" cy="10188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4560" y="1545120"/>
                      <a:ext cx="178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8508960" y="1563120"/>
                      <a:ext cx="1490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824940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8182440" y="1545120"/>
                    <a:ext cx="195480" cy="101880"/>
                    <a:chOff x="8182440" y="1545120"/>
                    <a:chExt cx="195480" cy="10188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2440" y="1545120"/>
                      <a:ext cx="1954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8200440" y="1563120"/>
                      <a:ext cx="1587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922160" y="1296720"/>
                    <a:ext cx="44028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850160" y="1545120"/>
                    <a:ext cx="183960" cy="101880"/>
                    <a:chOff x="7850160" y="1545120"/>
                    <a:chExt cx="183960" cy="10188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0160" y="1545120"/>
                      <a:ext cx="1839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864920" y="1563120"/>
                      <a:ext cx="154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759852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7511400" y="1544760"/>
                    <a:ext cx="209880" cy="101880"/>
                    <a:chOff x="7511400" y="1544760"/>
                    <a:chExt cx="20988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11400" y="1544760"/>
                      <a:ext cx="2098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7530480" y="1562760"/>
                      <a:ext cx="170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7265520" y="1293840"/>
                    <a:ext cx="4179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7195320" y="1544760"/>
                    <a:ext cx="169920" cy="101880"/>
                    <a:chOff x="7195320" y="1544760"/>
                    <a:chExt cx="16992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532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720864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850440" y="1544760"/>
                    <a:ext cx="166320" cy="101880"/>
                    <a:chOff x="6850440" y="1544760"/>
                    <a:chExt cx="1663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044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86556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6544440" y="1544760"/>
                    <a:ext cx="199080" cy="101880"/>
                    <a:chOff x="6544440" y="1544760"/>
                    <a:chExt cx="19908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4440" y="1544760"/>
                      <a:ext cx="1990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559920" y="1562760"/>
                      <a:ext cx="1666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6287760" y="1293840"/>
                    <a:ext cx="432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6200640" y="1544760"/>
                    <a:ext cx="218880" cy="101880"/>
                    <a:chOff x="6200640" y="1544760"/>
                    <a:chExt cx="218880" cy="10188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00640" y="1544760"/>
                      <a:ext cx="2188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6220080" y="1562760"/>
                      <a:ext cx="177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963760" y="1293840"/>
                    <a:ext cx="4395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878440" y="1544760"/>
                    <a:ext cx="214200" cy="101880"/>
                    <a:chOff x="5878440" y="1544760"/>
                    <a:chExt cx="214200" cy="10188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8440" y="1544760"/>
                      <a:ext cx="214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895000" y="1562760"/>
                      <a:ext cx="179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636880" y="1293840"/>
                    <a:ext cx="406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5598720" y="1543680"/>
                    <a:ext cx="218160" cy="102600"/>
                    <a:chOff x="5598720" y="1543680"/>
                    <a:chExt cx="218160" cy="10260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3680"/>
                      <a:ext cx="21816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5619240" y="1561320"/>
                      <a:ext cx="1771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5361120" y="129636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5297040" y="1543680"/>
                    <a:ext cx="198720" cy="102600"/>
                    <a:chOff x="5297040" y="1543680"/>
                    <a:chExt cx="198720" cy="10260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7040" y="1543680"/>
                      <a:ext cx="1987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5313240" y="156132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5037120" y="1296360"/>
                    <a:ext cx="378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978800" y="1543680"/>
                    <a:ext cx="184320" cy="102600"/>
                    <a:chOff x="4978800" y="1543680"/>
                    <a:chExt cx="184320" cy="10260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8800" y="1543680"/>
                      <a:ext cx="1843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996080" y="1561320"/>
                      <a:ext cx="149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707360" y="1296360"/>
                    <a:ext cx="451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644360" y="1543680"/>
                    <a:ext cx="191520" cy="102600"/>
                    <a:chOff x="4644360" y="1543680"/>
                    <a:chExt cx="191520" cy="10260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4360" y="1543680"/>
                      <a:ext cx="1915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659840" y="1561320"/>
                      <a:ext cx="1602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4380120" y="1296360"/>
                    <a:ext cx="408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4313160" y="1543680"/>
                    <a:ext cx="199080" cy="102600"/>
                    <a:chOff x="4313160" y="1543680"/>
                    <a:chExt cx="199080" cy="10260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3160" y="1543680"/>
                      <a:ext cx="19908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331520" y="1561320"/>
                      <a:ext cx="1616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4056480" y="1296360"/>
                    <a:ext cx="4132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4001400" y="1543320"/>
                    <a:ext cx="177840" cy="102960"/>
                    <a:chOff x="4001400" y="1543320"/>
                    <a:chExt cx="17784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01400" y="1543320"/>
                      <a:ext cx="1778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4015440" y="1560960"/>
                      <a:ext cx="1486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723480" y="1293840"/>
                    <a:ext cx="3664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650760" y="1543320"/>
                    <a:ext cx="201600" cy="102960"/>
                    <a:chOff x="3650760" y="1543320"/>
                    <a:chExt cx="20160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50760" y="1543320"/>
                      <a:ext cx="201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669120" y="1560960"/>
                      <a:ext cx="1638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3396600" y="1293840"/>
                    <a:ext cx="392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3331800" y="1543320"/>
                    <a:ext cx="196560" cy="102960"/>
                    <a:chOff x="3331800" y="1543320"/>
                    <a:chExt cx="19656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31800" y="1543320"/>
                      <a:ext cx="196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3347280" y="1560960"/>
                      <a:ext cx="164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3072600" y="1293840"/>
                    <a:ext cx="401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3021480" y="1543320"/>
                    <a:ext cx="180000" cy="102960"/>
                    <a:chOff x="3021480" y="1543320"/>
                    <a:chExt cx="18000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21480" y="1543320"/>
                      <a:ext cx="1800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3037680" y="1560960"/>
                      <a:ext cx="1461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745720" y="1293840"/>
                    <a:ext cx="432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3" name="Freeform 149"/>
                  <p:cNvGrpSpPr/>
                  <p:nvPr/>
                </p:nvGrpSpPr>
                <p:grpSpPr>
                  <a:xfrm>
                    <a:off x="2703600" y="1543320"/>
                    <a:ext cx="173880" cy="102960"/>
                    <a:chOff x="2703600" y="1543320"/>
                    <a:chExt cx="173880" cy="102960"/>
                  </a:xfrm>
                </p:grpSpPr>
                <p:pic>
                  <p:nvPicPr>
                    <p:cNvPr id="19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3600" y="1543320"/>
                      <a:ext cx="1738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5" name="Freeform 194"/>
                    <p:cNvSpPr/>
                    <p:nvPr/>
                  </p:nvSpPr>
                  <p:spPr>
                    <a:xfrm>
                      <a:off x="2716920" y="1560960"/>
                      <a:ext cx="1454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6" name="Freeform 191"/>
                  <p:cNvSpPr/>
                  <p:nvPr/>
                </p:nvSpPr>
                <p:spPr>
                  <a:xfrm>
                    <a:off x="2421720" y="1293840"/>
                    <a:ext cx="4356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8" name="Freeform 149"/>
                  <p:cNvGrpSpPr/>
                  <p:nvPr/>
                </p:nvGrpSpPr>
                <p:grpSpPr>
                  <a:xfrm>
                    <a:off x="2363040" y="1543320"/>
                    <a:ext cx="187560" cy="102960"/>
                    <a:chOff x="2363040" y="1543320"/>
                    <a:chExt cx="187560" cy="102960"/>
                  </a:xfrm>
                </p:grpSpPr>
                <p:pic>
                  <p:nvPicPr>
                    <p:cNvPr id="19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3040" y="1543320"/>
                      <a:ext cx="187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00" name="Freeform 199"/>
                    <p:cNvSpPr/>
                    <p:nvPr/>
                  </p:nvSpPr>
                  <p:spPr>
                    <a:xfrm>
                      <a:off x="237960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01" name="Freeform 191"/>
                  <p:cNvSpPr/>
                  <p:nvPr/>
                </p:nvSpPr>
                <p:spPr>
                  <a:xfrm>
                    <a:off x="2094840" y="1293840"/>
                    <a:ext cx="4165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20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1" name="Picture 11" descr="D:\GIÁO ÁN 1 2020-2021\HÌNH SOẠN GIÁO ÁN\Học hát\GÀ GÁY\1.png"/>
          <p:cNvPicPr/>
          <p:nvPr/>
        </p:nvPicPr>
        <p:blipFill>
          <a:blip r:embed="rId14"/>
          <a:stretch/>
        </p:blipFill>
        <p:spPr>
          <a:xfrm>
            <a:off x="1811160" y="1857240"/>
            <a:ext cx="7601040" cy="3643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529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530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31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32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3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34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5" name="Text Box 9"/>
          <p:cNvSpPr/>
          <p:nvPr/>
        </p:nvSpPr>
        <p:spPr>
          <a:xfrm>
            <a:off x="1700280" y="1285920"/>
            <a:ext cx="24289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6" name="Text Box 10"/>
          <p:cNvSpPr/>
          <p:nvPr/>
        </p:nvSpPr>
        <p:spPr>
          <a:xfrm>
            <a:off x="3057480" y="1785960"/>
            <a:ext cx="528660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GÀ GÁY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7" name="Text Box 9"/>
          <p:cNvSpPr/>
          <p:nvPr/>
        </p:nvSpPr>
        <p:spPr>
          <a:xfrm>
            <a:off x="1700280" y="2428920"/>
            <a:ext cx="29289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Nhạc cụ: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8" name="Text Box 10"/>
          <p:cNvSpPr/>
          <p:nvPr/>
        </p:nvSpPr>
        <p:spPr>
          <a:xfrm>
            <a:off x="3629160" y="278604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THANH PHÁCH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9"/>
          <p:cNvSpPr/>
          <p:nvPr/>
        </p:nvSpPr>
        <p:spPr>
          <a:xfrm>
            <a:off x="628560" y="107172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Text Box 10"/>
          <p:cNvSpPr/>
          <p:nvPr/>
        </p:nvSpPr>
        <p:spPr>
          <a:xfrm>
            <a:off x="2343240" y="135720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00"/>
                </a:solidFill>
                <a:latin typeface="Times New Roman"/>
              </a:rPr>
              <a:t>GÀ GÁY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Rectangle 3"/>
          <p:cNvSpPr/>
          <p:nvPr/>
        </p:nvSpPr>
        <p:spPr>
          <a:xfrm>
            <a:off x="6129360" y="2033640"/>
            <a:ext cx="3429000" cy="102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Dân ca Cống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Lời mới: Huy Trân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9" descr="D:\GIÁO ÁN 1 2020-2021\HÌNH SOẠN GIÁO ÁN\Học hát\GÀ GÁY\Gà gáy.jpg"/>
          <p:cNvPicPr/>
          <p:nvPr/>
        </p:nvPicPr>
        <p:blipFill>
          <a:blip r:embed="rId2">
            <a:biLevel thresh="50000"/>
          </a:blip>
          <a:srcRect b="6880"/>
          <a:stretch/>
        </p:blipFill>
        <p:spPr>
          <a:xfrm>
            <a:off x="843120" y="0"/>
            <a:ext cx="9072360" cy="6858000"/>
          </a:xfrm>
          <a:prstGeom prst="rect">
            <a:avLst/>
          </a:prstGeom>
          <a:ln w="0">
            <a:noFill/>
          </a:ln>
        </p:spPr>
      </p:pic>
      <p:sp>
        <p:nvSpPr>
          <p:cNvPr id="222" name="Rectangle 3"/>
          <p:cNvSpPr/>
          <p:nvPr/>
        </p:nvSpPr>
        <p:spPr>
          <a:xfrm>
            <a:off x="271440" y="20808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hát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30" name="Rectangle 1"/>
          <p:cNvSpPr/>
          <p:nvPr/>
        </p:nvSpPr>
        <p:spPr>
          <a:xfrm>
            <a:off x="1414440" y="2406600"/>
            <a:ext cx="79297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VÀ VỖ TAY THEO NHỊP ĐIỆU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1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9" descr="D:\GIÁO ÁN 1 2020-2021\HÌNH SOẠN GIÁO ÁN\Học hát\GÀ GÁY\Gà gáy.jpg"/>
          <p:cNvPicPr/>
          <p:nvPr/>
        </p:nvPicPr>
        <p:blipFill>
          <a:blip r:embed="rId2">
            <a:biLevel thresh="50000"/>
          </a:blip>
          <a:srcRect b="6880"/>
          <a:stretch/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2486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8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629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9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49863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10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76248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11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55828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70028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3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47005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14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755820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15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629560" y="34290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16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55736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17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70120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18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355752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19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5700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20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1557360" y="62625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21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2771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22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5057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23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762948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24" descr="D:\GIÁO ÁN 1 2020-2021\HÌNH SOẠN GIÁO ÁN\BỘ GÕ CƠ THỂ\Picture5 - Copy (2).png"/>
          <p:cNvPicPr/>
          <p:nvPr/>
        </p:nvPicPr>
        <p:blipFill>
          <a:blip r:embed="rId4"/>
          <a:stretch/>
        </p:blipFill>
        <p:spPr>
          <a:xfrm>
            <a:off x="862488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25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6324480" y="204804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28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05824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29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986680" y="200016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30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1291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31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598644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3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05824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33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0583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34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2271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35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420048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36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12944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3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129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38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205740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39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341460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40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634356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41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12952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4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124920" y="6238800"/>
            <a:ext cx="504720" cy="476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77" name="Rectangle 1"/>
          <p:cNvSpPr/>
          <p:nvPr/>
        </p:nvSpPr>
        <p:spPr>
          <a:xfrm>
            <a:off x="1173428" y="2133600"/>
            <a:ext cx="8276389" cy="21469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</a:t>
            </a:r>
            <a:r>
              <a:rPr lang="en-US" sz="6600" b="1" strike="noStrike" spc="-1" dirty="0" smtClean="0">
                <a:solidFill>
                  <a:srgbClr val="0000FF"/>
                </a:solidFill>
                <a:latin typeface="Times New Roman"/>
                <a:ea typeface="Times New Roman"/>
              </a:rPr>
              <a:t>KẾT HỢP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 dirty="0" smtClean="0">
                <a:solidFill>
                  <a:srgbClr val="0000FF"/>
                </a:solidFill>
                <a:latin typeface="Times New Roman"/>
                <a:ea typeface="Times New Roman"/>
              </a:rPr>
              <a:t>VẬN ĐỘNG CƠ </a:t>
            </a: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THỂ</a:t>
            </a:r>
            <a:endParaRPr lang="en-US" sz="6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8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9" descr="D:\GIÁO ÁN 1 2020-2021\HÌNH SOẠN GIÁO ÁN\Học hát\GÀ GÁY\Gà gáy.jpg"/>
          <p:cNvPicPr/>
          <p:nvPr/>
        </p:nvPicPr>
        <p:blipFill>
          <a:blip r:embed="rId2">
            <a:biLevel thresh="50000"/>
          </a:blip>
          <a:srcRect b="6880"/>
          <a:stretch/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255744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498636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1771560" y="34290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4700520" y="34290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1557360" y="48578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3700440" y="48578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5700600" y="48578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2700360" y="61437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7" descr="D:\GIÁO ÁN 1 2020-2021\HÌNH SOẠN GIÁO ÁN\BỘ GÕ CƠ THỂ\Picture5 - Copy (3).png"/>
          <p:cNvPicPr/>
          <p:nvPr/>
        </p:nvPicPr>
        <p:blipFill>
          <a:blip r:embed="rId4"/>
          <a:stretch/>
        </p:blipFill>
        <p:spPr>
          <a:xfrm>
            <a:off x="5057640" y="614376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6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70112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201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18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7012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19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629480" y="335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20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129520" y="335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21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629560" y="335772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22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777240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23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27244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24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77248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25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8772480" y="47862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26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9272520" y="47862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27" descr="D:\GIÁO ÁN 1 2020-2021\HÌNH SOẠN GIÁO ÁN\BỘ GÕ CƠ THỂ\Picture5 - Copy (2).png"/>
          <p:cNvPicPr/>
          <p:nvPr/>
        </p:nvPicPr>
        <p:blipFill>
          <a:blip r:embed="rId5"/>
          <a:stretch/>
        </p:blipFill>
        <p:spPr>
          <a:xfrm>
            <a:off x="1557360" y="6143760"/>
            <a:ext cx="504720" cy="476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7281</TotalTime>
  <Words>74</Words>
  <Application>Microsoft Office PowerPoint</Application>
  <PresentationFormat>Custom</PresentationFormat>
  <Paragraphs>22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DejaVu Sans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Windows User</cp:lastModifiedBy>
  <cp:revision>603</cp:revision>
  <dcterms:created xsi:type="dcterms:W3CDTF">2010-04-30T20:19:48Z</dcterms:created>
  <dcterms:modified xsi:type="dcterms:W3CDTF">2025-02-27T03:05:53Z</dcterms:modified>
  <dc:language>en-US</dc:language>
</cp:coreProperties>
</file>